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ms-office.chartcolorstyle+xml" PartName="/ppt/charts/colors4.xml"/>
  <Override ContentType="application/vnd.ms-office.chartcolorstyle+xml" PartName="/ppt/charts/colors1.xml"/>
  <Override ContentType="application/vnd.ms-office.chartcolorstyle+xml" PartName="/ppt/charts/colors2.xml"/>
  <Override ContentType="application/vnd.ms-office.chartcolorstyle+xml" PartName="/ppt/charts/colors3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drawingml.chart+xml" PartName="/ppt/charts/chart3.xml"/>
  <Override ContentType="application/vnd.openxmlformats-officedocument.drawingml.chart+xml" PartName="/ppt/charts/chart2.xml"/>
  <Override ContentType="application/vnd.openxmlformats-officedocument.drawingml.chart+xml" PartName="/ppt/charts/chart4.xml"/>
  <Override ContentType="application/vnd.openxmlformats-officedocument.drawingml.chart+xml" PartName="/ppt/charts/chart1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ms-office.chartstyle+xml" PartName="/ppt/charts/style3.xml"/>
  <Override ContentType="application/vnd.ms-office.chartstyle+xml" PartName="/ppt/charts/style4.xml"/>
  <Override ContentType="application/vnd.ms-office.chartstyle+xml" PartName="/ppt/charts/style1.xml"/>
  <Override ContentType="application/vnd.ms-office.chartstyle+xml" PartName="/ppt/charts/style2.xml"/>
  <Override ContentType="application/vnd.openxmlformats-officedocument.presentationml.presProps+xml" PartName="/ppt/pres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4"/>
    <p:sldMasterId id="2147483651" r:id="rId5"/>
    <p:sldMasterId id="2147483663" r:id="rId6"/>
    <p:sldMasterId id="2147483675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</p:sldIdLst>
  <p:sldSz cy="6858000" cx="12192000"/>
  <p:notesSz cx="6858000" cy="9144000"/>
  <p:embeddedFontLst>
    <p:embeddedFont>
      <p:font typeface="Corbel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3" roundtripDataSignature="AMtx7mjncuKe4GvF1s9JzzUHNOqTls5Cj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9EF99D2-3C75-4994-A512-E5CF324764A4}">
  <a:tblStyle styleId="{D9EF99D2-3C75-4994-A512-E5CF324764A4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fill>
          <a:solidFill>
            <a:srgbClr val="D0DEEF"/>
          </a:solidFill>
        </a:fill>
      </a:tcStyle>
    </a:band1H>
    <a:band2H>
      <a:tcTxStyle/>
    </a:band2H>
    <a:band1V>
      <a:tcTxStyle/>
      <a:tcStyle>
        <a:fill>
          <a:solidFill>
            <a:srgbClr val="D0DEEF"/>
          </a:solidFill>
        </a:fill>
      </a:tcStyle>
    </a:band1V>
    <a:band2V>
      <a:tcTxStyle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5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5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5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5"/>
          </a:solidFill>
        </a:fill>
      </a:tcStyle>
    </a:firstRow>
    <a:neCell>
      <a:tcTxStyle/>
    </a:neCell>
    <a:nwCell>
      <a:tcTxStyle/>
    </a:nwCell>
  </a:tblStyle>
  <a:tblStyle styleId="{CEE9E2E9-25C3-4E9B-9B04-D520BF49CF05}" styleName="Table_1">
    <a:wholeTbl>
      <a:tcTxStyle b="off" i="off">
        <a:font>
          <a:latin typeface="Corbel"/>
          <a:ea typeface="Corbel"/>
          <a:cs typeface="Corbe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9F9F9"/>
          </a:solidFill>
        </a:fill>
      </a:tcStyle>
    </a:wholeTbl>
    <a:band1H>
      <a:tcTxStyle b="off" i="off"/>
      <a:tcStyle>
        <a:fill>
          <a:solidFill>
            <a:srgbClr val="F2F2F2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F2F2F2"/>
          </a:solidFill>
        </a:fill>
      </a:tcStyle>
    </a:band1V>
    <a:band2V>
      <a:tcTxStyle b="off" i="off"/>
    </a:band2V>
    <a:lastCol>
      <a:tcTxStyle b="on" i="off">
        <a:font>
          <a:latin typeface="Corbel"/>
          <a:ea typeface="Corbel"/>
          <a:cs typeface="Corbel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orbel"/>
          <a:ea typeface="Corbel"/>
          <a:cs typeface="Corbel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orbel"/>
          <a:ea typeface="Corbel"/>
          <a:cs typeface="Corbe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Corbel"/>
          <a:ea typeface="Corbel"/>
          <a:cs typeface="Corbe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  <a:tblStyle styleId="{73923607-0A13-4025-A4A6-83DE51966F19}" styleName="Table_2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font" Target="fonts/Corbel-regular.fntdata"/><Relationship Id="rId7" Type="http://schemas.openxmlformats.org/officeDocument/2006/relationships/slideMaster" Target="slideMasters/slideMaster4.xml"/><Relationship Id="rId8" Type="http://schemas.openxmlformats.org/officeDocument/2006/relationships/notesMaster" Target="notesMasters/notesMaster1.xml"/><Relationship Id="rId31" Type="http://schemas.openxmlformats.org/officeDocument/2006/relationships/font" Target="fonts/Corbel-italic.fntdata"/><Relationship Id="rId30" Type="http://schemas.openxmlformats.org/officeDocument/2006/relationships/font" Target="fonts/Corbel-bold.fntdata"/><Relationship Id="rId11" Type="http://schemas.openxmlformats.org/officeDocument/2006/relationships/slide" Target="slides/slide3.xml"/><Relationship Id="rId33" Type="http://customschemas.google.com/relationships/presentationmetadata" Target="metadata"/><Relationship Id="rId10" Type="http://schemas.openxmlformats.org/officeDocument/2006/relationships/slide" Target="slides/slide2.xml"/><Relationship Id="rId32" Type="http://schemas.openxmlformats.org/officeDocument/2006/relationships/font" Target="fonts/Corbel-boldItalic.fntdata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charts/_rels/chart1.xml.rels><?xml version="1.0" encoding="UTF-8" standalone="yes"?>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C:\Users\bpgou\Downloads\Normalweight%20MOE%20Results%20(1).xlsx" TargetMode="External"/></Relationships>
</file>

<file path=ppt/charts/_rels/chart2.xml.rels><?xml version="1.0" encoding="UTF-8" standalone="yes"?>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/C:\Users\bpgou\Downloads\Normalweight%20MOE%20Results%20(1).xlsx" TargetMode="External"/></Relationships>
</file>

<file path=ppt/charts/_rels/chart3.xml.rels><?xml version="1.0" encoding="UTF-8" standalone="yes"?>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file:///C:\Users\bpgou\Downloads\Lightweight%20MOE%20Results%20(1).xlsx" TargetMode="External"/></Relationships>
</file>

<file path=ppt/charts/_rels/chart4.xml.rels><?xml version="1.0" encoding="UTF-8" standalone="yes"?>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oleObject" Target="file:///C:\Users\bpgou\Downloads\Lightweight%20MOE%20Results%20(1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Stress</a:t>
            </a:r>
            <a:r>
              <a:rPr lang="en-US" baseline="0"/>
              <a:t> vs. Strain Diagram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NORMALWEIGHT 1</c:v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xVal>
            <c:numRef>
              <c:f>'NORMALWEIGHT 1'!$J$6:$J$202</c:f>
              <c:numCache>
                <c:formatCode>0.0000</c:formatCode>
                <c:ptCount val="197"/>
                <c:pt idx="0">
                  <c:v>0.67865211486816412</c:v>
                </c:pt>
                <c:pt idx="1">
                  <c:v>1.0993975830078124</c:v>
                </c:pt>
                <c:pt idx="2">
                  <c:v>1.0608057403564453</c:v>
                </c:pt>
                <c:pt idx="3">
                  <c:v>0.86690513610839859</c:v>
                </c:pt>
                <c:pt idx="4">
                  <c:v>0.88573043823242192</c:v>
                </c:pt>
                <c:pt idx="5">
                  <c:v>0.89890815734863283</c:v>
                </c:pt>
                <c:pt idx="6">
                  <c:v>0.90549697875976576</c:v>
                </c:pt>
                <c:pt idx="7">
                  <c:v>0.91208587646484374</c:v>
                </c:pt>
                <c:pt idx="8">
                  <c:v>0.91867469787597666</c:v>
                </c:pt>
                <c:pt idx="9">
                  <c:v>0.92526359558105487</c:v>
                </c:pt>
                <c:pt idx="10">
                  <c:v>0.93185241699218757</c:v>
                </c:pt>
                <c:pt idx="11">
                  <c:v>0.93185241699218757</c:v>
                </c:pt>
                <c:pt idx="12">
                  <c:v>0.9375</c:v>
                </c:pt>
                <c:pt idx="13">
                  <c:v>0.9375</c:v>
                </c:pt>
                <c:pt idx="14">
                  <c:v>0.9205572509765626</c:v>
                </c:pt>
                <c:pt idx="15">
                  <c:v>0.9205572509765626</c:v>
                </c:pt>
                <c:pt idx="16">
                  <c:v>0.9205572509765626</c:v>
                </c:pt>
                <c:pt idx="17">
                  <c:v>0.90079071044921877</c:v>
                </c:pt>
                <c:pt idx="18">
                  <c:v>0.90079071044921877</c:v>
                </c:pt>
                <c:pt idx="19">
                  <c:v>0.90173194885253904</c:v>
                </c:pt>
                <c:pt idx="20">
                  <c:v>0.90173194885253904</c:v>
                </c:pt>
                <c:pt idx="21">
                  <c:v>0.94691268920898441</c:v>
                </c:pt>
                <c:pt idx="22">
                  <c:v>0.94691268920898441</c:v>
                </c:pt>
                <c:pt idx="23">
                  <c:v>0.94691268920898441</c:v>
                </c:pt>
                <c:pt idx="24">
                  <c:v>0.9478539276123048</c:v>
                </c:pt>
                <c:pt idx="25">
                  <c:v>1.0090361785888675</c:v>
                </c:pt>
                <c:pt idx="26">
                  <c:v>1.0109186553955078</c:v>
                </c:pt>
                <c:pt idx="27">
                  <c:v>1.0109186553955078</c:v>
                </c:pt>
                <c:pt idx="28">
                  <c:v>1.0118599700927735</c:v>
                </c:pt>
                <c:pt idx="29">
                  <c:v>1.0118599700927735</c:v>
                </c:pt>
                <c:pt idx="30">
                  <c:v>1.0485692596435547</c:v>
                </c:pt>
                <c:pt idx="31">
                  <c:v>1.0495105743408206</c:v>
                </c:pt>
                <c:pt idx="32">
                  <c:v>1.0495105743408206</c:v>
                </c:pt>
                <c:pt idx="33">
                  <c:v>1.0504518127441407</c:v>
                </c:pt>
                <c:pt idx="34">
                  <c:v>1.0513931274414066</c:v>
                </c:pt>
                <c:pt idx="35">
                  <c:v>1.0513931274414066</c:v>
                </c:pt>
                <c:pt idx="36">
                  <c:v>1.0513931274414066</c:v>
                </c:pt>
                <c:pt idx="37">
                  <c:v>1.0532756042480469</c:v>
                </c:pt>
                <c:pt idx="38">
                  <c:v>1.0532756042480469</c:v>
                </c:pt>
                <c:pt idx="39">
                  <c:v>1.0965737915039064</c:v>
                </c:pt>
                <c:pt idx="40">
                  <c:v>1.0975151062011719</c:v>
                </c:pt>
                <c:pt idx="41">
                  <c:v>1.0975151062011719</c:v>
                </c:pt>
                <c:pt idx="42">
                  <c:v>1.0984563446044924</c:v>
                </c:pt>
                <c:pt idx="43">
                  <c:v>1.0984563446044924</c:v>
                </c:pt>
                <c:pt idx="44">
                  <c:v>1.0993975830078124</c:v>
                </c:pt>
                <c:pt idx="45">
                  <c:v>1.0993975830078124</c:v>
                </c:pt>
                <c:pt idx="46">
                  <c:v>1.1003388977050783</c:v>
                </c:pt>
                <c:pt idx="47">
                  <c:v>1.1003388977050783</c:v>
                </c:pt>
                <c:pt idx="48">
                  <c:v>1.1012801361083984</c:v>
                </c:pt>
                <c:pt idx="49">
                  <c:v>1.1012801361083984</c:v>
                </c:pt>
                <c:pt idx="50">
                  <c:v>1.1022213745117191</c:v>
                </c:pt>
                <c:pt idx="51">
                  <c:v>1.1022213745117191</c:v>
                </c:pt>
                <c:pt idx="52">
                  <c:v>1.1031626892089843</c:v>
                </c:pt>
                <c:pt idx="53">
                  <c:v>1.1031626892089843</c:v>
                </c:pt>
                <c:pt idx="54">
                  <c:v>1.104103927612305</c:v>
                </c:pt>
                <c:pt idx="55">
                  <c:v>1.104103927612305</c:v>
                </c:pt>
                <c:pt idx="56">
                  <c:v>1.1050451660156251</c:v>
                </c:pt>
                <c:pt idx="57">
                  <c:v>1.105986480712891</c:v>
                </c:pt>
                <c:pt idx="58">
                  <c:v>1.105986480712891</c:v>
                </c:pt>
                <c:pt idx="59">
                  <c:v>1.105986480712891</c:v>
                </c:pt>
                <c:pt idx="60">
                  <c:v>1.106927719116211</c:v>
                </c:pt>
                <c:pt idx="61">
                  <c:v>1.106927719116211</c:v>
                </c:pt>
                <c:pt idx="62">
                  <c:v>1.1078689575195313</c:v>
                </c:pt>
                <c:pt idx="63">
                  <c:v>1.1078689575195313</c:v>
                </c:pt>
                <c:pt idx="64">
                  <c:v>1.108810272216797</c:v>
                </c:pt>
                <c:pt idx="65">
                  <c:v>1.108810272216797</c:v>
                </c:pt>
                <c:pt idx="66">
                  <c:v>1.1097515106201172</c:v>
                </c:pt>
                <c:pt idx="67">
                  <c:v>1.1097515106201172</c:v>
                </c:pt>
                <c:pt idx="68">
                  <c:v>1.1106928253173829</c:v>
                </c:pt>
                <c:pt idx="69">
                  <c:v>1.1106928253173829</c:v>
                </c:pt>
                <c:pt idx="70">
                  <c:v>1.1116340637207032</c:v>
                </c:pt>
                <c:pt idx="71">
                  <c:v>1.1116340637207032</c:v>
                </c:pt>
                <c:pt idx="72">
                  <c:v>1.1125753021240237</c:v>
                </c:pt>
                <c:pt idx="73">
                  <c:v>1.1135166168212891</c:v>
                </c:pt>
                <c:pt idx="74">
                  <c:v>1.1135166168212891</c:v>
                </c:pt>
                <c:pt idx="75">
                  <c:v>1.1144578552246096</c:v>
                </c:pt>
                <c:pt idx="76">
                  <c:v>1.1144578552246096</c:v>
                </c:pt>
                <c:pt idx="77">
                  <c:v>1.1153990936279297</c:v>
                </c:pt>
                <c:pt idx="78">
                  <c:v>1.1153990936279297</c:v>
                </c:pt>
                <c:pt idx="79">
                  <c:v>1.1163404083251955</c:v>
                </c:pt>
                <c:pt idx="80">
                  <c:v>1.1163404083251955</c:v>
                </c:pt>
                <c:pt idx="81">
                  <c:v>1.1172816467285156</c:v>
                </c:pt>
                <c:pt idx="82">
                  <c:v>1.1172816467285156</c:v>
                </c:pt>
                <c:pt idx="83">
                  <c:v>1.1182228851318359</c:v>
                </c:pt>
                <c:pt idx="84">
                  <c:v>1.1182228851318359</c:v>
                </c:pt>
                <c:pt idx="85">
                  <c:v>1.1191641998291015</c:v>
                </c:pt>
                <c:pt idx="86">
                  <c:v>1.1191641998291015</c:v>
                </c:pt>
                <c:pt idx="87">
                  <c:v>1.1201054382324218</c:v>
                </c:pt>
                <c:pt idx="88">
                  <c:v>1.1210466766357423</c:v>
                </c:pt>
                <c:pt idx="89">
                  <c:v>1.1210466766357423</c:v>
                </c:pt>
                <c:pt idx="90">
                  <c:v>1.1210466766357423</c:v>
                </c:pt>
                <c:pt idx="91">
                  <c:v>1.1219879913330078</c:v>
                </c:pt>
                <c:pt idx="92">
                  <c:v>1.1219879913330078</c:v>
                </c:pt>
                <c:pt idx="93">
                  <c:v>1.1229292297363282</c:v>
                </c:pt>
                <c:pt idx="94">
                  <c:v>1.1238704681396485</c:v>
                </c:pt>
                <c:pt idx="95">
                  <c:v>1.1238704681396485</c:v>
                </c:pt>
                <c:pt idx="96">
                  <c:v>1.1248117828369142</c:v>
                </c:pt>
                <c:pt idx="97">
                  <c:v>1.1248117828369142</c:v>
                </c:pt>
                <c:pt idx="98">
                  <c:v>1.1257530212402345</c:v>
                </c:pt>
                <c:pt idx="99">
                  <c:v>1.1257530212402345</c:v>
                </c:pt>
                <c:pt idx="100">
                  <c:v>1.1257530212402345</c:v>
                </c:pt>
                <c:pt idx="101">
                  <c:v>1.126694259643555</c:v>
                </c:pt>
                <c:pt idx="102">
                  <c:v>1.126694259643555</c:v>
                </c:pt>
                <c:pt idx="103">
                  <c:v>1.1276355743408204</c:v>
                </c:pt>
                <c:pt idx="104">
                  <c:v>1.1285768127441409</c:v>
                </c:pt>
                <c:pt idx="105">
                  <c:v>1.1285768127441409</c:v>
                </c:pt>
                <c:pt idx="106">
                  <c:v>1.1285768127441409</c:v>
                </c:pt>
                <c:pt idx="107">
                  <c:v>1.1295181274414063</c:v>
                </c:pt>
                <c:pt idx="108">
                  <c:v>1.1304593658447268</c:v>
                </c:pt>
                <c:pt idx="109">
                  <c:v>1.1304593658447268</c:v>
                </c:pt>
                <c:pt idx="110">
                  <c:v>1.1314006042480469</c:v>
                </c:pt>
                <c:pt idx="111">
                  <c:v>1.1314006042480469</c:v>
                </c:pt>
                <c:pt idx="112">
                  <c:v>1.1323419189453128</c:v>
                </c:pt>
                <c:pt idx="113">
                  <c:v>1.1323419189453128</c:v>
                </c:pt>
                <c:pt idx="114">
                  <c:v>1.1332831573486328</c:v>
                </c:pt>
                <c:pt idx="115">
                  <c:v>1.1332831573486328</c:v>
                </c:pt>
                <c:pt idx="116">
                  <c:v>1.1342243957519531</c:v>
                </c:pt>
                <c:pt idx="117">
                  <c:v>1.1445783233642581</c:v>
                </c:pt>
                <c:pt idx="118">
                  <c:v>1.1445783233642581</c:v>
                </c:pt>
                <c:pt idx="119">
                  <c:v>1.1455195617675782</c:v>
                </c:pt>
                <c:pt idx="120">
                  <c:v>1.1455195617675782</c:v>
                </c:pt>
                <c:pt idx="121">
                  <c:v>1.1455195617675782</c:v>
                </c:pt>
                <c:pt idx="122">
                  <c:v>1.1464608764648441</c:v>
                </c:pt>
                <c:pt idx="123">
                  <c:v>1.1474021148681641</c:v>
                </c:pt>
                <c:pt idx="124">
                  <c:v>1.1474021148681641</c:v>
                </c:pt>
                <c:pt idx="125">
                  <c:v>1.14834342956543</c:v>
                </c:pt>
                <c:pt idx="126">
                  <c:v>1.14834342956543</c:v>
                </c:pt>
                <c:pt idx="127">
                  <c:v>1.1492846679687501</c:v>
                </c:pt>
                <c:pt idx="128">
                  <c:v>1.1492846679687501</c:v>
                </c:pt>
                <c:pt idx="129">
                  <c:v>1.1502259063720703</c:v>
                </c:pt>
                <c:pt idx="130">
                  <c:v>1.1502259063720703</c:v>
                </c:pt>
                <c:pt idx="131">
                  <c:v>1.151167221069336</c:v>
                </c:pt>
                <c:pt idx="132">
                  <c:v>1.151167221069336</c:v>
                </c:pt>
                <c:pt idx="133">
                  <c:v>1.1521084594726563</c:v>
                </c:pt>
                <c:pt idx="134">
                  <c:v>1.1521084594726563</c:v>
                </c:pt>
                <c:pt idx="135">
                  <c:v>1.1530496978759768</c:v>
                </c:pt>
                <c:pt idx="136">
                  <c:v>1.1539910125732422</c:v>
                </c:pt>
                <c:pt idx="137">
                  <c:v>1.1539910125732422</c:v>
                </c:pt>
                <c:pt idx="138">
                  <c:v>1.1539910125732422</c:v>
                </c:pt>
                <c:pt idx="139">
                  <c:v>1.1549322509765627</c:v>
                </c:pt>
                <c:pt idx="140">
                  <c:v>1.1558734893798828</c:v>
                </c:pt>
                <c:pt idx="141">
                  <c:v>1.1558734893798828</c:v>
                </c:pt>
                <c:pt idx="142">
                  <c:v>1.1568148040771487</c:v>
                </c:pt>
                <c:pt idx="143">
                  <c:v>1.1568148040771487</c:v>
                </c:pt>
                <c:pt idx="144">
                  <c:v>1.158697280883789</c:v>
                </c:pt>
                <c:pt idx="145">
                  <c:v>1.158697280883789</c:v>
                </c:pt>
                <c:pt idx="146">
                  <c:v>1.1596385955810546</c:v>
                </c:pt>
                <c:pt idx="147">
                  <c:v>1.1596385955810546</c:v>
                </c:pt>
                <c:pt idx="148">
                  <c:v>1.1596385955810546</c:v>
                </c:pt>
                <c:pt idx="149">
                  <c:v>1.1605798339843749</c:v>
                </c:pt>
                <c:pt idx="150">
                  <c:v>1.1615210723876954</c:v>
                </c:pt>
                <c:pt idx="151">
                  <c:v>1.1615210723876954</c:v>
                </c:pt>
                <c:pt idx="152">
                  <c:v>1.1624623870849609</c:v>
                </c:pt>
                <c:pt idx="153">
                  <c:v>1.1634036254882814</c:v>
                </c:pt>
                <c:pt idx="154">
                  <c:v>1.1634036254882814</c:v>
                </c:pt>
                <c:pt idx="155">
                  <c:v>1.1643448638916016</c:v>
                </c:pt>
                <c:pt idx="156">
                  <c:v>1.1652861785888673</c:v>
                </c:pt>
                <c:pt idx="157">
                  <c:v>1.1652861785888673</c:v>
                </c:pt>
                <c:pt idx="158">
                  <c:v>1.1662274169921876</c:v>
                </c:pt>
                <c:pt idx="159">
                  <c:v>1.1671687316894532</c:v>
                </c:pt>
                <c:pt idx="160">
                  <c:v>1.1671687316894532</c:v>
                </c:pt>
                <c:pt idx="161">
                  <c:v>1.1681099700927735</c:v>
                </c:pt>
                <c:pt idx="162">
                  <c:v>1.1681099700927735</c:v>
                </c:pt>
                <c:pt idx="163">
                  <c:v>1.169051208496094</c:v>
                </c:pt>
                <c:pt idx="164">
                  <c:v>1.1699925231933594</c:v>
                </c:pt>
                <c:pt idx="165">
                  <c:v>1.1699925231933594</c:v>
                </c:pt>
                <c:pt idx="166">
                  <c:v>1.1709337615966799</c:v>
                </c:pt>
                <c:pt idx="167">
                  <c:v>1.171875</c:v>
                </c:pt>
                <c:pt idx="168">
                  <c:v>1.1728163146972659</c:v>
                </c:pt>
                <c:pt idx="169">
                  <c:v>1.1728163146972659</c:v>
                </c:pt>
                <c:pt idx="170">
                  <c:v>1.1737575531005859</c:v>
                </c:pt>
                <c:pt idx="171">
                  <c:v>1.1737575531005859</c:v>
                </c:pt>
                <c:pt idx="172">
                  <c:v>1.1746987915039062</c:v>
                </c:pt>
                <c:pt idx="173">
                  <c:v>1.1756401062011719</c:v>
                </c:pt>
                <c:pt idx="174">
                  <c:v>1.1765813446044922</c:v>
                </c:pt>
                <c:pt idx="175">
                  <c:v>1.1775225830078127</c:v>
                </c:pt>
                <c:pt idx="176">
                  <c:v>1.1775225830078127</c:v>
                </c:pt>
                <c:pt idx="177">
                  <c:v>1.1784638977050781</c:v>
                </c:pt>
                <c:pt idx="178">
                  <c:v>1.1794051361083986</c:v>
                </c:pt>
                <c:pt idx="179">
                  <c:v>1.1794051361083986</c:v>
                </c:pt>
                <c:pt idx="180">
                  <c:v>1.1803463745117189</c:v>
                </c:pt>
                <c:pt idx="181">
                  <c:v>1.1803463745117189</c:v>
                </c:pt>
                <c:pt idx="182">
                  <c:v>1.1812876892089845</c:v>
                </c:pt>
                <c:pt idx="183">
                  <c:v>1.1822289276123048</c:v>
                </c:pt>
                <c:pt idx="184">
                  <c:v>1.1822289276123048</c:v>
                </c:pt>
                <c:pt idx="185">
                  <c:v>1.1831701660156253</c:v>
                </c:pt>
                <c:pt idx="186">
                  <c:v>1.1841114807128907</c:v>
                </c:pt>
                <c:pt idx="187">
                  <c:v>1.1850527191162112</c:v>
                </c:pt>
                <c:pt idx="188">
                  <c:v>1.1850527191162112</c:v>
                </c:pt>
                <c:pt idx="189">
                  <c:v>1.1859940338134767</c:v>
                </c:pt>
                <c:pt idx="190">
                  <c:v>1.1869352722167972</c:v>
                </c:pt>
                <c:pt idx="191">
                  <c:v>1.1869352722167972</c:v>
                </c:pt>
                <c:pt idx="192">
                  <c:v>1.1878765106201172</c:v>
                </c:pt>
                <c:pt idx="193">
                  <c:v>1.1888178253173831</c:v>
                </c:pt>
                <c:pt idx="194">
                  <c:v>1.1897590637207032</c:v>
                </c:pt>
                <c:pt idx="195">
                  <c:v>1.1907003021240234</c:v>
                </c:pt>
                <c:pt idx="196">
                  <c:v>1.1907003021240234</c:v>
                </c:pt>
              </c:numCache>
              <c:extLst xmlns:c15="http://schemas.microsoft.com/office/drawing/2012/chart"/>
            </c:numRef>
          </c:xVal>
          <c:yVal>
            <c:numRef>
              <c:f>'NORMALWEIGHT 1'!$I$6:$I$202</c:f>
              <c:numCache>
                <c:formatCode>0.00</c:formatCode>
                <c:ptCount val="197"/>
                <c:pt idx="0">
                  <c:v>3467.6605951230076</c:v>
                </c:pt>
                <c:pt idx="1">
                  <c:v>6935.3211902460152</c:v>
                </c:pt>
                <c:pt idx="2">
                  <c:v>10718.223276155821</c:v>
                </c:pt>
                <c:pt idx="3">
                  <c:v>14028.263125885429</c:v>
                </c:pt>
                <c:pt idx="4">
                  <c:v>17653.544466401836</c:v>
                </c:pt>
                <c:pt idx="5">
                  <c:v>21121.205061524844</c:v>
                </c:pt>
                <c:pt idx="6">
                  <c:v>25534.591527830988</c:v>
                </c:pt>
                <c:pt idx="7">
                  <c:v>30578.460975710728</c:v>
                </c:pt>
                <c:pt idx="8">
                  <c:v>36252.813405164066</c:v>
                </c:pt>
                <c:pt idx="9">
                  <c:v>36252.813405164066</c:v>
                </c:pt>
                <c:pt idx="10">
                  <c:v>42557.651613836482</c:v>
                </c:pt>
                <c:pt idx="11">
                  <c:v>49808.211497223812</c:v>
                </c:pt>
                <c:pt idx="12">
                  <c:v>49808.211497223812</c:v>
                </c:pt>
                <c:pt idx="13">
                  <c:v>54221.597963529959</c:v>
                </c:pt>
                <c:pt idx="14">
                  <c:v>62260.268567997991</c:v>
                </c:pt>
                <c:pt idx="15">
                  <c:v>62260.268567997991</c:v>
                </c:pt>
                <c:pt idx="16">
                  <c:v>65412.689071156943</c:v>
                </c:pt>
                <c:pt idx="17">
                  <c:v>72663.251752189753</c:v>
                </c:pt>
                <c:pt idx="18">
                  <c:v>72663.251752189753</c:v>
                </c:pt>
                <c:pt idx="19">
                  <c:v>79283.325856358002</c:v>
                </c:pt>
                <c:pt idx="20">
                  <c:v>79283.325856358002</c:v>
                </c:pt>
                <c:pt idx="21">
                  <c:v>88267.723730831916</c:v>
                </c:pt>
                <c:pt idx="22">
                  <c:v>88267.723730831916</c:v>
                </c:pt>
                <c:pt idx="23">
                  <c:v>95833.525105006047</c:v>
                </c:pt>
                <c:pt idx="24">
                  <c:v>95833.525105006047</c:v>
                </c:pt>
                <c:pt idx="25">
                  <c:v>102138.36611132395</c:v>
                </c:pt>
                <c:pt idx="26">
                  <c:v>109861.7924273597</c:v>
                </c:pt>
                <c:pt idx="27">
                  <c:v>109861.7924273597</c:v>
                </c:pt>
                <c:pt idx="28">
                  <c:v>117585.21874339545</c:v>
                </c:pt>
                <c:pt idx="29">
                  <c:v>117427.58820624286</c:v>
                </c:pt>
                <c:pt idx="30">
                  <c:v>120264.7700162605</c:v>
                </c:pt>
                <c:pt idx="31">
                  <c:v>127200.08840886103</c:v>
                </c:pt>
                <c:pt idx="32">
                  <c:v>127200.08840886103</c:v>
                </c:pt>
                <c:pt idx="33">
                  <c:v>134135.41799204348</c:v>
                </c:pt>
                <c:pt idx="34">
                  <c:v>134135.41799204348</c:v>
                </c:pt>
                <c:pt idx="35">
                  <c:v>141228.35573121469</c:v>
                </c:pt>
                <c:pt idx="36">
                  <c:v>141228.35573121469</c:v>
                </c:pt>
                <c:pt idx="37">
                  <c:v>148163.6741238152</c:v>
                </c:pt>
                <c:pt idx="38">
                  <c:v>148163.6741238152</c:v>
                </c:pt>
                <c:pt idx="39">
                  <c:v>154310.89578356248</c:v>
                </c:pt>
                <c:pt idx="40">
                  <c:v>160930.97548302167</c:v>
                </c:pt>
                <c:pt idx="41">
                  <c:v>160930.97548302167</c:v>
                </c:pt>
                <c:pt idx="42">
                  <c:v>168023.91322219287</c:v>
                </c:pt>
                <c:pt idx="43">
                  <c:v>170230.60645534593</c:v>
                </c:pt>
                <c:pt idx="44">
                  <c:v>173067.77707478162</c:v>
                </c:pt>
                <c:pt idx="45">
                  <c:v>176693.06680823449</c:v>
                </c:pt>
                <c:pt idx="46">
                  <c:v>180160.72600453475</c:v>
                </c:pt>
                <c:pt idx="47">
                  <c:v>183470.76585426438</c:v>
                </c:pt>
                <c:pt idx="48">
                  <c:v>186938.42505056463</c:v>
                </c:pt>
                <c:pt idx="49">
                  <c:v>190406.09543744684</c:v>
                </c:pt>
                <c:pt idx="50">
                  <c:v>193873.74344316518</c:v>
                </c:pt>
                <c:pt idx="51">
                  <c:v>197341.41383004736</c:v>
                </c:pt>
                <c:pt idx="52">
                  <c:v>200809.06183576569</c:v>
                </c:pt>
                <c:pt idx="53">
                  <c:v>204276.7322226479</c:v>
                </c:pt>
                <c:pt idx="54">
                  <c:v>207744.38022836624</c:v>
                </c:pt>
                <c:pt idx="55">
                  <c:v>211212.05061524842</c:v>
                </c:pt>
                <c:pt idx="56">
                  <c:v>214837.32915811936</c:v>
                </c:pt>
                <c:pt idx="57">
                  <c:v>218304.99954500154</c:v>
                </c:pt>
                <c:pt idx="58">
                  <c:v>221772.64755071988</c:v>
                </c:pt>
                <c:pt idx="59">
                  <c:v>225082.6874004495</c:v>
                </c:pt>
                <c:pt idx="60">
                  <c:v>228550.35778733168</c:v>
                </c:pt>
                <c:pt idx="61">
                  <c:v>232018.00579305002</c:v>
                </c:pt>
                <c:pt idx="62">
                  <c:v>235485.67617993223</c:v>
                </c:pt>
                <c:pt idx="63">
                  <c:v>238953.32418565056</c:v>
                </c:pt>
                <c:pt idx="64">
                  <c:v>242420.99457253274</c:v>
                </c:pt>
                <c:pt idx="65">
                  <c:v>245888.64257825108</c:v>
                </c:pt>
                <c:pt idx="66">
                  <c:v>249356.31296513329</c:v>
                </c:pt>
                <c:pt idx="67">
                  <c:v>252823.98335201549</c:v>
                </c:pt>
                <c:pt idx="68">
                  <c:v>256291.63135773383</c:v>
                </c:pt>
                <c:pt idx="69">
                  <c:v>259759.30174461601</c:v>
                </c:pt>
                <c:pt idx="70">
                  <c:v>263226.94975033437</c:v>
                </c:pt>
                <c:pt idx="71">
                  <c:v>266694.62013721652</c:v>
                </c:pt>
                <c:pt idx="72">
                  <c:v>270162.26814293489</c:v>
                </c:pt>
                <c:pt idx="73">
                  <c:v>273629.9385298171</c:v>
                </c:pt>
                <c:pt idx="74">
                  <c:v>277097.5865355354</c:v>
                </c:pt>
                <c:pt idx="75">
                  <c:v>280565.25692241761</c:v>
                </c:pt>
                <c:pt idx="76">
                  <c:v>284032.92730929982</c:v>
                </c:pt>
                <c:pt idx="77">
                  <c:v>287500.57531501813</c:v>
                </c:pt>
                <c:pt idx="78">
                  <c:v>290968.24570190033</c:v>
                </c:pt>
                <c:pt idx="79">
                  <c:v>294435.8937076187</c:v>
                </c:pt>
                <c:pt idx="80">
                  <c:v>297903.56409450085</c:v>
                </c:pt>
                <c:pt idx="81">
                  <c:v>301371.21210021921</c:v>
                </c:pt>
                <c:pt idx="82">
                  <c:v>304838.88248710142</c:v>
                </c:pt>
                <c:pt idx="83">
                  <c:v>308306.53049281973</c:v>
                </c:pt>
                <c:pt idx="84">
                  <c:v>311774.20087970194</c:v>
                </c:pt>
                <c:pt idx="85">
                  <c:v>315241.87126658414</c:v>
                </c:pt>
                <c:pt idx="86">
                  <c:v>318709.51927230245</c:v>
                </c:pt>
                <c:pt idx="87">
                  <c:v>322177.18965918466</c:v>
                </c:pt>
                <c:pt idx="88">
                  <c:v>325644.83766490303</c:v>
                </c:pt>
                <c:pt idx="89">
                  <c:v>329112.50805178517</c:v>
                </c:pt>
                <c:pt idx="90">
                  <c:v>332580.15605750354</c:v>
                </c:pt>
                <c:pt idx="91">
                  <c:v>336047.82644438575</c:v>
                </c:pt>
                <c:pt idx="92">
                  <c:v>339515.49683126796</c:v>
                </c:pt>
                <c:pt idx="93">
                  <c:v>342983.14483698626</c:v>
                </c:pt>
                <c:pt idx="94">
                  <c:v>346450.81522386847</c:v>
                </c:pt>
                <c:pt idx="95">
                  <c:v>349918.46322958678</c:v>
                </c:pt>
                <c:pt idx="96">
                  <c:v>353386.13361646899</c:v>
                </c:pt>
                <c:pt idx="97">
                  <c:v>356853.78162218735</c:v>
                </c:pt>
                <c:pt idx="98">
                  <c:v>360479.06016505824</c:v>
                </c:pt>
                <c:pt idx="99">
                  <c:v>363789.10001478787</c:v>
                </c:pt>
                <c:pt idx="100">
                  <c:v>367256.77040167007</c:v>
                </c:pt>
                <c:pt idx="101">
                  <c:v>370724.44078855228</c:v>
                </c:pt>
                <c:pt idx="102">
                  <c:v>374192.08879427059</c:v>
                </c:pt>
                <c:pt idx="103">
                  <c:v>377659.7591811528</c:v>
                </c:pt>
                <c:pt idx="104">
                  <c:v>381127.4071868711</c:v>
                </c:pt>
                <c:pt idx="105">
                  <c:v>384595.05519258947</c:v>
                </c:pt>
                <c:pt idx="106">
                  <c:v>388062.74796063552</c:v>
                </c:pt>
                <c:pt idx="107">
                  <c:v>391530.39596635383</c:v>
                </c:pt>
                <c:pt idx="108">
                  <c:v>394998.04397207219</c:v>
                </c:pt>
                <c:pt idx="109">
                  <c:v>398465.6919777905</c:v>
                </c:pt>
                <c:pt idx="110">
                  <c:v>401933.38474583661</c:v>
                </c:pt>
                <c:pt idx="111">
                  <c:v>405401.03275155491</c:v>
                </c:pt>
                <c:pt idx="112">
                  <c:v>408868.68075727322</c:v>
                </c:pt>
                <c:pt idx="113">
                  <c:v>412336.37352531933</c:v>
                </c:pt>
                <c:pt idx="114">
                  <c:v>415804.02153103764</c:v>
                </c:pt>
                <c:pt idx="115">
                  <c:v>419271.66953675594</c:v>
                </c:pt>
                <c:pt idx="116">
                  <c:v>422739.31754247431</c:v>
                </c:pt>
                <c:pt idx="117">
                  <c:v>426207.01031052036</c:v>
                </c:pt>
                <c:pt idx="118">
                  <c:v>429674.65831623873</c:v>
                </c:pt>
                <c:pt idx="119">
                  <c:v>433142.30632195703</c:v>
                </c:pt>
                <c:pt idx="120">
                  <c:v>436609.99909000308</c:v>
                </c:pt>
                <c:pt idx="121">
                  <c:v>440077.64709572145</c:v>
                </c:pt>
                <c:pt idx="122">
                  <c:v>443545.29510143975</c:v>
                </c:pt>
                <c:pt idx="123">
                  <c:v>447012.94310715812</c:v>
                </c:pt>
                <c:pt idx="124">
                  <c:v>450480.63587520417</c:v>
                </c:pt>
                <c:pt idx="125">
                  <c:v>453948.28388092248</c:v>
                </c:pt>
                <c:pt idx="126">
                  <c:v>457415.93188664084</c:v>
                </c:pt>
                <c:pt idx="127">
                  <c:v>460883.62465468689</c:v>
                </c:pt>
                <c:pt idx="128">
                  <c:v>464351.27266040526</c:v>
                </c:pt>
                <c:pt idx="129">
                  <c:v>467818.92066612357</c:v>
                </c:pt>
                <c:pt idx="130">
                  <c:v>471286.56867184187</c:v>
                </c:pt>
                <c:pt idx="131">
                  <c:v>474754.26143988798</c:v>
                </c:pt>
                <c:pt idx="132">
                  <c:v>478221.90944560629</c:v>
                </c:pt>
                <c:pt idx="133">
                  <c:v>481689.5574513246</c:v>
                </c:pt>
                <c:pt idx="134">
                  <c:v>485157.20545704296</c:v>
                </c:pt>
                <c:pt idx="135">
                  <c:v>488624.89822508901</c:v>
                </c:pt>
                <c:pt idx="136">
                  <c:v>492250.15438679606</c:v>
                </c:pt>
                <c:pt idx="137">
                  <c:v>495560.19423652568</c:v>
                </c:pt>
                <c:pt idx="138">
                  <c:v>499027.88700457173</c:v>
                </c:pt>
                <c:pt idx="139">
                  <c:v>502495.5350102901</c:v>
                </c:pt>
                <c:pt idx="140">
                  <c:v>505963.18301600841</c:v>
                </c:pt>
                <c:pt idx="141">
                  <c:v>509430.83102172677</c:v>
                </c:pt>
                <c:pt idx="142">
                  <c:v>512898.52378977282</c:v>
                </c:pt>
                <c:pt idx="143">
                  <c:v>516366.17179549113</c:v>
                </c:pt>
                <c:pt idx="144">
                  <c:v>519833.81980120949</c:v>
                </c:pt>
                <c:pt idx="145">
                  <c:v>523301.51256925554</c:v>
                </c:pt>
                <c:pt idx="146">
                  <c:v>526769.16057497391</c:v>
                </c:pt>
                <c:pt idx="147">
                  <c:v>530236.80858069216</c:v>
                </c:pt>
                <c:pt idx="148">
                  <c:v>533704.45658641052</c:v>
                </c:pt>
                <c:pt idx="149">
                  <c:v>537172.14935445657</c:v>
                </c:pt>
                <c:pt idx="150">
                  <c:v>540639.79736017494</c:v>
                </c:pt>
                <c:pt idx="151">
                  <c:v>544107.44536589331</c:v>
                </c:pt>
                <c:pt idx="152">
                  <c:v>547575.09337161155</c:v>
                </c:pt>
                <c:pt idx="153">
                  <c:v>551042.78613965772</c:v>
                </c:pt>
                <c:pt idx="154">
                  <c:v>554510.43414537597</c:v>
                </c:pt>
                <c:pt idx="155">
                  <c:v>557978.08215109434</c:v>
                </c:pt>
                <c:pt idx="156">
                  <c:v>561445.77491914039</c:v>
                </c:pt>
                <c:pt idx="157">
                  <c:v>564913.42292485875</c:v>
                </c:pt>
                <c:pt idx="158">
                  <c:v>568381.07093057712</c:v>
                </c:pt>
                <c:pt idx="159">
                  <c:v>571848.71893629536</c:v>
                </c:pt>
                <c:pt idx="160">
                  <c:v>575316.41170434142</c:v>
                </c:pt>
                <c:pt idx="161">
                  <c:v>578784.05971005978</c:v>
                </c:pt>
                <c:pt idx="162">
                  <c:v>582251.70771577815</c:v>
                </c:pt>
                <c:pt idx="163">
                  <c:v>585877.00863981294</c:v>
                </c:pt>
                <c:pt idx="164">
                  <c:v>589187.04848954256</c:v>
                </c:pt>
                <c:pt idx="165">
                  <c:v>592654.69649526081</c:v>
                </c:pt>
                <c:pt idx="166">
                  <c:v>596122.34450097918</c:v>
                </c:pt>
                <c:pt idx="167">
                  <c:v>599747.64542501396</c:v>
                </c:pt>
                <c:pt idx="168">
                  <c:v>603057.68527474359</c:v>
                </c:pt>
                <c:pt idx="169">
                  <c:v>606525.33328046196</c:v>
                </c:pt>
                <c:pt idx="170">
                  <c:v>609992.98128618021</c:v>
                </c:pt>
                <c:pt idx="171">
                  <c:v>613460.67405422637</c:v>
                </c:pt>
                <c:pt idx="172">
                  <c:v>616928.32205994462</c:v>
                </c:pt>
                <c:pt idx="173">
                  <c:v>620395.97006566299</c:v>
                </c:pt>
                <c:pt idx="174">
                  <c:v>623863.66283370904</c:v>
                </c:pt>
                <c:pt idx="175">
                  <c:v>627331.3108394274</c:v>
                </c:pt>
                <c:pt idx="176">
                  <c:v>630798.95884514577</c:v>
                </c:pt>
                <c:pt idx="177">
                  <c:v>634266.60685086402</c:v>
                </c:pt>
                <c:pt idx="178">
                  <c:v>637734.29961891007</c:v>
                </c:pt>
                <c:pt idx="179">
                  <c:v>641201.94762462843</c:v>
                </c:pt>
                <c:pt idx="180">
                  <c:v>644669.5956303468</c:v>
                </c:pt>
                <c:pt idx="181">
                  <c:v>648137.28839839285</c:v>
                </c:pt>
                <c:pt idx="182">
                  <c:v>651604.93640411121</c:v>
                </c:pt>
                <c:pt idx="183">
                  <c:v>655072.58440982946</c:v>
                </c:pt>
                <c:pt idx="184">
                  <c:v>658540.23241554783</c:v>
                </c:pt>
                <c:pt idx="185">
                  <c:v>662007.92518359388</c:v>
                </c:pt>
                <c:pt idx="186">
                  <c:v>665475.57318931224</c:v>
                </c:pt>
                <c:pt idx="187">
                  <c:v>669100.87411334703</c:v>
                </c:pt>
                <c:pt idx="188">
                  <c:v>672410.91396307666</c:v>
                </c:pt>
                <c:pt idx="189">
                  <c:v>675878.56196879502</c:v>
                </c:pt>
                <c:pt idx="190">
                  <c:v>679346.20997451327</c:v>
                </c:pt>
                <c:pt idx="191">
                  <c:v>682813.85798023164</c:v>
                </c:pt>
                <c:pt idx="192">
                  <c:v>686281.55074827769</c:v>
                </c:pt>
                <c:pt idx="193">
                  <c:v>689749.19875399605</c:v>
                </c:pt>
                <c:pt idx="194">
                  <c:v>693216.84675971442</c:v>
                </c:pt>
                <c:pt idx="195">
                  <c:v>696684.49476543267</c:v>
                </c:pt>
                <c:pt idx="196">
                  <c:v>689591.59059800731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3D5F-4B54-A9A8-60C687B67341}"/>
            </c:ext>
          </c:extLst>
        </c:ser>
        <c:ser>
          <c:idx val="1"/>
          <c:order val="1"/>
          <c:tx>
            <c:v>NORMALWEIGHT 2</c:v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xVal>
            <c:numRef>
              <c:f>'NORMALWEIGHT 2'!$J$6:$J$564</c:f>
              <c:numCache>
                <c:formatCode>0.0000</c:formatCode>
                <c:ptCount val="559"/>
                <c:pt idx="0">
                  <c:v>-9.4126507639884964E-4</c:v>
                </c:pt>
                <c:pt idx="1">
                  <c:v>-9.4126507639884964E-4</c:v>
                </c:pt>
                <c:pt idx="2">
                  <c:v>0</c:v>
                </c:pt>
                <c:pt idx="3">
                  <c:v>-9.4126507639884964E-4</c:v>
                </c:pt>
                <c:pt idx="4">
                  <c:v>0</c:v>
                </c:pt>
                <c:pt idx="5">
                  <c:v>0</c:v>
                </c:pt>
                <c:pt idx="6">
                  <c:v>9.4126507639884964E-4</c:v>
                </c:pt>
                <c:pt idx="7">
                  <c:v>0</c:v>
                </c:pt>
                <c:pt idx="8">
                  <c:v>9.4126507639884964E-4</c:v>
                </c:pt>
                <c:pt idx="9">
                  <c:v>9.4126507639884964E-4</c:v>
                </c:pt>
                <c:pt idx="10">
                  <c:v>1.8825301527976993E-3</c:v>
                </c:pt>
                <c:pt idx="11">
                  <c:v>1.8825301527976993E-3</c:v>
                </c:pt>
                <c:pt idx="12">
                  <c:v>1.8825301527976993E-3</c:v>
                </c:pt>
                <c:pt idx="13">
                  <c:v>1.8825301527976993E-3</c:v>
                </c:pt>
                <c:pt idx="14">
                  <c:v>2.8237950801849364E-3</c:v>
                </c:pt>
                <c:pt idx="15">
                  <c:v>2.8237950801849364E-3</c:v>
                </c:pt>
                <c:pt idx="16">
                  <c:v>2.8237950801849364E-3</c:v>
                </c:pt>
                <c:pt idx="17">
                  <c:v>3.7650603055953986E-3</c:v>
                </c:pt>
                <c:pt idx="18">
                  <c:v>3.7650603055953986E-3</c:v>
                </c:pt>
                <c:pt idx="19">
                  <c:v>4.7063255310058607E-3</c:v>
                </c:pt>
                <c:pt idx="20">
                  <c:v>4.7063255310058607E-3</c:v>
                </c:pt>
                <c:pt idx="21">
                  <c:v>4.7063255310058607E-3</c:v>
                </c:pt>
                <c:pt idx="22">
                  <c:v>4.7063255310058607E-3</c:v>
                </c:pt>
                <c:pt idx="23">
                  <c:v>5.6475901603698728E-3</c:v>
                </c:pt>
                <c:pt idx="24">
                  <c:v>5.6475901603698728E-3</c:v>
                </c:pt>
                <c:pt idx="25">
                  <c:v>5.6475901603698728E-3</c:v>
                </c:pt>
                <c:pt idx="26">
                  <c:v>5.6475901603698728E-3</c:v>
                </c:pt>
                <c:pt idx="27">
                  <c:v>6.588855385780335E-3</c:v>
                </c:pt>
                <c:pt idx="28">
                  <c:v>7.5301206111907971E-3</c:v>
                </c:pt>
                <c:pt idx="29">
                  <c:v>7.5301206111907971E-3</c:v>
                </c:pt>
                <c:pt idx="30">
                  <c:v>7.5301206111907971E-3</c:v>
                </c:pt>
                <c:pt idx="31">
                  <c:v>8.4713858366012584E-3</c:v>
                </c:pt>
                <c:pt idx="32">
                  <c:v>8.4713858366012584E-3</c:v>
                </c:pt>
                <c:pt idx="33">
                  <c:v>8.4713858366012584E-3</c:v>
                </c:pt>
                <c:pt idx="34">
                  <c:v>8.4713858366012584E-3</c:v>
                </c:pt>
                <c:pt idx="35">
                  <c:v>9.4126510620117215E-3</c:v>
                </c:pt>
                <c:pt idx="36">
                  <c:v>1.0353915691375733E-2</c:v>
                </c:pt>
                <c:pt idx="37">
                  <c:v>1.0353915691375733E-2</c:v>
                </c:pt>
                <c:pt idx="38">
                  <c:v>1.0353915691375733E-2</c:v>
                </c:pt>
                <c:pt idx="39">
                  <c:v>1.0353915691375733E-2</c:v>
                </c:pt>
                <c:pt idx="40">
                  <c:v>1.1295180320739746E-2</c:v>
                </c:pt>
                <c:pt idx="41">
                  <c:v>1.1295180320739746E-2</c:v>
                </c:pt>
                <c:pt idx="42">
                  <c:v>1.2236446142196657E-2</c:v>
                </c:pt>
                <c:pt idx="43">
                  <c:v>1.2236446142196657E-2</c:v>
                </c:pt>
                <c:pt idx="44">
                  <c:v>1.317771077156067E-2</c:v>
                </c:pt>
                <c:pt idx="45">
                  <c:v>1.317771077156067E-2</c:v>
                </c:pt>
                <c:pt idx="46">
                  <c:v>1.317771077156067E-2</c:v>
                </c:pt>
                <c:pt idx="47">
                  <c:v>1.4118976593017578E-2</c:v>
                </c:pt>
                <c:pt idx="48">
                  <c:v>1.4118976593017578E-2</c:v>
                </c:pt>
                <c:pt idx="49">
                  <c:v>1.5060241222381594E-2</c:v>
                </c:pt>
                <c:pt idx="50">
                  <c:v>1.6001505851745607E-2</c:v>
                </c:pt>
                <c:pt idx="51">
                  <c:v>1.6001505851745607E-2</c:v>
                </c:pt>
                <c:pt idx="52">
                  <c:v>1.6001505851745607E-2</c:v>
                </c:pt>
                <c:pt idx="53">
                  <c:v>1.6942771673202517E-2</c:v>
                </c:pt>
                <c:pt idx="54">
                  <c:v>1.6942771673202517E-2</c:v>
                </c:pt>
                <c:pt idx="55">
                  <c:v>1.7884036302566533E-2</c:v>
                </c:pt>
                <c:pt idx="56">
                  <c:v>1.7884036302566533E-2</c:v>
                </c:pt>
                <c:pt idx="57">
                  <c:v>1.8825302124023443E-2</c:v>
                </c:pt>
                <c:pt idx="58">
                  <c:v>1.8825302124023443E-2</c:v>
                </c:pt>
                <c:pt idx="59">
                  <c:v>1.8825302124023443E-2</c:v>
                </c:pt>
                <c:pt idx="60">
                  <c:v>1.9766566753387452E-2</c:v>
                </c:pt>
                <c:pt idx="61">
                  <c:v>2.0707831382751465E-2</c:v>
                </c:pt>
                <c:pt idx="62">
                  <c:v>2.0707831382751465E-2</c:v>
                </c:pt>
                <c:pt idx="63">
                  <c:v>2.0707831382751465E-2</c:v>
                </c:pt>
                <c:pt idx="64">
                  <c:v>2.1649096012115482E-2</c:v>
                </c:pt>
                <c:pt idx="65">
                  <c:v>2.1649096012115482E-2</c:v>
                </c:pt>
                <c:pt idx="66">
                  <c:v>2.2590360641479491E-2</c:v>
                </c:pt>
                <c:pt idx="67">
                  <c:v>2.2590360641479491E-2</c:v>
                </c:pt>
                <c:pt idx="68">
                  <c:v>2.3531627655029298E-2</c:v>
                </c:pt>
                <c:pt idx="69">
                  <c:v>2.3531627655029298E-2</c:v>
                </c:pt>
                <c:pt idx="70">
                  <c:v>2.4472892284393314E-2</c:v>
                </c:pt>
                <c:pt idx="71">
                  <c:v>2.4472892284393314E-2</c:v>
                </c:pt>
                <c:pt idx="72">
                  <c:v>2.5414156913757324E-2</c:v>
                </c:pt>
                <c:pt idx="73">
                  <c:v>2.5414156913757324E-2</c:v>
                </c:pt>
                <c:pt idx="74">
                  <c:v>2.635542154312134E-2</c:v>
                </c:pt>
                <c:pt idx="75">
                  <c:v>2.635542154312134E-2</c:v>
                </c:pt>
                <c:pt idx="76">
                  <c:v>2.7296686172485353E-2</c:v>
                </c:pt>
                <c:pt idx="77">
                  <c:v>2.8237953186035156E-2</c:v>
                </c:pt>
                <c:pt idx="78">
                  <c:v>2.8237953186035156E-2</c:v>
                </c:pt>
                <c:pt idx="79">
                  <c:v>2.8237953186035156E-2</c:v>
                </c:pt>
                <c:pt idx="80">
                  <c:v>2.9179217815399172E-2</c:v>
                </c:pt>
                <c:pt idx="81">
                  <c:v>2.9179217815399172E-2</c:v>
                </c:pt>
                <c:pt idx="82">
                  <c:v>3.0120482444763189E-2</c:v>
                </c:pt>
                <c:pt idx="83">
                  <c:v>3.0120482444763189E-2</c:v>
                </c:pt>
                <c:pt idx="84">
                  <c:v>3.1061747074127198E-2</c:v>
                </c:pt>
                <c:pt idx="85">
                  <c:v>3.2003011703491215E-2</c:v>
                </c:pt>
                <c:pt idx="86">
                  <c:v>3.2003011703491215E-2</c:v>
                </c:pt>
                <c:pt idx="87">
                  <c:v>3.2944278717041017E-2</c:v>
                </c:pt>
                <c:pt idx="88">
                  <c:v>3.3885543346405034E-2</c:v>
                </c:pt>
                <c:pt idx="89">
                  <c:v>3.3885543346405034E-2</c:v>
                </c:pt>
                <c:pt idx="90">
                  <c:v>3.482680797576905E-2</c:v>
                </c:pt>
                <c:pt idx="91">
                  <c:v>3.482680797576905E-2</c:v>
                </c:pt>
                <c:pt idx="92">
                  <c:v>3.5768072605133067E-2</c:v>
                </c:pt>
                <c:pt idx="93">
                  <c:v>3.5768072605133067E-2</c:v>
                </c:pt>
                <c:pt idx="94">
                  <c:v>3.6709337234497069E-2</c:v>
                </c:pt>
                <c:pt idx="95">
                  <c:v>3.6709337234497069E-2</c:v>
                </c:pt>
                <c:pt idx="96">
                  <c:v>3.7650604248046886E-2</c:v>
                </c:pt>
                <c:pt idx="97">
                  <c:v>3.8591868877410888E-2</c:v>
                </c:pt>
                <c:pt idx="98">
                  <c:v>3.8591868877410888E-2</c:v>
                </c:pt>
                <c:pt idx="99">
                  <c:v>3.9533133506774905E-2</c:v>
                </c:pt>
                <c:pt idx="100">
                  <c:v>4.0474400520324708E-2</c:v>
                </c:pt>
                <c:pt idx="101">
                  <c:v>4.0474400520324708E-2</c:v>
                </c:pt>
                <c:pt idx="102">
                  <c:v>4.1415662765502931E-2</c:v>
                </c:pt>
                <c:pt idx="103">
                  <c:v>4.2356929779052734E-2</c:v>
                </c:pt>
                <c:pt idx="104">
                  <c:v>4.3298192024230964E-2</c:v>
                </c:pt>
                <c:pt idx="105">
                  <c:v>4.4239459037780766E-2</c:v>
                </c:pt>
                <c:pt idx="106">
                  <c:v>4.4239459037780766E-2</c:v>
                </c:pt>
                <c:pt idx="107">
                  <c:v>4.5180721282958983E-2</c:v>
                </c:pt>
                <c:pt idx="108">
                  <c:v>4.6121988296508799E-2</c:v>
                </c:pt>
                <c:pt idx="109">
                  <c:v>4.6121988296508799E-2</c:v>
                </c:pt>
                <c:pt idx="110">
                  <c:v>4.7063255310058595E-2</c:v>
                </c:pt>
                <c:pt idx="111">
                  <c:v>4.7063255310058595E-2</c:v>
                </c:pt>
                <c:pt idx="112">
                  <c:v>4.8004517555236825E-2</c:v>
                </c:pt>
                <c:pt idx="113">
                  <c:v>4.8945784568786628E-2</c:v>
                </c:pt>
                <c:pt idx="114">
                  <c:v>4.9887046813964844E-2</c:v>
                </c:pt>
                <c:pt idx="115">
                  <c:v>4.9887046813964844E-2</c:v>
                </c:pt>
                <c:pt idx="116">
                  <c:v>5.0828313827514647E-2</c:v>
                </c:pt>
                <c:pt idx="117">
                  <c:v>5.1769580841064464E-2</c:v>
                </c:pt>
                <c:pt idx="118">
                  <c:v>5.271084308624268E-2</c:v>
                </c:pt>
                <c:pt idx="119">
                  <c:v>5.271084308624268E-2</c:v>
                </c:pt>
                <c:pt idx="120">
                  <c:v>5.3652110099792483E-2</c:v>
                </c:pt>
                <c:pt idx="121">
                  <c:v>5.4593372344970706E-2</c:v>
                </c:pt>
                <c:pt idx="122">
                  <c:v>5.5534639358520509E-2</c:v>
                </c:pt>
                <c:pt idx="123">
                  <c:v>5.5534639358520509E-2</c:v>
                </c:pt>
                <c:pt idx="124">
                  <c:v>5.6475906372070311E-2</c:v>
                </c:pt>
                <c:pt idx="125">
                  <c:v>5.7417168617248542E-2</c:v>
                </c:pt>
                <c:pt idx="126">
                  <c:v>5.7417168617248542E-2</c:v>
                </c:pt>
                <c:pt idx="127">
                  <c:v>5.8358435630798344E-2</c:v>
                </c:pt>
                <c:pt idx="128">
                  <c:v>5.9299697875976561E-2</c:v>
                </c:pt>
                <c:pt idx="129">
                  <c:v>5.9299697875976561E-2</c:v>
                </c:pt>
                <c:pt idx="130">
                  <c:v>6.0240964889526377E-2</c:v>
                </c:pt>
                <c:pt idx="131">
                  <c:v>6.118223190307618E-2</c:v>
                </c:pt>
                <c:pt idx="132">
                  <c:v>6.2123494148254396E-2</c:v>
                </c:pt>
                <c:pt idx="133">
                  <c:v>6.2123494148254396E-2</c:v>
                </c:pt>
                <c:pt idx="134">
                  <c:v>6.2123494148254396E-2</c:v>
                </c:pt>
                <c:pt idx="135">
                  <c:v>6.306476116180422E-2</c:v>
                </c:pt>
                <c:pt idx="136">
                  <c:v>6.306476116180422E-2</c:v>
                </c:pt>
                <c:pt idx="137">
                  <c:v>6.4006023406982429E-2</c:v>
                </c:pt>
                <c:pt idx="138">
                  <c:v>6.4947290420532225E-2</c:v>
                </c:pt>
                <c:pt idx="139">
                  <c:v>6.4947290420532225E-2</c:v>
                </c:pt>
                <c:pt idx="140">
                  <c:v>6.5888557434082035E-2</c:v>
                </c:pt>
                <c:pt idx="141">
                  <c:v>6.6829819679260258E-2</c:v>
                </c:pt>
                <c:pt idx="142">
                  <c:v>6.6829819679260258E-2</c:v>
                </c:pt>
                <c:pt idx="143">
                  <c:v>6.6829819679260258E-2</c:v>
                </c:pt>
                <c:pt idx="144">
                  <c:v>6.7771086692810067E-2</c:v>
                </c:pt>
                <c:pt idx="145">
                  <c:v>6.7771086692810067E-2</c:v>
                </c:pt>
                <c:pt idx="146">
                  <c:v>6.8712348937988277E-2</c:v>
                </c:pt>
                <c:pt idx="147">
                  <c:v>6.8712348937988277E-2</c:v>
                </c:pt>
                <c:pt idx="148">
                  <c:v>6.96536159515381E-2</c:v>
                </c:pt>
                <c:pt idx="149">
                  <c:v>6.96536159515381E-2</c:v>
                </c:pt>
                <c:pt idx="150">
                  <c:v>7.0594882965087896E-2</c:v>
                </c:pt>
                <c:pt idx="151">
                  <c:v>7.0594882965087896E-2</c:v>
                </c:pt>
                <c:pt idx="152">
                  <c:v>7.0594882965087896E-2</c:v>
                </c:pt>
                <c:pt idx="153">
                  <c:v>7.1536145210266133E-2</c:v>
                </c:pt>
                <c:pt idx="154">
                  <c:v>7.2477412223815915E-2</c:v>
                </c:pt>
                <c:pt idx="155">
                  <c:v>7.2477412223815915E-2</c:v>
                </c:pt>
                <c:pt idx="156">
                  <c:v>7.3418674468994138E-2</c:v>
                </c:pt>
                <c:pt idx="157">
                  <c:v>7.3418674468994138E-2</c:v>
                </c:pt>
                <c:pt idx="158">
                  <c:v>7.3418674468994138E-2</c:v>
                </c:pt>
                <c:pt idx="159">
                  <c:v>7.4359941482543948E-2</c:v>
                </c:pt>
                <c:pt idx="160">
                  <c:v>7.4359941482543948E-2</c:v>
                </c:pt>
                <c:pt idx="161">
                  <c:v>7.4359941482543948E-2</c:v>
                </c:pt>
                <c:pt idx="162">
                  <c:v>7.5301208496093772E-2</c:v>
                </c:pt>
                <c:pt idx="163">
                  <c:v>7.5301208496093772E-2</c:v>
                </c:pt>
                <c:pt idx="164">
                  <c:v>7.6242470741271981E-2</c:v>
                </c:pt>
                <c:pt idx="165">
                  <c:v>7.6242470741271981E-2</c:v>
                </c:pt>
                <c:pt idx="166">
                  <c:v>7.7183737754821777E-2</c:v>
                </c:pt>
                <c:pt idx="167">
                  <c:v>7.7183737754821777E-2</c:v>
                </c:pt>
                <c:pt idx="168">
                  <c:v>7.7183737754821777E-2</c:v>
                </c:pt>
                <c:pt idx="169">
                  <c:v>7.8125000000000014E-2</c:v>
                </c:pt>
                <c:pt idx="170">
                  <c:v>7.8125000000000014E-2</c:v>
                </c:pt>
                <c:pt idx="171">
                  <c:v>7.906626701354981E-2</c:v>
                </c:pt>
                <c:pt idx="172">
                  <c:v>7.8125000000000014E-2</c:v>
                </c:pt>
                <c:pt idx="173">
                  <c:v>7.906626701354981E-2</c:v>
                </c:pt>
                <c:pt idx="174">
                  <c:v>7.906626701354981E-2</c:v>
                </c:pt>
                <c:pt idx="175">
                  <c:v>8.0007534027099619E-2</c:v>
                </c:pt>
                <c:pt idx="176">
                  <c:v>8.0007534027099619E-2</c:v>
                </c:pt>
                <c:pt idx="177">
                  <c:v>8.0007534027099619E-2</c:v>
                </c:pt>
                <c:pt idx="178">
                  <c:v>8.0007534027099619E-2</c:v>
                </c:pt>
                <c:pt idx="179">
                  <c:v>8.0948801040649415E-2</c:v>
                </c:pt>
                <c:pt idx="180">
                  <c:v>8.0948801040649415E-2</c:v>
                </c:pt>
                <c:pt idx="181">
                  <c:v>8.0948801040649415E-2</c:v>
                </c:pt>
                <c:pt idx="182">
                  <c:v>8.0948801040649415E-2</c:v>
                </c:pt>
                <c:pt idx="183">
                  <c:v>8.1890058517456052E-2</c:v>
                </c:pt>
                <c:pt idx="184">
                  <c:v>8.1890058517456052E-2</c:v>
                </c:pt>
                <c:pt idx="185">
                  <c:v>8.1890058517456052E-2</c:v>
                </c:pt>
                <c:pt idx="186">
                  <c:v>8.1890058517456052E-2</c:v>
                </c:pt>
                <c:pt idx="187">
                  <c:v>8.2831325531005862E-2</c:v>
                </c:pt>
                <c:pt idx="188">
                  <c:v>8.1890058517456052E-2</c:v>
                </c:pt>
                <c:pt idx="189">
                  <c:v>8.2831325531005862E-2</c:v>
                </c:pt>
                <c:pt idx="190">
                  <c:v>8.2831325531005862E-2</c:v>
                </c:pt>
                <c:pt idx="191">
                  <c:v>8.2831325531005862E-2</c:v>
                </c:pt>
                <c:pt idx="192">
                  <c:v>8.2831325531005862E-2</c:v>
                </c:pt>
                <c:pt idx="193">
                  <c:v>8.2831325531005862E-2</c:v>
                </c:pt>
                <c:pt idx="194">
                  <c:v>8.2831325531005862E-2</c:v>
                </c:pt>
                <c:pt idx="195">
                  <c:v>8.2831325531005862E-2</c:v>
                </c:pt>
                <c:pt idx="196">
                  <c:v>8.2831325531005862E-2</c:v>
                </c:pt>
                <c:pt idx="197">
                  <c:v>8.2831325531005862E-2</c:v>
                </c:pt>
                <c:pt idx="198">
                  <c:v>8.3772592544555685E-2</c:v>
                </c:pt>
                <c:pt idx="199">
                  <c:v>8.3772592544555685E-2</c:v>
                </c:pt>
                <c:pt idx="200">
                  <c:v>8.3772592544555685E-2</c:v>
                </c:pt>
                <c:pt idx="201">
                  <c:v>8.3772592544555685E-2</c:v>
                </c:pt>
                <c:pt idx="202">
                  <c:v>8.3772592544555685E-2</c:v>
                </c:pt>
                <c:pt idx="203">
                  <c:v>8.3772592544555685E-2</c:v>
                </c:pt>
                <c:pt idx="204">
                  <c:v>8.3772592544555685E-2</c:v>
                </c:pt>
                <c:pt idx="205">
                  <c:v>8.4713859558105467E-2</c:v>
                </c:pt>
                <c:pt idx="206">
                  <c:v>8.4713859558105467E-2</c:v>
                </c:pt>
                <c:pt idx="207">
                  <c:v>8.4713859558105467E-2</c:v>
                </c:pt>
                <c:pt idx="208">
                  <c:v>8.4713859558105467E-2</c:v>
                </c:pt>
                <c:pt idx="209">
                  <c:v>8.4713859558105467E-2</c:v>
                </c:pt>
                <c:pt idx="210">
                  <c:v>8.4713859558105467E-2</c:v>
                </c:pt>
                <c:pt idx="211">
                  <c:v>8.4713859558105467E-2</c:v>
                </c:pt>
                <c:pt idx="212">
                  <c:v>8.4713859558105467E-2</c:v>
                </c:pt>
                <c:pt idx="213">
                  <c:v>8.5655126571655291E-2</c:v>
                </c:pt>
                <c:pt idx="214">
                  <c:v>8.5655126571655291E-2</c:v>
                </c:pt>
                <c:pt idx="215">
                  <c:v>8.5655126571655291E-2</c:v>
                </c:pt>
                <c:pt idx="216">
                  <c:v>8.5655126571655291E-2</c:v>
                </c:pt>
                <c:pt idx="217">
                  <c:v>8.5655126571655291E-2</c:v>
                </c:pt>
                <c:pt idx="218">
                  <c:v>8.5655126571655291E-2</c:v>
                </c:pt>
                <c:pt idx="219">
                  <c:v>8.6596384048461927E-2</c:v>
                </c:pt>
                <c:pt idx="220">
                  <c:v>8.6596384048461927E-2</c:v>
                </c:pt>
                <c:pt idx="221">
                  <c:v>8.5655126571655291E-2</c:v>
                </c:pt>
                <c:pt idx="222">
                  <c:v>8.6596384048461927E-2</c:v>
                </c:pt>
                <c:pt idx="223">
                  <c:v>8.6596384048461927E-2</c:v>
                </c:pt>
                <c:pt idx="224">
                  <c:v>8.6596384048461927E-2</c:v>
                </c:pt>
                <c:pt idx="225">
                  <c:v>8.6596384048461927E-2</c:v>
                </c:pt>
                <c:pt idx="226">
                  <c:v>8.7537651062011723E-2</c:v>
                </c:pt>
                <c:pt idx="227">
                  <c:v>8.7537651062011723E-2</c:v>
                </c:pt>
                <c:pt idx="228">
                  <c:v>8.7537651062011723E-2</c:v>
                </c:pt>
                <c:pt idx="229">
                  <c:v>8.7537651062011723E-2</c:v>
                </c:pt>
                <c:pt idx="230">
                  <c:v>8.7537651062011723E-2</c:v>
                </c:pt>
                <c:pt idx="231">
                  <c:v>8.7537651062011723E-2</c:v>
                </c:pt>
                <c:pt idx="232">
                  <c:v>8.8478918075561533E-2</c:v>
                </c:pt>
                <c:pt idx="233">
                  <c:v>8.8478918075561533E-2</c:v>
                </c:pt>
                <c:pt idx="234">
                  <c:v>8.8478918075561533E-2</c:v>
                </c:pt>
                <c:pt idx="235">
                  <c:v>8.8478918075561533E-2</c:v>
                </c:pt>
                <c:pt idx="236">
                  <c:v>8.8478918075561533E-2</c:v>
                </c:pt>
                <c:pt idx="237">
                  <c:v>8.8478918075561533E-2</c:v>
                </c:pt>
                <c:pt idx="238">
                  <c:v>8.9420185089111329E-2</c:v>
                </c:pt>
                <c:pt idx="239">
                  <c:v>8.9420185089111329E-2</c:v>
                </c:pt>
                <c:pt idx="240">
                  <c:v>8.9420185089111329E-2</c:v>
                </c:pt>
                <c:pt idx="241">
                  <c:v>8.9420185089111329E-2</c:v>
                </c:pt>
                <c:pt idx="242">
                  <c:v>8.9420185089111329E-2</c:v>
                </c:pt>
                <c:pt idx="243">
                  <c:v>8.9420185089111329E-2</c:v>
                </c:pt>
                <c:pt idx="244">
                  <c:v>8.9420185089111329E-2</c:v>
                </c:pt>
                <c:pt idx="245">
                  <c:v>9.0361442565917965E-2</c:v>
                </c:pt>
                <c:pt idx="246">
                  <c:v>9.0361442565917965E-2</c:v>
                </c:pt>
                <c:pt idx="247">
                  <c:v>9.0361442565917965E-2</c:v>
                </c:pt>
                <c:pt idx="248">
                  <c:v>9.0361442565917965E-2</c:v>
                </c:pt>
                <c:pt idx="249">
                  <c:v>9.0361442565917965E-2</c:v>
                </c:pt>
                <c:pt idx="250">
                  <c:v>9.0361442565917965E-2</c:v>
                </c:pt>
                <c:pt idx="251">
                  <c:v>9.1302709579467775E-2</c:v>
                </c:pt>
                <c:pt idx="252">
                  <c:v>9.1302709579467775E-2</c:v>
                </c:pt>
                <c:pt idx="253">
                  <c:v>9.1302709579467775E-2</c:v>
                </c:pt>
                <c:pt idx="254">
                  <c:v>9.1302709579467775E-2</c:v>
                </c:pt>
                <c:pt idx="255">
                  <c:v>9.1302709579467775E-2</c:v>
                </c:pt>
                <c:pt idx="256">
                  <c:v>9.1302709579467775E-2</c:v>
                </c:pt>
                <c:pt idx="257">
                  <c:v>9.2243976593017599E-2</c:v>
                </c:pt>
                <c:pt idx="258">
                  <c:v>9.2243976593017599E-2</c:v>
                </c:pt>
                <c:pt idx="259">
                  <c:v>9.2243976593017599E-2</c:v>
                </c:pt>
                <c:pt idx="260">
                  <c:v>9.2243976593017599E-2</c:v>
                </c:pt>
                <c:pt idx="261">
                  <c:v>9.2243976593017599E-2</c:v>
                </c:pt>
                <c:pt idx="262">
                  <c:v>9.3185243606567381E-2</c:v>
                </c:pt>
                <c:pt idx="263">
                  <c:v>9.3185243606567381E-2</c:v>
                </c:pt>
                <c:pt idx="264">
                  <c:v>9.3185243606567381E-2</c:v>
                </c:pt>
                <c:pt idx="265">
                  <c:v>9.3185243606567381E-2</c:v>
                </c:pt>
                <c:pt idx="266">
                  <c:v>9.3185243606567381E-2</c:v>
                </c:pt>
                <c:pt idx="267">
                  <c:v>9.3185243606567381E-2</c:v>
                </c:pt>
                <c:pt idx="268">
                  <c:v>9.412651062011719E-2</c:v>
                </c:pt>
                <c:pt idx="269">
                  <c:v>9.412651062011719E-2</c:v>
                </c:pt>
                <c:pt idx="270">
                  <c:v>9.412651062011719E-2</c:v>
                </c:pt>
                <c:pt idx="271">
                  <c:v>9.412651062011719E-2</c:v>
                </c:pt>
                <c:pt idx="272">
                  <c:v>9.412651062011719E-2</c:v>
                </c:pt>
                <c:pt idx="273">
                  <c:v>9.412651062011719E-2</c:v>
                </c:pt>
                <c:pt idx="274">
                  <c:v>9.412651062011719E-2</c:v>
                </c:pt>
                <c:pt idx="275">
                  <c:v>9.5067768096923827E-2</c:v>
                </c:pt>
                <c:pt idx="276">
                  <c:v>9.5067768096923827E-2</c:v>
                </c:pt>
                <c:pt idx="277">
                  <c:v>9.5067768096923827E-2</c:v>
                </c:pt>
                <c:pt idx="278">
                  <c:v>9.5067768096923827E-2</c:v>
                </c:pt>
                <c:pt idx="279">
                  <c:v>9.5067768096923827E-2</c:v>
                </c:pt>
                <c:pt idx="280">
                  <c:v>9.5067768096923827E-2</c:v>
                </c:pt>
                <c:pt idx="281">
                  <c:v>9.5067768096923827E-2</c:v>
                </c:pt>
                <c:pt idx="282">
                  <c:v>9.6009035110473651E-2</c:v>
                </c:pt>
                <c:pt idx="283">
                  <c:v>9.6009035110473651E-2</c:v>
                </c:pt>
                <c:pt idx="284">
                  <c:v>9.6009035110473651E-2</c:v>
                </c:pt>
                <c:pt idx="285">
                  <c:v>9.6009035110473651E-2</c:v>
                </c:pt>
                <c:pt idx="286">
                  <c:v>9.6009035110473651E-2</c:v>
                </c:pt>
                <c:pt idx="287">
                  <c:v>9.6950302124023446E-2</c:v>
                </c:pt>
                <c:pt idx="288">
                  <c:v>9.6950302124023446E-2</c:v>
                </c:pt>
                <c:pt idx="289">
                  <c:v>9.6009035110473651E-2</c:v>
                </c:pt>
                <c:pt idx="290">
                  <c:v>9.6950302124023446E-2</c:v>
                </c:pt>
                <c:pt idx="291">
                  <c:v>9.6950302124023446E-2</c:v>
                </c:pt>
                <c:pt idx="292">
                  <c:v>9.6950302124023446E-2</c:v>
                </c:pt>
                <c:pt idx="293">
                  <c:v>9.6950302124023446E-2</c:v>
                </c:pt>
                <c:pt idx="294">
                  <c:v>9.6950302124023446E-2</c:v>
                </c:pt>
                <c:pt idx="295">
                  <c:v>9.6950302124023446E-2</c:v>
                </c:pt>
                <c:pt idx="296">
                  <c:v>9.7891569137573256E-2</c:v>
                </c:pt>
                <c:pt idx="297">
                  <c:v>9.7891569137573256E-2</c:v>
                </c:pt>
                <c:pt idx="298">
                  <c:v>9.7891569137573256E-2</c:v>
                </c:pt>
                <c:pt idx="299">
                  <c:v>9.7891569137573256E-2</c:v>
                </c:pt>
                <c:pt idx="300">
                  <c:v>9.7891569137573256E-2</c:v>
                </c:pt>
                <c:pt idx="301">
                  <c:v>9.8832836151123052E-2</c:v>
                </c:pt>
                <c:pt idx="302">
                  <c:v>9.8832836151123052E-2</c:v>
                </c:pt>
                <c:pt idx="303">
                  <c:v>9.8832836151123052E-2</c:v>
                </c:pt>
                <c:pt idx="304">
                  <c:v>9.8832836151123052E-2</c:v>
                </c:pt>
                <c:pt idx="305">
                  <c:v>9.8832836151123052E-2</c:v>
                </c:pt>
                <c:pt idx="306">
                  <c:v>9.8832836151123052E-2</c:v>
                </c:pt>
                <c:pt idx="307">
                  <c:v>9.8832836151123052E-2</c:v>
                </c:pt>
                <c:pt idx="308">
                  <c:v>9.9774093627929689E-2</c:v>
                </c:pt>
                <c:pt idx="309">
                  <c:v>9.9774093627929689E-2</c:v>
                </c:pt>
                <c:pt idx="310">
                  <c:v>9.9774093627929689E-2</c:v>
                </c:pt>
                <c:pt idx="311">
                  <c:v>9.9774093627929689E-2</c:v>
                </c:pt>
                <c:pt idx="312">
                  <c:v>9.9774093627929689E-2</c:v>
                </c:pt>
                <c:pt idx="313">
                  <c:v>9.9774093627929689E-2</c:v>
                </c:pt>
                <c:pt idx="314">
                  <c:v>9.9774093627929689E-2</c:v>
                </c:pt>
                <c:pt idx="315">
                  <c:v>9.9774093627929689E-2</c:v>
                </c:pt>
                <c:pt idx="316">
                  <c:v>9.9774093627929689E-2</c:v>
                </c:pt>
                <c:pt idx="317">
                  <c:v>9.9774093627929689E-2</c:v>
                </c:pt>
                <c:pt idx="318">
                  <c:v>9.9774093627929689E-2</c:v>
                </c:pt>
                <c:pt idx="319">
                  <c:v>9.9774093627929689E-2</c:v>
                </c:pt>
                <c:pt idx="320">
                  <c:v>0.1007153606414795</c:v>
                </c:pt>
                <c:pt idx="321">
                  <c:v>0.1007153606414795</c:v>
                </c:pt>
                <c:pt idx="322">
                  <c:v>0.1007153606414795</c:v>
                </c:pt>
                <c:pt idx="323">
                  <c:v>0.1007153606414795</c:v>
                </c:pt>
                <c:pt idx="324">
                  <c:v>0.1007153606414795</c:v>
                </c:pt>
                <c:pt idx="325">
                  <c:v>0.1007153606414795</c:v>
                </c:pt>
                <c:pt idx="326">
                  <c:v>0.1007153606414795</c:v>
                </c:pt>
                <c:pt idx="327">
                  <c:v>0.1007153606414795</c:v>
                </c:pt>
                <c:pt idx="328">
                  <c:v>0.10165662765502929</c:v>
                </c:pt>
                <c:pt idx="329">
                  <c:v>0.10165662765502929</c:v>
                </c:pt>
                <c:pt idx="330">
                  <c:v>0.10165662765502929</c:v>
                </c:pt>
                <c:pt idx="331">
                  <c:v>0.10165662765502929</c:v>
                </c:pt>
                <c:pt idx="332">
                  <c:v>0.1025978946685791</c:v>
                </c:pt>
                <c:pt idx="333">
                  <c:v>0.1025978946685791</c:v>
                </c:pt>
                <c:pt idx="334">
                  <c:v>0.1025978946685791</c:v>
                </c:pt>
                <c:pt idx="335">
                  <c:v>0.1025978946685791</c:v>
                </c:pt>
                <c:pt idx="336">
                  <c:v>0.1025978946685791</c:v>
                </c:pt>
                <c:pt idx="337">
                  <c:v>0.10353916168212893</c:v>
                </c:pt>
                <c:pt idx="338">
                  <c:v>0.10353916168212893</c:v>
                </c:pt>
                <c:pt idx="339">
                  <c:v>0.10353916168212893</c:v>
                </c:pt>
                <c:pt idx="340">
                  <c:v>0.10448041915893556</c:v>
                </c:pt>
                <c:pt idx="341">
                  <c:v>0.10448041915893556</c:v>
                </c:pt>
                <c:pt idx="342">
                  <c:v>0.10448041915893556</c:v>
                </c:pt>
                <c:pt idx="343">
                  <c:v>0.10542168617248536</c:v>
                </c:pt>
                <c:pt idx="344">
                  <c:v>0.10542168617248536</c:v>
                </c:pt>
                <c:pt idx="345">
                  <c:v>0.10542168617248536</c:v>
                </c:pt>
                <c:pt idx="346">
                  <c:v>0.10542168617248536</c:v>
                </c:pt>
                <c:pt idx="347">
                  <c:v>0.10636295318603517</c:v>
                </c:pt>
                <c:pt idx="348">
                  <c:v>0.10636295318603517</c:v>
                </c:pt>
                <c:pt idx="349">
                  <c:v>0.10730422019958497</c:v>
                </c:pt>
                <c:pt idx="350">
                  <c:v>0.10730422019958497</c:v>
                </c:pt>
                <c:pt idx="351">
                  <c:v>0.10730422019958497</c:v>
                </c:pt>
                <c:pt idx="352">
                  <c:v>0.10824548721313478</c:v>
                </c:pt>
                <c:pt idx="353">
                  <c:v>0.10824548721313478</c:v>
                </c:pt>
                <c:pt idx="354">
                  <c:v>0.10824548721313478</c:v>
                </c:pt>
                <c:pt idx="355">
                  <c:v>0.10824548721313478</c:v>
                </c:pt>
                <c:pt idx="356">
                  <c:v>0.10918674468994141</c:v>
                </c:pt>
                <c:pt idx="357">
                  <c:v>0.10918674468994141</c:v>
                </c:pt>
                <c:pt idx="358">
                  <c:v>0.11012801170349121</c:v>
                </c:pt>
                <c:pt idx="359">
                  <c:v>0.11012801170349121</c:v>
                </c:pt>
                <c:pt idx="360">
                  <c:v>0.11012801170349121</c:v>
                </c:pt>
                <c:pt idx="361">
                  <c:v>0.11106927871704102</c:v>
                </c:pt>
                <c:pt idx="362">
                  <c:v>0.11106927871704102</c:v>
                </c:pt>
                <c:pt idx="363">
                  <c:v>0.11106927871704102</c:v>
                </c:pt>
                <c:pt idx="364">
                  <c:v>0.11201054573059084</c:v>
                </c:pt>
                <c:pt idx="365">
                  <c:v>0.11201054573059084</c:v>
                </c:pt>
                <c:pt idx="366">
                  <c:v>0.11201054573059084</c:v>
                </c:pt>
                <c:pt idx="367">
                  <c:v>0.11295181274414062</c:v>
                </c:pt>
                <c:pt idx="368">
                  <c:v>0.11295181274414062</c:v>
                </c:pt>
                <c:pt idx="369">
                  <c:v>0.11295181274414062</c:v>
                </c:pt>
                <c:pt idx="370">
                  <c:v>0.11389307022094727</c:v>
                </c:pt>
                <c:pt idx="371">
                  <c:v>0.11389307022094727</c:v>
                </c:pt>
                <c:pt idx="372">
                  <c:v>0.11483433723449708</c:v>
                </c:pt>
                <c:pt idx="373">
                  <c:v>0.11483433723449708</c:v>
                </c:pt>
                <c:pt idx="374">
                  <c:v>0.11483433723449708</c:v>
                </c:pt>
                <c:pt idx="375">
                  <c:v>0.11577560424804688</c:v>
                </c:pt>
                <c:pt idx="376">
                  <c:v>0.11577560424804688</c:v>
                </c:pt>
                <c:pt idx="377">
                  <c:v>0.11671687126159669</c:v>
                </c:pt>
                <c:pt idx="378">
                  <c:v>0.11671687126159669</c:v>
                </c:pt>
                <c:pt idx="379">
                  <c:v>0.11671687126159669</c:v>
                </c:pt>
                <c:pt idx="380">
                  <c:v>0.11671687126159669</c:v>
                </c:pt>
                <c:pt idx="381">
                  <c:v>0.11765813827514648</c:v>
                </c:pt>
                <c:pt idx="382">
                  <c:v>0.11765813827514648</c:v>
                </c:pt>
                <c:pt idx="383">
                  <c:v>0.11859939575195312</c:v>
                </c:pt>
                <c:pt idx="384">
                  <c:v>0.11954066276550293</c:v>
                </c:pt>
                <c:pt idx="385">
                  <c:v>0.11859939575195312</c:v>
                </c:pt>
                <c:pt idx="386">
                  <c:v>0.11954066276550293</c:v>
                </c:pt>
                <c:pt idx="387">
                  <c:v>0.11954066276550293</c:v>
                </c:pt>
                <c:pt idx="388">
                  <c:v>0.11954066276550293</c:v>
                </c:pt>
                <c:pt idx="389">
                  <c:v>0.12048192977905275</c:v>
                </c:pt>
                <c:pt idx="390">
                  <c:v>0.12142319679260254</c:v>
                </c:pt>
                <c:pt idx="391">
                  <c:v>0.12142319679260254</c:v>
                </c:pt>
                <c:pt idx="392">
                  <c:v>0.12142319679260254</c:v>
                </c:pt>
                <c:pt idx="393">
                  <c:v>0.12142319679260254</c:v>
                </c:pt>
                <c:pt idx="394">
                  <c:v>0.12236446380615236</c:v>
                </c:pt>
                <c:pt idx="395">
                  <c:v>0.12236446380615236</c:v>
                </c:pt>
                <c:pt idx="396">
                  <c:v>0.123305721282959</c:v>
                </c:pt>
                <c:pt idx="397">
                  <c:v>0.123305721282959</c:v>
                </c:pt>
                <c:pt idx="398">
                  <c:v>0.123305721282959</c:v>
                </c:pt>
                <c:pt idx="399">
                  <c:v>0.12424698829650879</c:v>
                </c:pt>
                <c:pt idx="400">
                  <c:v>0.12424698829650879</c:v>
                </c:pt>
                <c:pt idx="401">
                  <c:v>0.12518825531005862</c:v>
                </c:pt>
                <c:pt idx="402">
                  <c:v>0.12518825531005862</c:v>
                </c:pt>
                <c:pt idx="403">
                  <c:v>0.12518825531005862</c:v>
                </c:pt>
                <c:pt idx="404">
                  <c:v>0.12518825531005862</c:v>
                </c:pt>
                <c:pt idx="405">
                  <c:v>0.12612952232360844</c:v>
                </c:pt>
                <c:pt idx="406">
                  <c:v>0.12612952232360844</c:v>
                </c:pt>
                <c:pt idx="407">
                  <c:v>0.12612952232360844</c:v>
                </c:pt>
                <c:pt idx="408">
                  <c:v>0.12707078933715821</c:v>
                </c:pt>
                <c:pt idx="409">
                  <c:v>0.12707078933715821</c:v>
                </c:pt>
                <c:pt idx="410">
                  <c:v>0.12801204681396486</c:v>
                </c:pt>
                <c:pt idx="411">
                  <c:v>0.12801204681396486</c:v>
                </c:pt>
                <c:pt idx="412">
                  <c:v>0.12801204681396486</c:v>
                </c:pt>
                <c:pt idx="413">
                  <c:v>0.12801204681396486</c:v>
                </c:pt>
                <c:pt idx="414">
                  <c:v>0.12801204681396486</c:v>
                </c:pt>
                <c:pt idx="415">
                  <c:v>0.12895331382751468</c:v>
                </c:pt>
                <c:pt idx="416">
                  <c:v>0.12895331382751468</c:v>
                </c:pt>
                <c:pt idx="417">
                  <c:v>0.12895331382751468</c:v>
                </c:pt>
                <c:pt idx="418">
                  <c:v>0.12895331382751468</c:v>
                </c:pt>
                <c:pt idx="419">
                  <c:v>0.12989458084106445</c:v>
                </c:pt>
                <c:pt idx="420">
                  <c:v>0.12989458084106445</c:v>
                </c:pt>
                <c:pt idx="421">
                  <c:v>0.12989458084106445</c:v>
                </c:pt>
                <c:pt idx="422">
                  <c:v>0.12989458084106445</c:v>
                </c:pt>
                <c:pt idx="423">
                  <c:v>0.12989458084106445</c:v>
                </c:pt>
                <c:pt idx="424">
                  <c:v>0.13083584785461427</c:v>
                </c:pt>
                <c:pt idx="425">
                  <c:v>0.13083584785461427</c:v>
                </c:pt>
                <c:pt idx="426">
                  <c:v>0.13083584785461427</c:v>
                </c:pt>
                <c:pt idx="427">
                  <c:v>0.13083584785461427</c:v>
                </c:pt>
                <c:pt idx="428">
                  <c:v>0.13083584785461427</c:v>
                </c:pt>
                <c:pt idx="429">
                  <c:v>0.13177711486816407</c:v>
                </c:pt>
                <c:pt idx="430">
                  <c:v>0.13083584785461427</c:v>
                </c:pt>
                <c:pt idx="431">
                  <c:v>0.13083584785461427</c:v>
                </c:pt>
                <c:pt idx="432">
                  <c:v>0.13177711486816407</c:v>
                </c:pt>
                <c:pt idx="433">
                  <c:v>0.13177711486816407</c:v>
                </c:pt>
                <c:pt idx="434">
                  <c:v>0.13177711486816407</c:v>
                </c:pt>
                <c:pt idx="435">
                  <c:v>0.13177711486816407</c:v>
                </c:pt>
                <c:pt idx="436">
                  <c:v>0.13177711486816407</c:v>
                </c:pt>
                <c:pt idx="437">
                  <c:v>0.13177711486816407</c:v>
                </c:pt>
                <c:pt idx="438">
                  <c:v>0.13177711486816407</c:v>
                </c:pt>
                <c:pt idx="439">
                  <c:v>0.13177711486816407</c:v>
                </c:pt>
                <c:pt idx="440">
                  <c:v>0.13177711486816407</c:v>
                </c:pt>
                <c:pt idx="441">
                  <c:v>0.13177711486816407</c:v>
                </c:pt>
                <c:pt idx="442">
                  <c:v>0.13177711486816407</c:v>
                </c:pt>
                <c:pt idx="443">
                  <c:v>0.13083584785461427</c:v>
                </c:pt>
                <c:pt idx="444">
                  <c:v>0.13083584785461427</c:v>
                </c:pt>
                <c:pt idx="445">
                  <c:v>0.13083584785461427</c:v>
                </c:pt>
                <c:pt idx="446">
                  <c:v>0.13177711486816407</c:v>
                </c:pt>
                <c:pt idx="447">
                  <c:v>0.13083584785461427</c:v>
                </c:pt>
                <c:pt idx="448">
                  <c:v>0.13083584785461427</c:v>
                </c:pt>
                <c:pt idx="449">
                  <c:v>0.13083584785461427</c:v>
                </c:pt>
                <c:pt idx="450">
                  <c:v>0.13083584785461427</c:v>
                </c:pt>
                <c:pt idx="451">
                  <c:v>0.12989458084106445</c:v>
                </c:pt>
                <c:pt idx="452">
                  <c:v>0.12895331382751468</c:v>
                </c:pt>
                <c:pt idx="453">
                  <c:v>0.12895331382751468</c:v>
                </c:pt>
                <c:pt idx="454">
                  <c:v>0.12801204681396486</c:v>
                </c:pt>
                <c:pt idx="455">
                  <c:v>0.12707078933715821</c:v>
                </c:pt>
                <c:pt idx="456">
                  <c:v>0.12612952232360844</c:v>
                </c:pt>
                <c:pt idx="457">
                  <c:v>0.12518825531005862</c:v>
                </c:pt>
                <c:pt idx="458">
                  <c:v>0.12518825531005862</c:v>
                </c:pt>
                <c:pt idx="459">
                  <c:v>0.12424698829650879</c:v>
                </c:pt>
                <c:pt idx="460">
                  <c:v>0.12424698829650879</c:v>
                </c:pt>
                <c:pt idx="461">
                  <c:v>0.123305721282959</c:v>
                </c:pt>
                <c:pt idx="462">
                  <c:v>0.123305721282959</c:v>
                </c:pt>
                <c:pt idx="463">
                  <c:v>0.12236446380615236</c:v>
                </c:pt>
                <c:pt idx="464">
                  <c:v>0.12236446380615236</c:v>
                </c:pt>
                <c:pt idx="465">
                  <c:v>0.12236446380615236</c:v>
                </c:pt>
                <c:pt idx="466">
                  <c:v>0.12236446380615236</c:v>
                </c:pt>
                <c:pt idx="467">
                  <c:v>0.12236446380615236</c:v>
                </c:pt>
                <c:pt idx="468">
                  <c:v>0.12236446380615236</c:v>
                </c:pt>
                <c:pt idx="469">
                  <c:v>0.12142319679260254</c:v>
                </c:pt>
                <c:pt idx="470">
                  <c:v>0.12142319679260254</c:v>
                </c:pt>
                <c:pt idx="471">
                  <c:v>0.12142319679260254</c:v>
                </c:pt>
                <c:pt idx="472">
                  <c:v>0.12142319679260254</c:v>
                </c:pt>
                <c:pt idx="473">
                  <c:v>0.12142319679260254</c:v>
                </c:pt>
                <c:pt idx="474">
                  <c:v>0.12142319679260254</c:v>
                </c:pt>
                <c:pt idx="475">
                  <c:v>0.12142319679260254</c:v>
                </c:pt>
                <c:pt idx="476">
                  <c:v>0.12142319679260254</c:v>
                </c:pt>
                <c:pt idx="477">
                  <c:v>0.12142319679260254</c:v>
                </c:pt>
                <c:pt idx="478">
                  <c:v>0.12142319679260254</c:v>
                </c:pt>
                <c:pt idx="479">
                  <c:v>0.12142319679260254</c:v>
                </c:pt>
                <c:pt idx="480">
                  <c:v>0.12048192977905275</c:v>
                </c:pt>
                <c:pt idx="481">
                  <c:v>0.12048192977905275</c:v>
                </c:pt>
                <c:pt idx="482">
                  <c:v>0.12048192977905275</c:v>
                </c:pt>
                <c:pt idx="483">
                  <c:v>0.12048192977905275</c:v>
                </c:pt>
                <c:pt idx="484">
                  <c:v>0.12048192977905275</c:v>
                </c:pt>
                <c:pt idx="485">
                  <c:v>0.11954066276550293</c:v>
                </c:pt>
                <c:pt idx="486">
                  <c:v>0.11954066276550293</c:v>
                </c:pt>
                <c:pt idx="487">
                  <c:v>0.11954066276550293</c:v>
                </c:pt>
                <c:pt idx="488">
                  <c:v>0.11954066276550293</c:v>
                </c:pt>
                <c:pt idx="489">
                  <c:v>0.11859939575195312</c:v>
                </c:pt>
                <c:pt idx="490">
                  <c:v>0.11859939575195312</c:v>
                </c:pt>
                <c:pt idx="491">
                  <c:v>0.11765813827514648</c:v>
                </c:pt>
                <c:pt idx="492">
                  <c:v>0.11671687126159669</c:v>
                </c:pt>
                <c:pt idx="493">
                  <c:v>0.11577560424804688</c:v>
                </c:pt>
                <c:pt idx="494">
                  <c:v>0.11483433723449708</c:v>
                </c:pt>
                <c:pt idx="495">
                  <c:v>0.11389307022094727</c:v>
                </c:pt>
                <c:pt idx="496">
                  <c:v>0.11201054573059084</c:v>
                </c:pt>
                <c:pt idx="497">
                  <c:v>0.11106927871704102</c:v>
                </c:pt>
                <c:pt idx="498">
                  <c:v>0.11012801170349121</c:v>
                </c:pt>
                <c:pt idx="499">
                  <c:v>0.10918674468994141</c:v>
                </c:pt>
                <c:pt idx="500">
                  <c:v>0.10918674468994141</c:v>
                </c:pt>
                <c:pt idx="501">
                  <c:v>0.10824548721313478</c:v>
                </c:pt>
                <c:pt idx="502">
                  <c:v>0.10824548721313478</c:v>
                </c:pt>
                <c:pt idx="503">
                  <c:v>0.10730422019958497</c:v>
                </c:pt>
                <c:pt idx="504">
                  <c:v>0.10730422019958497</c:v>
                </c:pt>
                <c:pt idx="505">
                  <c:v>0.10730422019958497</c:v>
                </c:pt>
                <c:pt idx="506">
                  <c:v>0.10636295318603517</c:v>
                </c:pt>
                <c:pt idx="507">
                  <c:v>0.10636295318603517</c:v>
                </c:pt>
                <c:pt idx="508">
                  <c:v>0.10636295318603517</c:v>
                </c:pt>
                <c:pt idx="509">
                  <c:v>0.10542168617248536</c:v>
                </c:pt>
                <c:pt idx="510">
                  <c:v>0.10542168617248536</c:v>
                </c:pt>
                <c:pt idx="511">
                  <c:v>0.10542168617248536</c:v>
                </c:pt>
                <c:pt idx="512">
                  <c:v>0.10542168617248536</c:v>
                </c:pt>
                <c:pt idx="513">
                  <c:v>0.10542168617248536</c:v>
                </c:pt>
                <c:pt idx="514">
                  <c:v>0.10542168617248536</c:v>
                </c:pt>
                <c:pt idx="515">
                  <c:v>0.10448041915893556</c:v>
                </c:pt>
                <c:pt idx="516">
                  <c:v>0.10542168617248536</c:v>
                </c:pt>
                <c:pt idx="517">
                  <c:v>0.10542168617248536</c:v>
                </c:pt>
                <c:pt idx="518">
                  <c:v>0.10448041915893556</c:v>
                </c:pt>
                <c:pt idx="519">
                  <c:v>0.10448041915893556</c:v>
                </c:pt>
                <c:pt idx="520">
                  <c:v>0.10448041915893556</c:v>
                </c:pt>
                <c:pt idx="521">
                  <c:v>0.10353916168212893</c:v>
                </c:pt>
                <c:pt idx="522">
                  <c:v>0.10353916168212893</c:v>
                </c:pt>
                <c:pt idx="523">
                  <c:v>0.10353916168212893</c:v>
                </c:pt>
                <c:pt idx="524">
                  <c:v>0.10353916168212893</c:v>
                </c:pt>
                <c:pt idx="525">
                  <c:v>0.10353916168212893</c:v>
                </c:pt>
                <c:pt idx="526">
                  <c:v>0.1025978946685791</c:v>
                </c:pt>
                <c:pt idx="527">
                  <c:v>0.1025978946685791</c:v>
                </c:pt>
                <c:pt idx="528">
                  <c:v>0.1025978946685791</c:v>
                </c:pt>
                <c:pt idx="529">
                  <c:v>0.1025978946685791</c:v>
                </c:pt>
                <c:pt idx="530">
                  <c:v>0.1025978946685791</c:v>
                </c:pt>
                <c:pt idx="531">
                  <c:v>0.1025978946685791</c:v>
                </c:pt>
                <c:pt idx="532">
                  <c:v>0.1025978946685791</c:v>
                </c:pt>
                <c:pt idx="533">
                  <c:v>0.1025978946685791</c:v>
                </c:pt>
                <c:pt idx="534">
                  <c:v>0.10165662765502929</c:v>
                </c:pt>
                <c:pt idx="535">
                  <c:v>0.10165662765502929</c:v>
                </c:pt>
                <c:pt idx="536">
                  <c:v>0.10165662765502929</c:v>
                </c:pt>
                <c:pt idx="537">
                  <c:v>0.10165662765502929</c:v>
                </c:pt>
                <c:pt idx="538">
                  <c:v>0.10165662765502929</c:v>
                </c:pt>
                <c:pt idx="539">
                  <c:v>0.1007153606414795</c:v>
                </c:pt>
                <c:pt idx="540">
                  <c:v>0.10165662765502929</c:v>
                </c:pt>
                <c:pt idx="541">
                  <c:v>0.1007153606414795</c:v>
                </c:pt>
                <c:pt idx="542">
                  <c:v>0.1007153606414795</c:v>
                </c:pt>
                <c:pt idx="543">
                  <c:v>0.1007153606414795</c:v>
                </c:pt>
                <c:pt idx="544">
                  <c:v>0.10165662765502929</c:v>
                </c:pt>
                <c:pt idx="545">
                  <c:v>0.10165662765502929</c:v>
                </c:pt>
                <c:pt idx="546">
                  <c:v>0.10165662765502929</c:v>
                </c:pt>
                <c:pt idx="547">
                  <c:v>0.10165662765502929</c:v>
                </c:pt>
                <c:pt idx="548">
                  <c:v>0.10165662765502929</c:v>
                </c:pt>
                <c:pt idx="549">
                  <c:v>0.10165662765502929</c:v>
                </c:pt>
                <c:pt idx="550">
                  <c:v>0.10165662765502929</c:v>
                </c:pt>
                <c:pt idx="551">
                  <c:v>0.10165662765502929</c:v>
                </c:pt>
                <c:pt idx="552">
                  <c:v>0.10165662765502929</c:v>
                </c:pt>
                <c:pt idx="553">
                  <c:v>0.10165662765502929</c:v>
                </c:pt>
                <c:pt idx="554">
                  <c:v>0.10165662765502929</c:v>
                </c:pt>
                <c:pt idx="555">
                  <c:v>0.10165662765502929</c:v>
                </c:pt>
                <c:pt idx="556">
                  <c:v>0.10165662765502929</c:v>
                </c:pt>
                <c:pt idx="557">
                  <c:v>0.10165662765502929</c:v>
                </c:pt>
                <c:pt idx="558">
                  <c:v>9.8832836151123052E-2</c:v>
                </c:pt>
              </c:numCache>
              <c:extLst xmlns:c15="http://schemas.microsoft.com/office/drawing/2012/chart"/>
            </c:numRef>
          </c:xVal>
          <c:yVal>
            <c:numRef>
              <c:f>'NORMALWEIGHT 2'!$I$6:$I$564</c:f>
              <c:numCache>
                <c:formatCode>0.00</c:formatCode>
                <c:ptCount val="559"/>
                <c:pt idx="0">
                  <c:v>3467.6605951230076</c:v>
                </c:pt>
                <c:pt idx="1">
                  <c:v>4728.6279570929428</c:v>
                </c:pt>
                <c:pt idx="2">
                  <c:v>5989.5953190628779</c:v>
                </c:pt>
                <c:pt idx="3">
                  <c:v>7408.1834264262125</c:v>
                </c:pt>
                <c:pt idx="4">
                  <c:v>8826.772233200918</c:v>
                </c:pt>
                <c:pt idx="5">
                  <c:v>9930.1188497774547</c:v>
                </c:pt>
                <c:pt idx="6">
                  <c:v>11663.949147338957</c:v>
                </c:pt>
                <c:pt idx="7">
                  <c:v>12452.052874305953</c:v>
                </c:pt>
                <c:pt idx="8">
                  <c:v>14501.125362065626</c:v>
                </c:pt>
                <c:pt idx="9">
                  <c:v>15604.471978642163</c:v>
                </c:pt>
                <c:pt idx="10">
                  <c:v>16707.818595218698</c:v>
                </c:pt>
                <c:pt idx="11">
                  <c:v>18126.406702582033</c:v>
                </c:pt>
                <c:pt idx="12">
                  <c:v>19860.237699554909</c:v>
                </c:pt>
                <c:pt idx="13">
                  <c:v>21594.067297705042</c:v>
                </c:pt>
                <c:pt idx="14">
                  <c:v>21594.067297705042</c:v>
                </c:pt>
                <c:pt idx="15">
                  <c:v>27426.04327019726</c:v>
                </c:pt>
                <c:pt idx="16">
                  <c:v>27426.04327019726</c:v>
                </c:pt>
                <c:pt idx="17">
                  <c:v>27426.04327019726</c:v>
                </c:pt>
                <c:pt idx="18">
                  <c:v>27426.04327019726</c:v>
                </c:pt>
                <c:pt idx="19">
                  <c:v>33888.500825440336</c:v>
                </c:pt>
                <c:pt idx="20">
                  <c:v>33888.500825440336</c:v>
                </c:pt>
                <c:pt idx="21">
                  <c:v>33888.500825440336</c:v>
                </c:pt>
                <c:pt idx="22">
                  <c:v>33888.500825440336</c:v>
                </c:pt>
                <c:pt idx="23">
                  <c:v>38932.370273320077</c:v>
                </c:pt>
                <c:pt idx="24">
                  <c:v>38932.370273320077</c:v>
                </c:pt>
                <c:pt idx="25">
                  <c:v>38932.370273320077</c:v>
                </c:pt>
                <c:pt idx="26">
                  <c:v>38932.370273320077</c:v>
                </c:pt>
                <c:pt idx="27">
                  <c:v>44764.344846989559</c:v>
                </c:pt>
                <c:pt idx="28">
                  <c:v>44764.344846989559</c:v>
                </c:pt>
                <c:pt idx="29">
                  <c:v>44764.344846989559</c:v>
                </c:pt>
                <c:pt idx="30">
                  <c:v>44764.344846989559</c:v>
                </c:pt>
                <c:pt idx="31">
                  <c:v>48547.245534076617</c:v>
                </c:pt>
                <c:pt idx="32">
                  <c:v>48547.245534076617</c:v>
                </c:pt>
                <c:pt idx="33">
                  <c:v>51069.183055661975</c:v>
                </c:pt>
                <c:pt idx="34">
                  <c:v>51384.421748803288</c:v>
                </c:pt>
                <c:pt idx="35">
                  <c:v>52803.012653812104</c:v>
                </c:pt>
                <c:pt idx="36">
                  <c:v>54063.978616959299</c:v>
                </c:pt>
                <c:pt idx="37">
                  <c:v>55009.705886965181</c:v>
                </c:pt>
                <c:pt idx="38">
                  <c:v>56270.671850112376</c:v>
                </c:pt>
                <c:pt idx="39">
                  <c:v>57531.637813259564</c:v>
                </c:pt>
                <c:pt idx="40">
                  <c:v>58792.609371697727</c:v>
                </c:pt>
                <c:pt idx="41">
                  <c:v>60053.575334844922</c:v>
                </c:pt>
                <c:pt idx="42">
                  <c:v>61314.541297992117</c:v>
                </c:pt>
                <c:pt idx="43">
                  <c:v>62575.507261139304</c:v>
                </c:pt>
                <c:pt idx="44">
                  <c:v>63836.478819577467</c:v>
                </c:pt>
                <c:pt idx="45">
                  <c:v>65097.444782724662</c:v>
                </c:pt>
                <c:pt idx="46">
                  <c:v>66358.41074587185</c:v>
                </c:pt>
                <c:pt idx="47">
                  <c:v>67619.376709019052</c:v>
                </c:pt>
                <c:pt idx="48">
                  <c:v>68880.348267457215</c:v>
                </c:pt>
                <c:pt idx="49">
                  <c:v>70141.314230604403</c:v>
                </c:pt>
                <c:pt idx="50">
                  <c:v>71402.280193751591</c:v>
                </c:pt>
                <c:pt idx="51">
                  <c:v>72663.251752189753</c:v>
                </c:pt>
                <c:pt idx="52">
                  <c:v>74081.837061907601</c:v>
                </c:pt>
                <c:pt idx="53">
                  <c:v>75342.803025054804</c:v>
                </c:pt>
                <c:pt idx="54">
                  <c:v>76446.149641631331</c:v>
                </c:pt>
                <c:pt idx="55">
                  <c:v>77707.121200069494</c:v>
                </c:pt>
                <c:pt idx="56">
                  <c:v>78968.087163216696</c:v>
                </c:pt>
                <c:pt idx="57">
                  <c:v>80229.053126363884</c:v>
                </c:pt>
                <c:pt idx="58">
                  <c:v>81490.019089511072</c:v>
                </c:pt>
                <c:pt idx="59">
                  <c:v>82750.990647949235</c:v>
                </c:pt>
                <c:pt idx="60">
                  <c:v>84011.956611096437</c:v>
                </c:pt>
                <c:pt idx="61">
                  <c:v>85272.922574243625</c:v>
                </c:pt>
                <c:pt idx="62">
                  <c:v>86533.888537390812</c:v>
                </c:pt>
                <c:pt idx="63">
                  <c:v>87794.860095828975</c:v>
                </c:pt>
                <c:pt idx="64">
                  <c:v>89055.826058976178</c:v>
                </c:pt>
                <c:pt idx="65">
                  <c:v>90316.792022123365</c:v>
                </c:pt>
                <c:pt idx="66">
                  <c:v>91577.763580561528</c:v>
                </c:pt>
                <c:pt idx="67">
                  <c:v>92838.729543708716</c:v>
                </c:pt>
                <c:pt idx="68">
                  <c:v>94099.701102146879</c:v>
                </c:pt>
                <c:pt idx="69">
                  <c:v>95360.667065294081</c:v>
                </c:pt>
                <c:pt idx="70">
                  <c:v>96621.633028441269</c:v>
                </c:pt>
                <c:pt idx="71">
                  <c:v>97882.598991588457</c:v>
                </c:pt>
                <c:pt idx="72">
                  <c:v>99301.184301306319</c:v>
                </c:pt>
                <c:pt idx="73">
                  <c:v>100404.53091788285</c:v>
                </c:pt>
                <c:pt idx="74">
                  <c:v>101665.49688103005</c:v>
                </c:pt>
                <c:pt idx="75">
                  <c:v>102926.46284417724</c:v>
                </c:pt>
                <c:pt idx="76">
                  <c:v>104187.43999790636</c:v>
                </c:pt>
                <c:pt idx="77">
                  <c:v>105448.40596105356</c:v>
                </c:pt>
                <c:pt idx="78">
                  <c:v>106709.37192420075</c:v>
                </c:pt>
                <c:pt idx="79">
                  <c:v>107970.33788734794</c:v>
                </c:pt>
                <c:pt idx="80">
                  <c:v>109231.30385049514</c:v>
                </c:pt>
                <c:pt idx="81">
                  <c:v>110649.88916021299</c:v>
                </c:pt>
                <c:pt idx="82">
                  <c:v>111910.86631394211</c:v>
                </c:pt>
                <c:pt idx="83">
                  <c:v>113171.83227708931</c:v>
                </c:pt>
                <c:pt idx="84">
                  <c:v>114432.7982402365</c:v>
                </c:pt>
                <c:pt idx="85">
                  <c:v>115693.7642033837</c:v>
                </c:pt>
                <c:pt idx="86">
                  <c:v>116954.73016653089</c:v>
                </c:pt>
                <c:pt idx="87">
                  <c:v>118215.69612967808</c:v>
                </c:pt>
                <c:pt idx="88">
                  <c:v>119476.66209282528</c:v>
                </c:pt>
                <c:pt idx="89">
                  <c:v>120737.62805597247</c:v>
                </c:pt>
                <c:pt idx="90">
                  <c:v>121998.60520970159</c:v>
                </c:pt>
                <c:pt idx="91">
                  <c:v>123259.57117284879</c:v>
                </c:pt>
                <c:pt idx="92">
                  <c:v>124520.53713599598</c:v>
                </c:pt>
                <c:pt idx="93">
                  <c:v>125781.50309914318</c:v>
                </c:pt>
                <c:pt idx="94">
                  <c:v>127042.46906229037</c:v>
                </c:pt>
                <c:pt idx="95">
                  <c:v>128303.43502543756</c:v>
                </c:pt>
                <c:pt idx="96">
                  <c:v>129564.40098858476</c:v>
                </c:pt>
                <c:pt idx="97">
                  <c:v>130825.37814231389</c:v>
                </c:pt>
                <c:pt idx="98">
                  <c:v>132086.34410546109</c:v>
                </c:pt>
                <c:pt idx="99">
                  <c:v>133347.31006860826</c:v>
                </c:pt>
                <c:pt idx="100">
                  <c:v>134608.27603175546</c:v>
                </c:pt>
                <c:pt idx="101">
                  <c:v>135869.24199490267</c:v>
                </c:pt>
                <c:pt idx="102">
                  <c:v>137130.20795804987</c:v>
                </c:pt>
                <c:pt idx="103">
                  <c:v>138391.17392119704</c:v>
                </c:pt>
                <c:pt idx="104">
                  <c:v>139652.13988434424</c:v>
                </c:pt>
                <c:pt idx="105">
                  <c:v>140913.11703807337</c:v>
                </c:pt>
                <c:pt idx="106">
                  <c:v>142174.08300122057</c:v>
                </c:pt>
                <c:pt idx="107">
                  <c:v>143435.04896436774</c:v>
                </c:pt>
                <c:pt idx="108">
                  <c:v>144696.01492751495</c:v>
                </c:pt>
                <c:pt idx="109">
                  <c:v>145956.98089066215</c:v>
                </c:pt>
                <c:pt idx="110">
                  <c:v>147217.94685380935</c:v>
                </c:pt>
                <c:pt idx="111">
                  <c:v>148478.91281695652</c:v>
                </c:pt>
                <c:pt idx="112">
                  <c:v>149739.88997068565</c:v>
                </c:pt>
                <c:pt idx="113">
                  <c:v>151000.85593383285</c:v>
                </c:pt>
                <c:pt idx="114">
                  <c:v>152261.82189698005</c:v>
                </c:pt>
                <c:pt idx="115">
                  <c:v>153522.78786012725</c:v>
                </c:pt>
                <c:pt idx="116">
                  <c:v>154783.75382327443</c:v>
                </c:pt>
                <c:pt idx="117">
                  <c:v>156044.71978642163</c:v>
                </c:pt>
                <c:pt idx="118">
                  <c:v>157305.68574956883</c:v>
                </c:pt>
                <c:pt idx="119">
                  <c:v>158566.651712716</c:v>
                </c:pt>
                <c:pt idx="120">
                  <c:v>159827.62886644513</c:v>
                </c:pt>
                <c:pt idx="121">
                  <c:v>161088.59482959233</c:v>
                </c:pt>
                <c:pt idx="122">
                  <c:v>162349.56079273953</c:v>
                </c:pt>
                <c:pt idx="123">
                  <c:v>163610.52675588673</c:v>
                </c:pt>
                <c:pt idx="124">
                  <c:v>164871.49271903391</c:v>
                </c:pt>
                <c:pt idx="125">
                  <c:v>166132.45868218111</c:v>
                </c:pt>
                <c:pt idx="126">
                  <c:v>167393.42464532831</c:v>
                </c:pt>
                <c:pt idx="127">
                  <c:v>168654.40179905744</c:v>
                </c:pt>
                <c:pt idx="128">
                  <c:v>169915.36776220461</c:v>
                </c:pt>
                <c:pt idx="129">
                  <c:v>171176.33372535181</c:v>
                </c:pt>
                <c:pt idx="130">
                  <c:v>172437.29968849901</c:v>
                </c:pt>
                <c:pt idx="131">
                  <c:v>173698.26565164622</c:v>
                </c:pt>
                <c:pt idx="132">
                  <c:v>174959.23161479339</c:v>
                </c:pt>
                <c:pt idx="133">
                  <c:v>176220.19757794059</c:v>
                </c:pt>
                <c:pt idx="134">
                  <c:v>177481.16354108779</c:v>
                </c:pt>
                <c:pt idx="135">
                  <c:v>178742.14069481692</c:v>
                </c:pt>
                <c:pt idx="136">
                  <c:v>180003.10665796412</c:v>
                </c:pt>
                <c:pt idx="137">
                  <c:v>181264.07262111129</c:v>
                </c:pt>
                <c:pt idx="138">
                  <c:v>182682.65793082915</c:v>
                </c:pt>
                <c:pt idx="139">
                  <c:v>183628.38520083504</c:v>
                </c:pt>
                <c:pt idx="140">
                  <c:v>185046.97051055287</c:v>
                </c:pt>
                <c:pt idx="141">
                  <c:v>186465.56701085265</c:v>
                </c:pt>
                <c:pt idx="142">
                  <c:v>187411.28309027661</c:v>
                </c:pt>
                <c:pt idx="143">
                  <c:v>188829.8795905764</c:v>
                </c:pt>
                <c:pt idx="144">
                  <c:v>190248.46490029423</c:v>
                </c:pt>
                <c:pt idx="145">
                  <c:v>191194.18097971819</c:v>
                </c:pt>
                <c:pt idx="146">
                  <c:v>192612.7886705999</c:v>
                </c:pt>
                <c:pt idx="147">
                  <c:v>194031.37398031776</c:v>
                </c:pt>
                <c:pt idx="148">
                  <c:v>194977.09005974169</c:v>
                </c:pt>
                <c:pt idx="149">
                  <c:v>196395.67536945955</c:v>
                </c:pt>
                <c:pt idx="150">
                  <c:v>197814.26067917742</c:v>
                </c:pt>
                <c:pt idx="151">
                  <c:v>198759.99913976522</c:v>
                </c:pt>
                <c:pt idx="152">
                  <c:v>200178.58444948308</c:v>
                </c:pt>
                <c:pt idx="153">
                  <c:v>201597.16975920091</c:v>
                </c:pt>
                <c:pt idx="154">
                  <c:v>202542.88583862488</c:v>
                </c:pt>
                <c:pt idx="155">
                  <c:v>203961.49352950658</c:v>
                </c:pt>
                <c:pt idx="156">
                  <c:v>205380.07883922444</c:v>
                </c:pt>
                <c:pt idx="157">
                  <c:v>206325.79491864837</c:v>
                </c:pt>
                <c:pt idx="158">
                  <c:v>207744.38022836624</c:v>
                </c:pt>
                <c:pt idx="159">
                  <c:v>209162.96553808407</c:v>
                </c:pt>
                <c:pt idx="160">
                  <c:v>210108.7039986719</c:v>
                </c:pt>
                <c:pt idx="161">
                  <c:v>211527.28930838974</c:v>
                </c:pt>
                <c:pt idx="162">
                  <c:v>212945.8746181076</c:v>
                </c:pt>
                <c:pt idx="163">
                  <c:v>213891.6130786954</c:v>
                </c:pt>
                <c:pt idx="164">
                  <c:v>215310.19838841326</c:v>
                </c:pt>
                <c:pt idx="165">
                  <c:v>216886.39185411984</c:v>
                </c:pt>
                <c:pt idx="166">
                  <c:v>217832.13031470764</c:v>
                </c:pt>
                <c:pt idx="167">
                  <c:v>218935.47693128418</c:v>
                </c:pt>
                <c:pt idx="168">
                  <c:v>220354.06224100204</c:v>
                </c:pt>
                <c:pt idx="169">
                  <c:v>221457.40885757856</c:v>
                </c:pt>
                <c:pt idx="170">
                  <c:v>222875.99416729642</c:v>
                </c:pt>
                <c:pt idx="171">
                  <c:v>223979.34078387296</c:v>
                </c:pt>
                <c:pt idx="172">
                  <c:v>225240.31793760209</c:v>
                </c:pt>
                <c:pt idx="173">
                  <c:v>226501.27271016734</c:v>
                </c:pt>
                <c:pt idx="174">
                  <c:v>227919.8580198852</c:v>
                </c:pt>
                <c:pt idx="175">
                  <c:v>229023.20463646174</c:v>
                </c:pt>
                <c:pt idx="176">
                  <c:v>230284.18179019087</c:v>
                </c:pt>
                <c:pt idx="177">
                  <c:v>231545.15894391999</c:v>
                </c:pt>
                <c:pt idx="178">
                  <c:v>232806.11371648524</c:v>
                </c:pt>
                <c:pt idx="179">
                  <c:v>234067.09087021436</c:v>
                </c:pt>
                <c:pt idx="180">
                  <c:v>235328.04564277965</c:v>
                </c:pt>
                <c:pt idx="181">
                  <c:v>236589.02279650877</c:v>
                </c:pt>
                <c:pt idx="182">
                  <c:v>237849.97756907402</c:v>
                </c:pt>
                <c:pt idx="183">
                  <c:v>239268.56287879185</c:v>
                </c:pt>
                <c:pt idx="184">
                  <c:v>240371.9094953684</c:v>
                </c:pt>
                <c:pt idx="185">
                  <c:v>241632.88664909752</c:v>
                </c:pt>
                <c:pt idx="186">
                  <c:v>243051.47195881538</c:v>
                </c:pt>
                <c:pt idx="187">
                  <c:v>244154.81857539192</c:v>
                </c:pt>
                <c:pt idx="188">
                  <c:v>245415.79572912105</c:v>
                </c:pt>
                <c:pt idx="189">
                  <c:v>246676.7505016863</c:v>
                </c:pt>
                <c:pt idx="190">
                  <c:v>248095.33581140416</c:v>
                </c:pt>
                <c:pt idx="191">
                  <c:v>249198.6824279807</c:v>
                </c:pt>
                <c:pt idx="192">
                  <c:v>250459.65958170983</c:v>
                </c:pt>
                <c:pt idx="193">
                  <c:v>251720.63673543895</c:v>
                </c:pt>
                <c:pt idx="194">
                  <c:v>252981.5915080042</c:v>
                </c:pt>
                <c:pt idx="195">
                  <c:v>254242.56866173333</c:v>
                </c:pt>
                <c:pt idx="196">
                  <c:v>255661.15397145119</c:v>
                </c:pt>
                <c:pt idx="197">
                  <c:v>256922.10874401644</c:v>
                </c:pt>
                <c:pt idx="198">
                  <c:v>258025.45536059298</c:v>
                </c:pt>
                <c:pt idx="199">
                  <c:v>259286.43251432211</c:v>
                </c:pt>
                <c:pt idx="200">
                  <c:v>260547.40966805123</c:v>
                </c:pt>
                <c:pt idx="201">
                  <c:v>261808.36444061651</c:v>
                </c:pt>
                <c:pt idx="202">
                  <c:v>263069.34159434563</c:v>
                </c:pt>
                <c:pt idx="203">
                  <c:v>264330.29636691086</c:v>
                </c:pt>
                <c:pt idx="204">
                  <c:v>265748.88167662872</c:v>
                </c:pt>
                <c:pt idx="205">
                  <c:v>266852.22829320526</c:v>
                </c:pt>
                <c:pt idx="206">
                  <c:v>268113.20544693439</c:v>
                </c:pt>
                <c:pt idx="207">
                  <c:v>269374.16021949967</c:v>
                </c:pt>
                <c:pt idx="208">
                  <c:v>270635.13737322879</c:v>
                </c:pt>
                <c:pt idx="209">
                  <c:v>271896.11452695791</c:v>
                </c:pt>
                <c:pt idx="210">
                  <c:v>273157.06929952319</c:v>
                </c:pt>
                <c:pt idx="211">
                  <c:v>274418.04645325232</c:v>
                </c:pt>
                <c:pt idx="212">
                  <c:v>275679.00122581754</c:v>
                </c:pt>
                <c:pt idx="213">
                  <c:v>276939.97837954666</c:v>
                </c:pt>
                <c:pt idx="214">
                  <c:v>278358.56368926453</c:v>
                </c:pt>
                <c:pt idx="215">
                  <c:v>279461.91030584107</c:v>
                </c:pt>
                <c:pt idx="216">
                  <c:v>280880.49561555893</c:v>
                </c:pt>
                <c:pt idx="217">
                  <c:v>282141.47276928806</c:v>
                </c:pt>
                <c:pt idx="218">
                  <c:v>283244.8193858646</c:v>
                </c:pt>
                <c:pt idx="219">
                  <c:v>284505.77415842982</c:v>
                </c:pt>
                <c:pt idx="220">
                  <c:v>285766.751312159</c:v>
                </c:pt>
                <c:pt idx="221">
                  <c:v>287027.70608472422</c:v>
                </c:pt>
                <c:pt idx="222">
                  <c:v>288288.68323845335</c:v>
                </c:pt>
                <c:pt idx="223">
                  <c:v>289707.26854817121</c:v>
                </c:pt>
                <c:pt idx="224">
                  <c:v>290810.61516474775</c:v>
                </c:pt>
                <c:pt idx="225">
                  <c:v>292071.59231847688</c:v>
                </c:pt>
                <c:pt idx="226">
                  <c:v>293332.54709104216</c:v>
                </c:pt>
                <c:pt idx="227">
                  <c:v>294593.52424477128</c:v>
                </c:pt>
                <c:pt idx="228">
                  <c:v>295854.4790173365</c:v>
                </c:pt>
                <c:pt idx="229">
                  <c:v>297115.45617106563</c:v>
                </c:pt>
                <c:pt idx="230">
                  <c:v>298376.43332479481</c:v>
                </c:pt>
                <c:pt idx="231">
                  <c:v>299795.01863451261</c:v>
                </c:pt>
                <c:pt idx="232">
                  <c:v>301055.97340707789</c:v>
                </c:pt>
                <c:pt idx="233">
                  <c:v>302316.95056080702</c:v>
                </c:pt>
                <c:pt idx="234">
                  <c:v>303577.9053333723</c:v>
                </c:pt>
                <c:pt idx="235">
                  <c:v>304838.88248710142</c:v>
                </c:pt>
                <c:pt idx="236">
                  <c:v>306099.83725966664</c:v>
                </c:pt>
                <c:pt idx="237">
                  <c:v>307360.81441339577</c:v>
                </c:pt>
                <c:pt idx="238">
                  <c:v>308621.79156712495</c:v>
                </c:pt>
                <c:pt idx="239">
                  <c:v>309882.74633969017</c:v>
                </c:pt>
                <c:pt idx="240">
                  <c:v>311143.7234934193</c:v>
                </c:pt>
                <c:pt idx="241">
                  <c:v>312404.67826598458</c:v>
                </c:pt>
                <c:pt idx="242">
                  <c:v>313665.6554197137</c:v>
                </c:pt>
                <c:pt idx="243">
                  <c:v>314926.61019227892</c:v>
                </c:pt>
                <c:pt idx="244">
                  <c:v>316187.58734600811</c:v>
                </c:pt>
                <c:pt idx="245">
                  <c:v>317448.56449973723</c:v>
                </c:pt>
                <c:pt idx="246">
                  <c:v>318709.51927230245</c:v>
                </c:pt>
                <c:pt idx="247">
                  <c:v>319970.49642603158</c:v>
                </c:pt>
                <c:pt idx="248">
                  <c:v>321231.45119859686</c:v>
                </c:pt>
                <c:pt idx="249">
                  <c:v>322492.42835232598</c:v>
                </c:pt>
                <c:pt idx="250">
                  <c:v>323753.38312489126</c:v>
                </c:pt>
                <c:pt idx="251">
                  <c:v>325014.36027862038</c:v>
                </c:pt>
                <c:pt idx="252">
                  <c:v>326275.33743234951</c:v>
                </c:pt>
                <c:pt idx="253">
                  <c:v>327536.29220491473</c:v>
                </c:pt>
                <c:pt idx="254">
                  <c:v>328797.26935864391</c:v>
                </c:pt>
                <c:pt idx="255">
                  <c:v>330058.22413120914</c:v>
                </c:pt>
                <c:pt idx="256">
                  <c:v>331319.20128493826</c:v>
                </c:pt>
                <c:pt idx="257">
                  <c:v>332580.15605750354</c:v>
                </c:pt>
                <c:pt idx="258">
                  <c:v>333841.13321123266</c:v>
                </c:pt>
                <c:pt idx="259">
                  <c:v>335102.11036496179</c:v>
                </c:pt>
                <c:pt idx="260">
                  <c:v>336363.06513752707</c:v>
                </c:pt>
                <c:pt idx="261">
                  <c:v>337624.04229125619</c:v>
                </c:pt>
                <c:pt idx="262">
                  <c:v>338884.99706382141</c:v>
                </c:pt>
                <c:pt idx="263">
                  <c:v>340145.97421755054</c:v>
                </c:pt>
                <c:pt idx="264">
                  <c:v>341406.92899011582</c:v>
                </c:pt>
                <c:pt idx="265">
                  <c:v>342667.90614384494</c:v>
                </c:pt>
                <c:pt idx="266">
                  <c:v>343928.86091641022</c:v>
                </c:pt>
                <c:pt idx="267">
                  <c:v>345189.83807013935</c:v>
                </c:pt>
                <c:pt idx="268">
                  <c:v>346450.81522386847</c:v>
                </c:pt>
                <c:pt idx="269">
                  <c:v>347711.76999643369</c:v>
                </c:pt>
                <c:pt idx="270">
                  <c:v>348972.74715016288</c:v>
                </c:pt>
                <c:pt idx="271">
                  <c:v>350233.7019227281</c:v>
                </c:pt>
                <c:pt idx="272">
                  <c:v>351494.67907645722</c:v>
                </c:pt>
                <c:pt idx="273">
                  <c:v>352755.6338490225</c:v>
                </c:pt>
                <c:pt idx="274">
                  <c:v>354016.61100275163</c:v>
                </c:pt>
                <c:pt idx="275">
                  <c:v>355277.58815648075</c:v>
                </c:pt>
                <c:pt idx="276">
                  <c:v>356538.54292904603</c:v>
                </c:pt>
                <c:pt idx="277">
                  <c:v>357799.52008277515</c:v>
                </c:pt>
                <c:pt idx="278">
                  <c:v>359060.47485534038</c:v>
                </c:pt>
                <c:pt idx="279">
                  <c:v>360321.4520090695</c:v>
                </c:pt>
                <c:pt idx="280">
                  <c:v>361582.40678163478</c:v>
                </c:pt>
                <c:pt idx="281">
                  <c:v>362843.38393536391</c:v>
                </c:pt>
                <c:pt idx="282">
                  <c:v>364104.36108909303</c:v>
                </c:pt>
                <c:pt idx="283">
                  <c:v>365365.31586165831</c:v>
                </c:pt>
                <c:pt idx="284">
                  <c:v>366783.90117137617</c:v>
                </c:pt>
                <c:pt idx="285">
                  <c:v>367729.63963196398</c:v>
                </c:pt>
                <c:pt idx="286">
                  <c:v>369148.22494168184</c:v>
                </c:pt>
                <c:pt idx="287">
                  <c:v>370566.81025139964</c:v>
                </c:pt>
                <c:pt idx="288">
                  <c:v>371512.5263308236</c:v>
                </c:pt>
                <c:pt idx="289">
                  <c:v>372931.13402170531</c:v>
                </c:pt>
                <c:pt idx="290">
                  <c:v>374349.71933142317</c:v>
                </c:pt>
                <c:pt idx="291">
                  <c:v>375295.43541084713</c:v>
                </c:pt>
                <c:pt idx="292">
                  <c:v>376714.02072056499</c:v>
                </c:pt>
                <c:pt idx="293">
                  <c:v>378132.6284114467</c:v>
                </c:pt>
                <c:pt idx="294">
                  <c:v>379078.32210970676</c:v>
                </c:pt>
                <c:pt idx="295">
                  <c:v>380496.92980058846</c:v>
                </c:pt>
                <c:pt idx="296">
                  <c:v>381915.53749147023</c:v>
                </c:pt>
                <c:pt idx="297">
                  <c:v>382861.23118973029</c:v>
                </c:pt>
                <c:pt idx="298">
                  <c:v>384279.83888061199</c:v>
                </c:pt>
                <c:pt idx="299">
                  <c:v>385698.40180916601</c:v>
                </c:pt>
                <c:pt idx="300">
                  <c:v>386644.14026975381</c:v>
                </c:pt>
                <c:pt idx="301">
                  <c:v>388062.74796063552</c:v>
                </c:pt>
                <c:pt idx="302">
                  <c:v>389481.31088918948</c:v>
                </c:pt>
                <c:pt idx="303">
                  <c:v>390427.04934977734</c:v>
                </c:pt>
                <c:pt idx="304">
                  <c:v>391845.65704065905</c:v>
                </c:pt>
                <c:pt idx="305">
                  <c:v>393264.21996921301</c:v>
                </c:pt>
                <c:pt idx="306">
                  <c:v>394209.95842980081</c:v>
                </c:pt>
                <c:pt idx="307">
                  <c:v>395628.52135835483</c:v>
                </c:pt>
                <c:pt idx="308">
                  <c:v>397047.12904923654</c:v>
                </c:pt>
                <c:pt idx="309">
                  <c:v>397992.86750982434</c:v>
                </c:pt>
                <c:pt idx="310">
                  <c:v>399411.4304383783</c:v>
                </c:pt>
                <c:pt idx="311">
                  <c:v>400672.38521094358</c:v>
                </c:pt>
                <c:pt idx="312">
                  <c:v>401933.38474583661</c:v>
                </c:pt>
                <c:pt idx="313">
                  <c:v>403036.73136241309</c:v>
                </c:pt>
                <c:pt idx="314">
                  <c:v>404297.68613497837</c:v>
                </c:pt>
                <c:pt idx="315">
                  <c:v>405558.64090754365</c:v>
                </c:pt>
                <c:pt idx="316">
                  <c:v>406819.64044243662</c:v>
                </c:pt>
                <c:pt idx="317">
                  <c:v>408080.5952150019</c:v>
                </c:pt>
                <c:pt idx="318">
                  <c:v>409341.54998756712</c:v>
                </c:pt>
                <c:pt idx="319">
                  <c:v>410602.5047601324</c:v>
                </c:pt>
                <c:pt idx="320">
                  <c:v>411863.50429502543</c:v>
                </c:pt>
                <c:pt idx="321">
                  <c:v>413124.45906759065</c:v>
                </c:pt>
                <c:pt idx="322">
                  <c:v>414385.41384015593</c:v>
                </c:pt>
                <c:pt idx="323">
                  <c:v>415646.4133750489</c:v>
                </c:pt>
                <c:pt idx="324">
                  <c:v>416907.36814761418</c:v>
                </c:pt>
                <c:pt idx="325">
                  <c:v>418168.32292017946</c:v>
                </c:pt>
                <c:pt idx="326">
                  <c:v>419429.27769274468</c:v>
                </c:pt>
                <c:pt idx="327">
                  <c:v>420690.27722763771</c:v>
                </c:pt>
                <c:pt idx="328">
                  <c:v>421951.23200020293</c:v>
                </c:pt>
                <c:pt idx="329">
                  <c:v>423212.18677276821</c:v>
                </c:pt>
                <c:pt idx="330">
                  <c:v>424473.18630766124</c:v>
                </c:pt>
                <c:pt idx="331">
                  <c:v>425734.14108022646</c:v>
                </c:pt>
                <c:pt idx="332">
                  <c:v>426995.09585279174</c:v>
                </c:pt>
                <c:pt idx="333">
                  <c:v>428256.05062535696</c:v>
                </c:pt>
                <c:pt idx="334">
                  <c:v>429517.05016024999</c:v>
                </c:pt>
                <c:pt idx="335">
                  <c:v>430778.00493281527</c:v>
                </c:pt>
                <c:pt idx="336">
                  <c:v>432038.95970538049</c:v>
                </c:pt>
                <c:pt idx="337">
                  <c:v>433457.56739626219</c:v>
                </c:pt>
                <c:pt idx="338">
                  <c:v>434560.91401283874</c:v>
                </c:pt>
                <c:pt idx="339">
                  <c:v>435821.86878540402</c:v>
                </c:pt>
                <c:pt idx="340">
                  <c:v>437082.8235579693</c:v>
                </c:pt>
                <c:pt idx="341">
                  <c:v>438343.82309286227</c:v>
                </c:pt>
                <c:pt idx="342">
                  <c:v>439762.38602141623</c:v>
                </c:pt>
                <c:pt idx="343">
                  <c:v>440865.73263799277</c:v>
                </c:pt>
                <c:pt idx="344">
                  <c:v>442284.34032887453</c:v>
                </c:pt>
                <c:pt idx="345">
                  <c:v>443545.29510143975</c:v>
                </c:pt>
                <c:pt idx="346">
                  <c:v>444648.6417180163</c:v>
                </c:pt>
                <c:pt idx="347">
                  <c:v>445909.59649058158</c:v>
                </c:pt>
                <c:pt idx="348">
                  <c:v>447328.20418146328</c:v>
                </c:pt>
                <c:pt idx="349">
                  <c:v>448431.55079803983</c:v>
                </c:pt>
                <c:pt idx="350">
                  <c:v>449692.50557060505</c:v>
                </c:pt>
                <c:pt idx="351">
                  <c:v>451111.11326148681</c:v>
                </c:pt>
                <c:pt idx="352">
                  <c:v>452214.45987806335</c:v>
                </c:pt>
                <c:pt idx="353">
                  <c:v>453475.41465062858</c:v>
                </c:pt>
                <c:pt idx="354">
                  <c:v>454736.36942319386</c:v>
                </c:pt>
                <c:pt idx="355">
                  <c:v>455997.36895808682</c:v>
                </c:pt>
                <c:pt idx="356">
                  <c:v>457258.3237306521</c:v>
                </c:pt>
                <c:pt idx="357">
                  <c:v>458519.27850321739</c:v>
                </c:pt>
                <c:pt idx="358">
                  <c:v>459780.27803811035</c:v>
                </c:pt>
                <c:pt idx="359">
                  <c:v>461041.23281067563</c:v>
                </c:pt>
                <c:pt idx="360">
                  <c:v>462302.18758324086</c:v>
                </c:pt>
                <c:pt idx="361">
                  <c:v>463563.14235580614</c:v>
                </c:pt>
                <c:pt idx="362">
                  <c:v>464824.14189069916</c:v>
                </c:pt>
                <c:pt idx="363">
                  <c:v>466085.09666326438</c:v>
                </c:pt>
                <c:pt idx="364">
                  <c:v>467346.05143582966</c:v>
                </c:pt>
                <c:pt idx="365">
                  <c:v>468764.65912671137</c:v>
                </c:pt>
                <c:pt idx="366">
                  <c:v>469868.00574328791</c:v>
                </c:pt>
                <c:pt idx="367">
                  <c:v>471128.96051585319</c:v>
                </c:pt>
                <c:pt idx="368">
                  <c:v>472389.91528841842</c:v>
                </c:pt>
                <c:pt idx="369">
                  <c:v>473650.91482331144</c:v>
                </c:pt>
                <c:pt idx="370">
                  <c:v>474911.86959587666</c:v>
                </c:pt>
                <c:pt idx="371">
                  <c:v>476172.82436844194</c:v>
                </c:pt>
                <c:pt idx="372">
                  <c:v>477433.77914100722</c:v>
                </c:pt>
                <c:pt idx="373">
                  <c:v>478694.77867590019</c:v>
                </c:pt>
                <c:pt idx="374">
                  <c:v>479955.73344846547</c:v>
                </c:pt>
                <c:pt idx="375">
                  <c:v>481216.68822103069</c:v>
                </c:pt>
                <c:pt idx="376">
                  <c:v>482477.68775592372</c:v>
                </c:pt>
                <c:pt idx="377">
                  <c:v>483896.25068447768</c:v>
                </c:pt>
                <c:pt idx="378">
                  <c:v>484999.59730105422</c:v>
                </c:pt>
                <c:pt idx="379">
                  <c:v>486260.5520736195</c:v>
                </c:pt>
                <c:pt idx="380">
                  <c:v>487521.55160851247</c:v>
                </c:pt>
                <c:pt idx="381">
                  <c:v>488782.50638107775</c:v>
                </c:pt>
                <c:pt idx="382">
                  <c:v>490043.46115364303</c:v>
                </c:pt>
                <c:pt idx="383">
                  <c:v>491462.06884452474</c:v>
                </c:pt>
                <c:pt idx="384">
                  <c:v>492565.41546110128</c:v>
                </c:pt>
                <c:pt idx="385">
                  <c:v>493826.3702336665</c:v>
                </c:pt>
                <c:pt idx="386">
                  <c:v>495087.32500623178</c:v>
                </c:pt>
                <c:pt idx="387">
                  <c:v>496348.32454112481</c:v>
                </c:pt>
                <c:pt idx="388">
                  <c:v>497609.27931369003</c:v>
                </c:pt>
                <c:pt idx="389">
                  <c:v>498870.23408625531</c:v>
                </c:pt>
                <c:pt idx="390">
                  <c:v>500131.23362114828</c:v>
                </c:pt>
                <c:pt idx="391">
                  <c:v>501392.18839371356</c:v>
                </c:pt>
                <c:pt idx="392">
                  <c:v>502653.14316627884</c:v>
                </c:pt>
                <c:pt idx="393">
                  <c:v>503914.09793884406</c:v>
                </c:pt>
                <c:pt idx="394">
                  <c:v>505175.09747373709</c:v>
                </c:pt>
                <c:pt idx="395">
                  <c:v>506593.66040229105</c:v>
                </c:pt>
                <c:pt idx="396">
                  <c:v>507697.00701886759</c:v>
                </c:pt>
                <c:pt idx="397">
                  <c:v>508958.00655376056</c:v>
                </c:pt>
                <c:pt idx="398">
                  <c:v>510218.96132632584</c:v>
                </c:pt>
                <c:pt idx="399">
                  <c:v>511479.91609889112</c:v>
                </c:pt>
                <c:pt idx="400">
                  <c:v>512740.87087145634</c:v>
                </c:pt>
                <c:pt idx="401">
                  <c:v>514001.87040634936</c:v>
                </c:pt>
                <c:pt idx="402">
                  <c:v>515262.82517891459</c:v>
                </c:pt>
                <c:pt idx="403">
                  <c:v>516523.77995147987</c:v>
                </c:pt>
                <c:pt idx="404">
                  <c:v>517784.77948637289</c:v>
                </c:pt>
                <c:pt idx="405">
                  <c:v>519045.73425893812</c:v>
                </c:pt>
                <c:pt idx="406">
                  <c:v>520306.6890315034</c:v>
                </c:pt>
                <c:pt idx="407">
                  <c:v>521567.64380406862</c:v>
                </c:pt>
                <c:pt idx="408">
                  <c:v>522828.64333896164</c:v>
                </c:pt>
                <c:pt idx="409">
                  <c:v>524247.2062675156</c:v>
                </c:pt>
                <c:pt idx="410">
                  <c:v>525350.55288409221</c:v>
                </c:pt>
                <c:pt idx="411">
                  <c:v>526611.55241898517</c:v>
                </c:pt>
                <c:pt idx="412">
                  <c:v>527872.50719155045</c:v>
                </c:pt>
                <c:pt idx="413">
                  <c:v>529133.46196411573</c:v>
                </c:pt>
                <c:pt idx="414">
                  <c:v>530394.4167366809</c:v>
                </c:pt>
                <c:pt idx="415">
                  <c:v>531655.41627157398</c:v>
                </c:pt>
                <c:pt idx="416">
                  <c:v>532916.37104413914</c:v>
                </c:pt>
                <c:pt idx="417">
                  <c:v>534177.32581670443</c:v>
                </c:pt>
                <c:pt idx="418">
                  <c:v>535438.32535159751</c:v>
                </c:pt>
                <c:pt idx="419">
                  <c:v>536699.28012416267</c:v>
                </c:pt>
                <c:pt idx="420">
                  <c:v>537960.23489672795</c:v>
                </c:pt>
                <c:pt idx="421">
                  <c:v>539221.18966929324</c:v>
                </c:pt>
                <c:pt idx="422">
                  <c:v>540482.1892041862</c:v>
                </c:pt>
                <c:pt idx="423">
                  <c:v>541900.75213274022</c:v>
                </c:pt>
                <c:pt idx="424">
                  <c:v>543004.09874931676</c:v>
                </c:pt>
                <c:pt idx="425">
                  <c:v>544265.05352188204</c:v>
                </c:pt>
                <c:pt idx="426">
                  <c:v>545683.66121276375</c:v>
                </c:pt>
                <c:pt idx="427">
                  <c:v>546787.00782934029</c:v>
                </c:pt>
                <c:pt idx="428">
                  <c:v>548047.96260190546</c:v>
                </c:pt>
                <c:pt idx="429">
                  <c:v>549308.96213679854</c:v>
                </c:pt>
                <c:pt idx="430">
                  <c:v>550569.91690936382</c:v>
                </c:pt>
                <c:pt idx="431">
                  <c:v>551830.87168192898</c:v>
                </c:pt>
                <c:pt idx="432">
                  <c:v>553091.82645449426</c:v>
                </c:pt>
                <c:pt idx="433">
                  <c:v>554352.82598938723</c:v>
                </c:pt>
                <c:pt idx="434">
                  <c:v>555613.78076195251</c:v>
                </c:pt>
                <c:pt idx="435">
                  <c:v>556874.73553451779</c:v>
                </c:pt>
                <c:pt idx="436">
                  <c:v>558135.73506941076</c:v>
                </c:pt>
                <c:pt idx="437">
                  <c:v>559396.68984197604</c:v>
                </c:pt>
                <c:pt idx="438">
                  <c:v>560815.25277053006</c:v>
                </c:pt>
                <c:pt idx="439">
                  <c:v>561918.5993871066</c:v>
                </c:pt>
                <c:pt idx="440">
                  <c:v>563179.59892199957</c:v>
                </c:pt>
                <c:pt idx="441">
                  <c:v>564440.55369456485</c:v>
                </c:pt>
                <c:pt idx="442">
                  <c:v>565701.50846713013</c:v>
                </c:pt>
                <c:pt idx="443">
                  <c:v>566962.5080020231</c:v>
                </c:pt>
                <c:pt idx="444">
                  <c:v>568223.46277458838</c:v>
                </c:pt>
                <c:pt idx="445">
                  <c:v>569484.41754715366</c:v>
                </c:pt>
                <c:pt idx="446">
                  <c:v>570745.37231971882</c:v>
                </c:pt>
                <c:pt idx="447">
                  <c:v>572006.37185461191</c:v>
                </c:pt>
                <c:pt idx="448">
                  <c:v>573267.32662717707</c:v>
                </c:pt>
                <c:pt idx="449">
                  <c:v>574528.28139974235</c:v>
                </c:pt>
                <c:pt idx="450">
                  <c:v>575789.28093463543</c:v>
                </c:pt>
                <c:pt idx="451">
                  <c:v>577050.2357072006</c:v>
                </c:pt>
                <c:pt idx="452">
                  <c:v>578311.19047976588</c:v>
                </c:pt>
                <c:pt idx="453">
                  <c:v>579572.14525233116</c:v>
                </c:pt>
                <c:pt idx="454">
                  <c:v>580833.14478722413</c:v>
                </c:pt>
                <c:pt idx="455">
                  <c:v>582094.09955978941</c:v>
                </c:pt>
                <c:pt idx="456">
                  <c:v>583355.05433235469</c:v>
                </c:pt>
                <c:pt idx="457">
                  <c:v>584616.05386724765</c:v>
                </c:pt>
                <c:pt idx="458">
                  <c:v>585877.00863981294</c:v>
                </c:pt>
                <c:pt idx="459">
                  <c:v>587137.96341237822</c:v>
                </c:pt>
                <c:pt idx="460">
                  <c:v>588398.91818494338</c:v>
                </c:pt>
                <c:pt idx="461">
                  <c:v>589817.5258758252</c:v>
                </c:pt>
                <c:pt idx="462">
                  <c:v>590920.87249240174</c:v>
                </c:pt>
                <c:pt idx="463">
                  <c:v>592181.82726496691</c:v>
                </c:pt>
                <c:pt idx="464">
                  <c:v>593442.82679985999</c:v>
                </c:pt>
                <c:pt idx="465">
                  <c:v>594703.78157242516</c:v>
                </c:pt>
                <c:pt idx="466">
                  <c:v>595964.73634499044</c:v>
                </c:pt>
                <c:pt idx="467">
                  <c:v>597225.69111755572</c:v>
                </c:pt>
                <c:pt idx="468">
                  <c:v>598486.69065244868</c:v>
                </c:pt>
                <c:pt idx="469">
                  <c:v>599747.64542501396</c:v>
                </c:pt>
                <c:pt idx="470">
                  <c:v>601008.60019757925</c:v>
                </c:pt>
                <c:pt idx="471">
                  <c:v>602269.59973247221</c:v>
                </c:pt>
                <c:pt idx="472">
                  <c:v>603530.55450503749</c:v>
                </c:pt>
                <c:pt idx="473">
                  <c:v>604791.50927760277</c:v>
                </c:pt>
                <c:pt idx="474">
                  <c:v>606052.46405016806</c:v>
                </c:pt>
                <c:pt idx="475">
                  <c:v>607313.46358506102</c:v>
                </c:pt>
                <c:pt idx="476">
                  <c:v>608574.4183576263</c:v>
                </c:pt>
                <c:pt idx="477">
                  <c:v>609835.37313019158</c:v>
                </c:pt>
                <c:pt idx="478">
                  <c:v>611096.32790275675</c:v>
                </c:pt>
                <c:pt idx="479">
                  <c:v>612514.93559363857</c:v>
                </c:pt>
                <c:pt idx="480">
                  <c:v>613618.28221021499</c:v>
                </c:pt>
                <c:pt idx="481">
                  <c:v>614879.23698278028</c:v>
                </c:pt>
                <c:pt idx="482">
                  <c:v>616297.84467366198</c:v>
                </c:pt>
                <c:pt idx="483">
                  <c:v>617401.19129023852</c:v>
                </c:pt>
                <c:pt idx="484">
                  <c:v>618662.1460628038</c:v>
                </c:pt>
                <c:pt idx="485">
                  <c:v>619923.10083536908</c:v>
                </c:pt>
                <c:pt idx="486">
                  <c:v>621184.10037026205</c:v>
                </c:pt>
                <c:pt idx="487">
                  <c:v>622445.05514282733</c:v>
                </c:pt>
                <c:pt idx="488">
                  <c:v>623706.00991539261</c:v>
                </c:pt>
                <c:pt idx="489">
                  <c:v>624967.00945028558</c:v>
                </c:pt>
                <c:pt idx="490">
                  <c:v>626227.96422285086</c:v>
                </c:pt>
                <c:pt idx="491">
                  <c:v>627646.52715140488</c:v>
                </c:pt>
                <c:pt idx="492">
                  <c:v>628907.52668629785</c:v>
                </c:pt>
                <c:pt idx="493">
                  <c:v>630010.87330287439</c:v>
                </c:pt>
                <c:pt idx="494">
                  <c:v>631271.82807543967</c:v>
                </c:pt>
                <c:pt idx="495">
                  <c:v>632532.78284800483</c:v>
                </c:pt>
                <c:pt idx="496">
                  <c:v>633793.78238289792</c:v>
                </c:pt>
                <c:pt idx="497">
                  <c:v>635054.7371554632</c:v>
                </c:pt>
                <c:pt idx="498">
                  <c:v>636315.69192802836</c:v>
                </c:pt>
                <c:pt idx="499">
                  <c:v>637576.64670059364</c:v>
                </c:pt>
                <c:pt idx="500">
                  <c:v>638837.64623548661</c:v>
                </c:pt>
                <c:pt idx="501">
                  <c:v>640098.60100805189</c:v>
                </c:pt>
                <c:pt idx="502">
                  <c:v>641359.55578061717</c:v>
                </c:pt>
                <c:pt idx="503">
                  <c:v>642620.55531551014</c:v>
                </c:pt>
                <c:pt idx="504">
                  <c:v>643881.51008807542</c:v>
                </c:pt>
                <c:pt idx="505">
                  <c:v>645142.4648606407</c:v>
                </c:pt>
                <c:pt idx="506">
                  <c:v>646403.41963320598</c:v>
                </c:pt>
                <c:pt idx="507">
                  <c:v>647664.41916809895</c:v>
                </c:pt>
                <c:pt idx="508">
                  <c:v>648925.37394066423</c:v>
                </c:pt>
                <c:pt idx="509">
                  <c:v>650186.32871322951</c:v>
                </c:pt>
                <c:pt idx="510">
                  <c:v>651604.93640411121</c:v>
                </c:pt>
                <c:pt idx="511">
                  <c:v>652708.28302068776</c:v>
                </c:pt>
                <c:pt idx="512">
                  <c:v>653969.23779325292</c:v>
                </c:pt>
                <c:pt idx="513">
                  <c:v>655230.1925658182</c:v>
                </c:pt>
                <c:pt idx="514">
                  <c:v>656648.80025669991</c:v>
                </c:pt>
                <c:pt idx="515">
                  <c:v>657752.14687327645</c:v>
                </c:pt>
                <c:pt idx="516">
                  <c:v>659013.10164584173</c:v>
                </c:pt>
                <c:pt idx="517">
                  <c:v>660274.10118073469</c:v>
                </c:pt>
                <c:pt idx="518">
                  <c:v>661535.05595329998</c:v>
                </c:pt>
                <c:pt idx="519">
                  <c:v>662796.01072586526</c:v>
                </c:pt>
                <c:pt idx="520">
                  <c:v>664056.96549843054</c:v>
                </c:pt>
                <c:pt idx="521">
                  <c:v>665475.57318931224</c:v>
                </c:pt>
                <c:pt idx="522">
                  <c:v>666736.52796187752</c:v>
                </c:pt>
                <c:pt idx="523">
                  <c:v>667997.52749677049</c:v>
                </c:pt>
                <c:pt idx="524">
                  <c:v>669258.48226933577</c:v>
                </c:pt>
                <c:pt idx="525">
                  <c:v>670519.43704190105</c:v>
                </c:pt>
                <c:pt idx="526">
                  <c:v>671780.39181446622</c:v>
                </c:pt>
                <c:pt idx="527">
                  <c:v>673041.3913493593</c:v>
                </c:pt>
                <c:pt idx="528">
                  <c:v>674302.34612192458</c:v>
                </c:pt>
                <c:pt idx="529">
                  <c:v>675563.30089448974</c:v>
                </c:pt>
                <c:pt idx="530">
                  <c:v>676824.30042938283</c:v>
                </c:pt>
                <c:pt idx="531">
                  <c:v>678085.25520194799</c:v>
                </c:pt>
                <c:pt idx="532">
                  <c:v>679346.20997451327</c:v>
                </c:pt>
                <c:pt idx="533">
                  <c:v>680607.16474707855</c:v>
                </c:pt>
                <c:pt idx="534">
                  <c:v>681868.16428197152</c:v>
                </c:pt>
                <c:pt idx="535">
                  <c:v>683129.1190545368</c:v>
                </c:pt>
                <c:pt idx="536">
                  <c:v>684390.07382710208</c:v>
                </c:pt>
                <c:pt idx="537">
                  <c:v>685651.02859966736</c:v>
                </c:pt>
                <c:pt idx="538">
                  <c:v>686912.02813456033</c:v>
                </c:pt>
                <c:pt idx="539">
                  <c:v>688172.98290712561</c:v>
                </c:pt>
                <c:pt idx="540">
                  <c:v>689433.93767969089</c:v>
                </c:pt>
                <c:pt idx="541">
                  <c:v>690694.93721458386</c:v>
                </c:pt>
                <c:pt idx="542">
                  <c:v>691955.89198714914</c:v>
                </c:pt>
                <c:pt idx="543">
                  <c:v>693216.84675971442</c:v>
                </c:pt>
                <c:pt idx="544">
                  <c:v>694477.80153227958</c:v>
                </c:pt>
                <c:pt idx="545">
                  <c:v>695738.80106717267</c:v>
                </c:pt>
                <c:pt idx="546">
                  <c:v>696999.75583973783</c:v>
                </c:pt>
                <c:pt idx="547">
                  <c:v>698260.71061230311</c:v>
                </c:pt>
                <c:pt idx="548">
                  <c:v>699521.71014719619</c:v>
                </c:pt>
                <c:pt idx="549">
                  <c:v>700782.66491976136</c:v>
                </c:pt>
                <c:pt idx="550">
                  <c:v>702043.61969232664</c:v>
                </c:pt>
                <c:pt idx="551">
                  <c:v>703304.57446489192</c:v>
                </c:pt>
                <c:pt idx="552">
                  <c:v>704565.57399978489</c:v>
                </c:pt>
                <c:pt idx="553">
                  <c:v>705826.52877235017</c:v>
                </c:pt>
                <c:pt idx="554">
                  <c:v>706929.87538892671</c:v>
                </c:pt>
                <c:pt idx="555">
                  <c:v>708190.83016149199</c:v>
                </c:pt>
                <c:pt idx="556">
                  <c:v>709451.82969638496</c:v>
                </c:pt>
                <c:pt idx="557">
                  <c:v>710712.78446895024</c:v>
                </c:pt>
                <c:pt idx="558">
                  <c:v>702831.7499969257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3D5F-4B54-A9A8-60C687B67341}"/>
            </c:ext>
          </c:extLst>
        </c:ser>
        <c:ser>
          <c:idx val="2"/>
          <c:order val="2"/>
          <c:tx>
            <c:v>NORMALWEIGHT 3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'NORMALWEIGHT 3'!$J$6:$J$562</c:f>
              <c:numCache>
                <c:formatCode>0.0000</c:formatCode>
                <c:ptCount val="557"/>
                <c:pt idx="0">
                  <c:v>0</c:v>
                </c:pt>
                <c:pt idx="1">
                  <c:v>9.4126507639884964E-4</c:v>
                </c:pt>
                <c:pt idx="2">
                  <c:v>9.4126507639884964E-4</c:v>
                </c:pt>
                <c:pt idx="3">
                  <c:v>9.4126507639884964E-4</c:v>
                </c:pt>
                <c:pt idx="4">
                  <c:v>9.4126507639884964E-4</c:v>
                </c:pt>
                <c:pt idx="5">
                  <c:v>9.4126507639884964E-4</c:v>
                </c:pt>
                <c:pt idx="6">
                  <c:v>1.8825301527976993E-3</c:v>
                </c:pt>
                <c:pt idx="7">
                  <c:v>1.8825301527976993E-3</c:v>
                </c:pt>
                <c:pt idx="8">
                  <c:v>1.8825301527976993E-3</c:v>
                </c:pt>
                <c:pt idx="9">
                  <c:v>1.8825301527976993E-3</c:v>
                </c:pt>
                <c:pt idx="10">
                  <c:v>1.8825301527976993E-3</c:v>
                </c:pt>
                <c:pt idx="11">
                  <c:v>2.8237950801849364E-3</c:v>
                </c:pt>
                <c:pt idx="12">
                  <c:v>2.8237950801849364E-3</c:v>
                </c:pt>
                <c:pt idx="13">
                  <c:v>2.8237950801849364E-3</c:v>
                </c:pt>
                <c:pt idx="14">
                  <c:v>2.8237950801849364E-3</c:v>
                </c:pt>
                <c:pt idx="15">
                  <c:v>2.8237950801849364E-3</c:v>
                </c:pt>
                <c:pt idx="16">
                  <c:v>2.8237950801849364E-3</c:v>
                </c:pt>
                <c:pt idx="17">
                  <c:v>2.8237950801849364E-3</c:v>
                </c:pt>
                <c:pt idx="18">
                  <c:v>3.7650603055953986E-3</c:v>
                </c:pt>
                <c:pt idx="19">
                  <c:v>3.7650603055953986E-3</c:v>
                </c:pt>
                <c:pt idx="20">
                  <c:v>3.7650603055953986E-3</c:v>
                </c:pt>
                <c:pt idx="21">
                  <c:v>4.7063255310058607E-3</c:v>
                </c:pt>
                <c:pt idx="22">
                  <c:v>4.7063255310058607E-3</c:v>
                </c:pt>
                <c:pt idx="23">
                  <c:v>4.7063255310058607E-3</c:v>
                </c:pt>
                <c:pt idx="24">
                  <c:v>4.7063255310058607E-3</c:v>
                </c:pt>
                <c:pt idx="25">
                  <c:v>5.6475901603698728E-3</c:v>
                </c:pt>
                <c:pt idx="26">
                  <c:v>5.6475901603698728E-3</c:v>
                </c:pt>
                <c:pt idx="27">
                  <c:v>5.6475901603698728E-3</c:v>
                </c:pt>
                <c:pt idx="28">
                  <c:v>5.6475901603698728E-3</c:v>
                </c:pt>
                <c:pt idx="29">
                  <c:v>5.6475901603698728E-3</c:v>
                </c:pt>
                <c:pt idx="30">
                  <c:v>6.588855385780335E-3</c:v>
                </c:pt>
                <c:pt idx="31">
                  <c:v>6.588855385780335E-3</c:v>
                </c:pt>
                <c:pt idx="32">
                  <c:v>6.588855385780335E-3</c:v>
                </c:pt>
                <c:pt idx="33">
                  <c:v>7.5301206111907971E-3</c:v>
                </c:pt>
                <c:pt idx="34">
                  <c:v>7.5301206111907971E-3</c:v>
                </c:pt>
                <c:pt idx="35">
                  <c:v>7.5301206111907971E-3</c:v>
                </c:pt>
                <c:pt idx="36">
                  <c:v>7.5301206111907971E-3</c:v>
                </c:pt>
                <c:pt idx="37">
                  <c:v>8.4713858366012584E-3</c:v>
                </c:pt>
                <c:pt idx="38">
                  <c:v>8.4713858366012584E-3</c:v>
                </c:pt>
                <c:pt idx="39">
                  <c:v>8.4713858366012584E-3</c:v>
                </c:pt>
                <c:pt idx="40">
                  <c:v>9.4126510620117215E-3</c:v>
                </c:pt>
                <c:pt idx="41">
                  <c:v>9.4126510620117215E-3</c:v>
                </c:pt>
                <c:pt idx="42">
                  <c:v>9.4126510620117215E-3</c:v>
                </c:pt>
                <c:pt idx="43">
                  <c:v>9.4126510620117215E-3</c:v>
                </c:pt>
                <c:pt idx="44">
                  <c:v>9.4126510620117215E-3</c:v>
                </c:pt>
                <c:pt idx="45">
                  <c:v>1.0353915691375733E-2</c:v>
                </c:pt>
                <c:pt idx="46">
                  <c:v>1.0353915691375733E-2</c:v>
                </c:pt>
                <c:pt idx="47">
                  <c:v>1.1295180320739746E-2</c:v>
                </c:pt>
                <c:pt idx="48">
                  <c:v>1.1295180320739746E-2</c:v>
                </c:pt>
                <c:pt idx="49">
                  <c:v>1.1295180320739746E-2</c:v>
                </c:pt>
                <c:pt idx="50">
                  <c:v>1.1295180320739746E-2</c:v>
                </c:pt>
                <c:pt idx="51">
                  <c:v>1.1295180320739746E-2</c:v>
                </c:pt>
                <c:pt idx="52">
                  <c:v>1.2236446142196657E-2</c:v>
                </c:pt>
                <c:pt idx="53">
                  <c:v>1.2236446142196657E-2</c:v>
                </c:pt>
                <c:pt idx="54">
                  <c:v>1.2236446142196657E-2</c:v>
                </c:pt>
                <c:pt idx="55">
                  <c:v>1.2236446142196657E-2</c:v>
                </c:pt>
                <c:pt idx="56">
                  <c:v>1.2236446142196657E-2</c:v>
                </c:pt>
                <c:pt idx="57">
                  <c:v>1.317771077156067E-2</c:v>
                </c:pt>
                <c:pt idx="58">
                  <c:v>1.317771077156067E-2</c:v>
                </c:pt>
                <c:pt idx="59">
                  <c:v>1.317771077156067E-2</c:v>
                </c:pt>
                <c:pt idx="60">
                  <c:v>1.4118976593017578E-2</c:v>
                </c:pt>
                <c:pt idx="61">
                  <c:v>1.4118976593017578E-2</c:v>
                </c:pt>
                <c:pt idx="62">
                  <c:v>1.4118976593017578E-2</c:v>
                </c:pt>
                <c:pt idx="63">
                  <c:v>1.5060241222381594E-2</c:v>
                </c:pt>
                <c:pt idx="64">
                  <c:v>1.5060241222381594E-2</c:v>
                </c:pt>
                <c:pt idx="65">
                  <c:v>1.5060241222381594E-2</c:v>
                </c:pt>
                <c:pt idx="66">
                  <c:v>1.5060241222381594E-2</c:v>
                </c:pt>
                <c:pt idx="67">
                  <c:v>1.6001505851745607E-2</c:v>
                </c:pt>
                <c:pt idx="68">
                  <c:v>1.6001505851745607E-2</c:v>
                </c:pt>
                <c:pt idx="69">
                  <c:v>1.6001505851745607E-2</c:v>
                </c:pt>
                <c:pt idx="70">
                  <c:v>1.6001505851745607E-2</c:v>
                </c:pt>
                <c:pt idx="71">
                  <c:v>1.6942771673202517E-2</c:v>
                </c:pt>
                <c:pt idx="72">
                  <c:v>1.6942771673202517E-2</c:v>
                </c:pt>
                <c:pt idx="73">
                  <c:v>1.6942771673202517E-2</c:v>
                </c:pt>
                <c:pt idx="74">
                  <c:v>1.7884036302566533E-2</c:v>
                </c:pt>
                <c:pt idx="75">
                  <c:v>1.7884036302566533E-2</c:v>
                </c:pt>
                <c:pt idx="76">
                  <c:v>1.7884036302566533E-2</c:v>
                </c:pt>
                <c:pt idx="77">
                  <c:v>1.7884036302566533E-2</c:v>
                </c:pt>
                <c:pt idx="78">
                  <c:v>1.8825302124023443E-2</c:v>
                </c:pt>
                <c:pt idx="79">
                  <c:v>1.8825302124023443E-2</c:v>
                </c:pt>
                <c:pt idx="80">
                  <c:v>1.8825302124023443E-2</c:v>
                </c:pt>
                <c:pt idx="81">
                  <c:v>1.9766566753387452E-2</c:v>
                </c:pt>
                <c:pt idx="82">
                  <c:v>1.9766566753387452E-2</c:v>
                </c:pt>
                <c:pt idx="83">
                  <c:v>1.9766566753387452E-2</c:v>
                </c:pt>
                <c:pt idx="84">
                  <c:v>1.9766566753387452E-2</c:v>
                </c:pt>
                <c:pt idx="85">
                  <c:v>1.9766566753387452E-2</c:v>
                </c:pt>
                <c:pt idx="86">
                  <c:v>2.0707831382751465E-2</c:v>
                </c:pt>
                <c:pt idx="87">
                  <c:v>2.0707831382751465E-2</c:v>
                </c:pt>
                <c:pt idx="88">
                  <c:v>2.0707831382751465E-2</c:v>
                </c:pt>
                <c:pt idx="89">
                  <c:v>2.1649096012115482E-2</c:v>
                </c:pt>
                <c:pt idx="90">
                  <c:v>2.1649096012115482E-2</c:v>
                </c:pt>
                <c:pt idx="91">
                  <c:v>2.1649096012115482E-2</c:v>
                </c:pt>
                <c:pt idx="92">
                  <c:v>2.2590360641479491E-2</c:v>
                </c:pt>
                <c:pt idx="93">
                  <c:v>2.2590360641479491E-2</c:v>
                </c:pt>
                <c:pt idx="94">
                  <c:v>2.2590360641479491E-2</c:v>
                </c:pt>
                <c:pt idx="95">
                  <c:v>2.2590360641479491E-2</c:v>
                </c:pt>
                <c:pt idx="96">
                  <c:v>2.3531627655029298E-2</c:v>
                </c:pt>
                <c:pt idx="97">
                  <c:v>2.3531627655029298E-2</c:v>
                </c:pt>
                <c:pt idx="98">
                  <c:v>2.3531627655029298E-2</c:v>
                </c:pt>
                <c:pt idx="99">
                  <c:v>2.3531627655029298E-2</c:v>
                </c:pt>
                <c:pt idx="100">
                  <c:v>2.4472892284393314E-2</c:v>
                </c:pt>
                <c:pt idx="101">
                  <c:v>2.4472892284393314E-2</c:v>
                </c:pt>
                <c:pt idx="102">
                  <c:v>2.4472892284393314E-2</c:v>
                </c:pt>
                <c:pt idx="103">
                  <c:v>2.5414156913757324E-2</c:v>
                </c:pt>
                <c:pt idx="104">
                  <c:v>2.4472892284393314E-2</c:v>
                </c:pt>
                <c:pt idx="105">
                  <c:v>2.5414156913757324E-2</c:v>
                </c:pt>
                <c:pt idx="106">
                  <c:v>2.5414156913757324E-2</c:v>
                </c:pt>
                <c:pt idx="107">
                  <c:v>2.635542154312134E-2</c:v>
                </c:pt>
                <c:pt idx="108">
                  <c:v>2.635542154312134E-2</c:v>
                </c:pt>
                <c:pt idx="109">
                  <c:v>2.635542154312134E-2</c:v>
                </c:pt>
                <c:pt idx="110">
                  <c:v>2.7296686172485353E-2</c:v>
                </c:pt>
                <c:pt idx="111">
                  <c:v>2.7296686172485353E-2</c:v>
                </c:pt>
                <c:pt idx="112">
                  <c:v>2.7296686172485353E-2</c:v>
                </c:pt>
                <c:pt idx="113">
                  <c:v>2.7296686172485353E-2</c:v>
                </c:pt>
                <c:pt idx="114">
                  <c:v>2.8237953186035156E-2</c:v>
                </c:pt>
                <c:pt idx="115">
                  <c:v>2.8237953186035156E-2</c:v>
                </c:pt>
                <c:pt idx="116">
                  <c:v>2.8237953186035156E-2</c:v>
                </c:pt>
                <c:pt idx="117">
                  <c:v>2.8237953186035156E-2</c:v>
                </c:pt>
                <c:pt idx="118">
                  <c:v>2.9179217815399172E-2</c:v>
                </c:pt>
                <c:pt idx="119">
                  <c:v>2.9179217815399172E-2</c:v>
                </c:pt>
                <c:pt idx="120">
                  <c:v>2.9179217815399172E-2</c:v>
                </c:pt>
                <c:pt idx="121">
                  <c:v>3.0120482444763189E-2</c:v>
                </c:pt>
                <c:pt idx="122">
                  <c:v>3.1061747074127198E-2</c:v>
                </c:pt>
                <c:pt idx="123">
                  <c:v>3.0120482444763189E-2</c:v>
                </c:pt>
                <c:pt idx="124">
                  <c:v>3.0120482444763189E-2</c:v>
                </c:pt>
                <c:pt idx="125">
                  <c:v>3.0120482444763189E-2</c:v>
                </c:pt>
                <c:pt idx="126">
                  <c:v>3.1061747074127198E-2</c:v>
                </c:pt>
                <c:pt idx="127">
                  <c:v>3.1061747074127198E-2</c:v>
                </c:pt>
                <c:pt idx="128">
                  <c:v>3.1061747074127198E-2</c:v>
                </c:pt>
                <c:pt idx="129">
                  <c:v>3.2003011703491215E-2</c:v>
                </c:pt>
                <c:pt idx="130">
                  <c:v>3.2003011703491215E-2</c:v>
                </c:pt>
                <c:pt idx="131">
                  <c:v>3.2003011703491215E-2</c:v>
                </c:pt>
                <c:pt idx="132">
                  <c:v>3.2944278717041017E-2</c:v>
                </c:pt>
                <c:pt idx="133">
                  <c:v>3.2944278717041017E-2</c:v>
                </c:pt>
                <c:pt idx="134">
                  <c:v>3.2944278717041017E-2</c:v>
                </c:pt>
                <c:pt idx="135">
                  <c:v>3.3885543346405034E-2</c:v>
                </c:pt>
                <c:pt idx="136">
                  <c:v>3.3885543346405034E-2</c:v>
                </c:pt>
                <c:pt idx="137">
                  <c:v>3.3885543346405034E-2</c:v>
                </c:pt>
                <c:pt idx="138">
                  <c:v>3.3885543346405034E-2</c:v>
                </c:pt>
                <c:pt idx="139">
                  <c:v>3.3885543346405034E-2</c:v>
                </c:pt>
                <c:pt idx="140">
                  <c:v>3.482680797576905E-2</c:v>
                </c:pt>
                <c:pt idx="141">
                  <c:v>3.482680797576905E-2</c:v>
                </c:pt>
                <c:pt idx="142">
                  <c:v>3.482680797576905E-2</c:v>
                </c:pt>
                <c:pt idx="143">
                  <c:v>3.5768072605133067E-2</c:v>
                </c:pt>
                <c:pt idx="144">
                  <c:v>3.5768072605133067E-2</c:v>
                </c:pt>
                <c:pt idx="145">
                  <c:v>3.5768072605133067E-2</c:v>
                </c:pt>
                <c:pt idx="146">
                  <c:v>3.6709337234497069E-2</c:v>
                </c:pt>
                <c:pt idx="147">
                  <c:v>3.6709337234497069E-2</c:v>
                </c:pt>
                <c:pt idx="148">
                  <c:v>3.6709337234497069E-2</c:v>
                </c:pt>
                <c:pt idx="149">
                  <c:v>3.6709337234497069E-2</c:v>
                </c:pt>
                <c:pt idx="150">
                  <c:v>3.7650604248046886E-2</c:v>
                </c:pt>
                <c:pt idx="151">
                  <c:v>3.7650604248046886E-2</c:v>
                </c:pt>
                <c:pt idx="152">
                  <c:v>3.7650604248046886E-2</c:v>
                </c:pt>
                <c:pt idx="153">
                  <c:v>3.7650604248046886E-2</c:v>
                </c:pt>
                <c:pt idx="154">
                  <c:v>3.8591868877410888E-2</c:v>
                </c:pt>
                <c:pt idx="155">
                  <c:v>3.8591868877410888E-2</c:v>
                </c:pt>
                <c:pt idx="156">
                  <c:v>3.8591868877410888E-2</c:v>
                </c:pt>
                <c:pt idx="157">
                  <c:v>3.9533133506774905E-2</c:v>
                </c:pt>
                <c:pt idx="158">
                  <c:v>3.9533133506774905E-2</c:v>
                </c:pt>
                <c:pt idx="159">
                  <c:v>3.9533133506774905E-2</c:v>
                </c:pt>
                <c:pt idx="160">
                  <c:v>3.9533133506774905E-2</c:v>
                </c:pt>
                <c:pt idx="161">
                  <c:v>3.9533133506774905E-2</c:v>
                </c:pt>
                <c:pt idx="162">
                  <c:v>3.9533133506774905E-2</c:v>
                </c:pt>
                <c:pt idx="163">
                  <c:v>4.0474400520324708E-2</c:v>
                </c:pt>
                <c:pt idx="164">
                  <c:v>4.0474400520324708E-2</c:v>
                </c:pt>
                <c:pt idx="165">
                  <c:v>4.1415662765502931E-2</c:v>
                </c:pt>
                <c:pt idx="166">
                  <c:v>4.1415662765502931E-2</c:v>
                </c:pt>
                <c:pt idx="167">
                  <c:v>4.1415662765502931E-2</c:v>
                </c:pt>
                <c:pt idx="168">
                  <c:v>4.1415662765502931E-2</c:v>
                </c:pt>
                <c:pt idx="169">
                  <c:v>4.2356929779052734E-2</c:v>
                </c:pt>
                <c:pt idx="170">
                  <c:v>4.2356929779052734E-2</c:v>
                </c:pt>
                <c:pt idx="171">
                  <c:v>4.2356929779052734E-2</c:v>
                </c:pt>
                <c:pt idx="172">
                  <c:v>4.2356929779052734E-2</c:v>
                </c:pt>
                <c:pt idx="173">
                  <c:v>4.3298192024230964E-2</c:v>
                </c:pt>
                <c:pt idx="174">
                  <c:v>4.3298192024230964E-2</c:v>
                </c:pt>
                <c:pt idx="175">
                  <c:v>4.3298192024230964E-2</c:v>
                </c:pt>
                <c:pt idx="176">
                  <c:v>4.3298192024230964E-2</c:v>
                </c:pt>
                <c:pt idx="177">
                  <c:v>4.4239459037780766E-2</c:v>
                </c:pt>
                <c:pt idx="178">
                  <c:v>4.4239459037780766E-2</c:v>
                </c:pt>
                <c:pt idx="179">
                  <c:v>4.4239459037780766E-2</c:v>
                </c:pt>
                <c:pt idx="180">
                  <c:v>4.5180721282958983E-2</c:v>
                </c:pt>
                <c:pt idx="181">
                  <c:v>4.5180721282958983E-2</c:v>
                </c:pt>
                <c:pt idx="182">
                  <c:v>4.5180721282958983E-2</c:v>
                </c:pt>
                <c:pt idx="183">
                  <c:v>4.5180721282958983E-2</c:v>
                </c:pt>
                <c:pt idx="184">
                  <c:v>4.6121988296508799E-2</c:v>
                </c:pt>
                <c:pt idx="185">
                  <c:v>4.6121988296508799E-2</c:v>
                </c:pt>
                <c:pt idx="186">
                  <c:v>4.6121988296508799E-2</c:v>
                </c:pt>
                <c:pt idx="187">
                  <c:v>4.7063255310058595E-2</c:v>
                </c:pt>
                <c:pt idx="188">
                  <c:v>4.7063255310058595E-2</c:v>
                </c:pt>
                <c:pt idx="189">
                  <c:v>4.7063255310058595E-2</c:v>
                </c:pt>
                <c:pt idx="190">
                  <c:v>4.7063255310058595E-2</c:v>
                </c:pt>
                <c:pt idx="191">
                  <c:v>4.8004517555236825E-2</c:v>
                </c:pt>
                <c:pt idx="192">
                  <c:v>4.8004517555236825E-2</c:v>
                </c:pt>
                <c:pt idx="193">
                  <c:v>4.8004517555236825E-2</c:v>
                </c:pt>
                <c:pt idx="194">
                  <c:v>4.8004517555236825E-2</c:v>
                </c:pt>
                <c:pt idx="195">
                  <c:v>4.8945784568786628E-2</c:v>
                </c:pt>
                <c:pt idx="196">
                  <c:v>4.8945784568786628E-2</c:v>
                </c:pt>
                <c:pt idx="197">
                  <c:v>4.8945784568786628E-2</c:v>
                </c:pt>
                <c:pt idx="198">
                  <c:v>4.9887046813964844E-2</c:v>
                </c:pt>
                <c:pt idx="199">
                  <c:v>4.9887046813964844E-2</c:v>
                </c:pt>
                <c:pt idx="200">
                  <c:v>4.9887046813964844E-2</c:v>
                </c:pt>
                <c:pt idx="201">
                  <c:v>5.0828313827514647E-2</c:v>
                </c:pt>
                <c:pt idx="202">
                  <c:v>5.0828313827514647E-2</c:v>
                </c:pt>
                <c:pt idx="203">
                  <c:v>5.0828313827514647E-2</c:v>
                </c:pt>
                <c:pt idx="204">
                  <c:v>5.1769580841064464E-2</c:v>
                </c:pt>
                <c:pt idx="205">
                  <c:v>5.1769580841064464E-2</c:v>
                </c:pt>
                <c:pt idx="206">
                  <c:v>5.1769580841064464E-2</c:v>
                </c:pt>
                <c:pt idx="207">
                  <c:v>5.271084308624268E-2</c:v>
                </c:pt>
                <c:pt idx="208">
                  <c:v>5.271084308624268E-2</c:v>
                </c:pt>
                <c:pt idx="209">
                  <c:v>5.271084308624268E-2</c:v>
                </c:pt>
                <c:pt idx="210">
                  <c:v>5.271084308624268E-2</c:v>
                </c:pt>
                <c:pt idx="211">
                  <c:v>5.3652110099792483E-2</c:v>
                </c:pt>
                <c:pt idx="212">
                  <c:v>5.3652110099792483E-2</c:v>
                </c:pt>
                <c:pt idx="213">
                  <c:v>5.3652110099792483E-2</c:v>
                </c:pt>
                <c:pt idx="214">
                  <c:v>5.3652110099792483E-2</c:v>
                </c:pt>
                <c:pt idx="215">
                  <c:v>5.4593372344970706E-2</c:v>
                </c:pt>
                <c:pt idx="216">
                  <c:v>5.4593372344970706E-2</c:v>
                </c:pt>
                <c:pt idx="217">
                  <c:v>5.4593372344970706E-2</c:v>
                </c:pt>
                <c:pt idx="218">
                  <c:v>5.5534639358520509E-2</c:v>
                </c:pt>
                <c:pt idx="219">
                  <c:v>5.5534639358520509E-2</c:v>
                </c:pt>
                <c:pt idx="220">
                  <c:v>5.5534639358520509E-2</c:v>
                </c:pt>
                <c:pt idx="221">
                  <c:v>5.5534639358520509E-2</c:v>
                </c:pt>
                <c:pt idx="222">
                  <c:v>5.6475906372070311E-2</c:v>
                </c:pt>
                <c:pt idx="223">
                  <c:v>5.6475906372070311E-2</c:v>
                </c:pt>
                <c:pt idx="224">
                  <c:v>5.6475906372070311E-2</c:v>
                </c:pt>
                <c:pt idx="225">
                  <c:v>5.7417168617248542E-2</c:v>
                </c:pt>
                <c:pt idx="226">
                  <c:v>5.7417168617248542E-2</c:v>
                </c:pt>
                <c:pt idx="227">
                  <c:v>5.7417168617248542E-2</c:v>
                </c:pt>
                <c:pt idx="228">
                  <c:v>5.7417168617248542E-2</c:v>
                </c:pt>
                <c:pt idx="229">
                  <c:v>5.8358435630798344E-2</c:v>
                </c:pt>
                <c:pt idx="230">
                  <c:v>5.8358435630798344E-2</c:v>
                </c:pt>
                <c:pt idx="231">
                  <c:v>5.8358435630798344E-2</c:v>
                </c:pt>
                <c:pt idx="232">
                  <c:v>5.9299697875976561E-2</c:v>
                </c:pt>
                <c:pt idx="233">
                  <c:v>5.9299697875976561E-2</c:v>
                </c:pt>
                <c:pt idx="234">
                  <c:v>5.9299697875976561E-2</c:v>
                </c:pt>
                <c:pt idx="235">
                  <c:v>6.0240964889526377E-2</c:v>
                </c:pt>
                <c:pt idx="236">
                  <c:v>6.0240964889526377E-2</c:v>
                </c:pt>
                <c:pt idx="237">
                  <c:v>6.0240964889526377E-2</c:v>
                </c:pt>
                <c:pt idx="238">
                  <c:v>6.0240964889526377E-2</c:v>
                </c:pt>
                <c:pt idx="239">
                  <c:v>6.118223190307618E-2</c:v>
                </c:pt>
                <c:pt idx="240">
                  <c:v>6.118223190307618E-2</c:v>
                </c:pt>
                <c:pt idx="241">
                  <c:v>6.118223190307618E-2</c:v>
                </c:pt>
                <c:pt idx="242">
                  <c:v>6.2123494148254396E-2</c:v>
                </c:pt>
                <c:pt idx="243">
                  <c:v>6.2123494148254396E-2</c:v>
                </c:pt>
                <c:pt idx="244">
                  <c:v>6.2123494148254396E-2</c:v>
                </c:pt>
                <c:pt idx="245">
                  <c:v>6.2123494148254396E-2</c:v>
                </c:pt>
                <c:pt idx="246">
                  <c:v>6.2123494148254396E-2</c:v>
                </c:pt>
                <c:pt idx="247">
                  <c:v>6.306476116180422E-2</c:v>
                </c:pt>
                <c:pt idx="248">
                  <c:v>6.306476116180422E-2</c:v>
                </c:pt>
                <c:pt idx="249">
                  <c:v>6.4006023406982429E-2</c:v>
                </c:pt>
                <c:pt idx="250">
                  <c:v>6.4006023406982429E-2</c:v>
                </c:pt>
                <c:pt idx="251">
                  <c:v>6.4006023406982429E-2</c:v>
                </c:pt>
                <c:pt idx="252">
                  <c:v>6.4947290420532225E-2</c:v>
                </c:pt>
                <c:pt idx="253">
                  <c:v>6.4947290420532225E-2</c:v>
                </c:pt>
                <c:pt idx="254">
                  <c:v>6.4947290420532225E-2</c:v>
                </c:pt>
                <c:pt idx="255">
                  <c:v>6.4947290420532225E-2</c:v>
                </c:pt>
                <c:pt idx="256">
                  <c:v>6.5888557434082035E-2</c:v>
                </c:pt>
                <c:pt idx="257">
                  <c:v>6.5888557434082035E-2</c:v>
                </c:pt>
                <c:pt idx="258">
                  <c:v>6.5888557434082035E-2</c:v>
                </c:pt>
                <c:pt idx="259">
                  <c:v>6.5888557434082035E-2</c:v>
                </c:pt>
                <c:pt idx="260">
                  <c:v>6.6829819679260258E-2</c:v>
                </c:pt>
                <c:pt idx="261">
                  <c:v>6.6829819679260258E-2</c:v>
                </c:pt>
                <c:pt idx="262">
                  <c:v>6.6829819679260258E-2</c:v>
                </c:pt>
                <c:pt idx="263">
                  <c:v>6.7771086692810067E-2</c:v>
                </c:pt>
                <c:pt idx="264">
                  <c:v>6.7771086692810067E-2</c:v>
                </c:pt>
                <c:pt idx="265">
                  <c:v>6.7771086692810067E-2</c:v>
                </c:pt>
                <c:pt idx="266">
                  <c:v>6.7771086692810067E-2</c:v>
                </c:pt>
                <c:pt idx="267">
                  <c:v>6.8712348937988277E-2</c:v>
                </c:pt>
                <c:pt idx="268">
                  <c:v>6.8712348937988277E-2</c:v>
                </c:pt>
                <c:pt idx="269">
                  <c:v>6.96536159515381E-2</c:v>
                </c:pt>
                <c:pt idx="270">
                  <c:v>6.96536159515381E-2</c:v>
                </c:pt>
                <c:pt idx="271">
                  <c:v>6.96536159515381E-2</c:v>
                </c:pt>
                <c:pt idx="272">
                  <c:v>6.96536159515381E-2</c:v>
                </c:pt>
                <c:pt idx="273">
                  <c:v>7.0594882965087896E-2</c:v>
                </c:pt>
                <c:pt idx="274">
                  <c:v>7.0594882965087896E-2</c:v>
                </c:pt>
                <c:pt idx="275">
                  <c:v>7.1536145210266133E-2</c:v>
                </c:pt>
                <c:pt idx="276">
                  <c:v>7.0594882965087896E-2</c:v>
                </c:pt>
                <c:pt idx="277">
                  <c:v>7.1536145210266133E-2</c:v>
                </c:pt>
                <c:pt idx="278">
                  <c:v>7.1536145210266133E-2</c:v>
                </c:pt>
                <c:pt idx="279">
                  <c:v>7.1536145210266133E-2</c:v>
                </c:pt>
                <c:pt idx="280">
                  <c:v>7.2477412223815915E-2</c:v>
                </c:pt>
                <c:pt idx="281">
                  <c:v>7.2477412223815915E-2</c:v>
                </c:pt>
                <c:pt idx="282">
                  <c:v>7.2477412223815915E-2</c:v>
                </c:pt>
                <c:pt idx="283">
                  <c:v>7.3418674468994138E-2</c:v>
                </c:pt>
                <c:pt idx="284">
                  <c:v>7.3418674468994138E-2</c:v>
                </c:pt>
                <c:pt idx="285">
                  <c:v>7.4359941482543948E-2</c:v>
                </c:pt>
                <c:pt idx="286">
                  <c:v>7.5301208496093772E-2</c:v>
                </c:pt>
                <c:pt idx="287">
                  <c:v>7.5301208496093772E-2</c:v>
                </c:pt>
                <c:pt idx="288">
                  <c:v>7.5301208496093772E-2</c:v>
                </c:pt>
                <c:pt idx="289">
                  <c:v>7.6242470741271981E-2</c:v>
                </c:pt>
                <c:pt idx="290">
                  <c:v>7.7183737754821777E-2</c:v>
                </c:pt>
                <c:pt idx="291">
                  <c:v>7.7183737754821777E-2</c:v>
                </c:pt>
                <c:pt idx="292">
                  <c:v>7.7183737754821777E-2</c:v>
                </c:pt>
                <c:pt idx="293">
                  <c:v>7.8125000000000014E-2</c:v>
                </c:pt>
                <c:pt idx="294">
                  <c:v>7.906626701354981E-2</c:v>
                </c:pt>
                <c:pt idx="295">
                  <c:v>7.906626701354981E-2</c:v>
                </c:pt>
                <c:pt idx="296">
                  <c:v>8.0007534027099619E-2</c:v>
                </c:pt>
                <c:pt idx="297">
                  <c:v>8.0007534027099619E-2</c:v>
                </c:pt>
                <c:pt idx="298">
                  <c:v>8.0948801040649415E-2</c:v>
                </c:pt>
                <c:pt idx="299">
                  <c:v>8.0948801040649415E-2</c:v>
                </c:pt>
                <c:pt idx="300">
                  <c:v>8.1890058517456052E-2</c:v>
                </c:pt>
                <c:pt idx="301">
                  <c:v>8.1890058517456052E-2</c:v>
                </c:pt>
                <c:pt idx="302">
                  <c:v>8.2831325531005862E-2</c:v>
                </c:pt>
                <c:pt idx="303">
                  <c:v>8.2831325531005862E-2</c:v>
                </c:pt>
                <c:pt idx="304">
                  <c:v>8.2831325531005862E-2</c:v>
                </c:pt>
                <c:pt idx="305">
                  <c:v>8.3772592544555685E-2</c:v>
                </c:pt>
                <c:pt idx="306">
                  <c:v>8.3772592544555685E-2</c:v>
                </c:pt>
                <c:pt idx="307">
                  <c:v>8.4713859558105467E-2</c:v>
                </c:pt>
                <c:pt idx="308">
                  <c:v>8.5655126571655291E-2</c:v>
                </c:pt>
                <c:pt idx="309">
                  <c:v>8.5655126571655291E-2</c:v>
                </c:pt>
                <c:pt idx="310">
                  <c:v>8.5655126571655291E-2</c:v>
                </c:pt>
                <c:pt idx="311">
                  <c:v>8.6596384048461927E-2</c:v>
                </c:pt>
                <c:pt idx="312">
                  <c:v>8.6596384048461927E-2</c:v>
                </c:pt>
                <c:pt idx="313">
                  <c:v>8.7537651062011723E-2</c:v>
                </c:pt>
                <c:pt idx="314">
                  <c:v>8.7537651062011723E-2</c:v>
                </c:pt>
                <c:pt idx="315">
                  <c:v>8.8478918075561533E-2</c:v>
                </c:pt>
                <c:pt idx="316">
                  <c:v>8.9420185089111329E-2</c:v>
                </c:pt>
                <c:pt idx="317">
                  <c:v>8.9420185089111329E-2</c:v>
                </c:pt>
                <c:pt idx="318">
                  <c:v>8.9420185089111329E-2</c:v>
                </c:pt>
                <c:pt idx="319">
                  <c:v>9.0361442565917965E-2</c:v>
                </c:pt>
                <c:pt idx="320">
                  <c:v>9.1302709579467775E-2</c:v>
                </c:pt>
                <c:pt idx="321">
                  <c:v>9.1302709579467775E-2</c:v>
                </c:pt>
                <c:pt idx="322">
                  <c:v>9.2243976593017599E-2</c:v>
                </c:pt>
                <c:pt idx="323">
                  <c:v>9.2243976593017599E-2</c:v>
                </c:pt>
                <c:pt idx="324">
                  <c:v>9.3185243606567381E-2</c:v>
                </c:pt>
                <c:pt idx="325">
                  <c:v>9.3185243606567381E-2</c:v>
                </c:pt>
                <c:pt idx="326">
                  <c:v>9.412651062011719E-2</c:v>
                </c:pt>
                <c:pt idx="327">
                  <c:v>9.412651062011719E-2</c:v>
                </c:pt>
                <c:pt idx="328">
                  <c:v>9.5067768096923827E-2</c:v>
                </c:pt>
                <c:pt idx="329">
                  <c:v>9.5067768096923827E-2</c:v>
                </c:pt>
                <c:pt idx="330">
                  <c:v>9.6009035110473651E-2</c:v>
                </c:pt>
                <c:pt idx="331">
                  <c:v>9.6009035110473651E-2</c:v>
                </c:pt>
                <c:pt idx="332">
                  <c:v>9.6950302124023446E-2</c:v>
                </c:pt>
                <c:pt idx="333">
                  <c:v>9.6950302124023446E-2</c:v>
                </c:pt>
                <c:pt idx="334">
                  <c:v>9.6950302124023446E-2</c:v>
                </c:pt>
                <c:pt idx="335">
                  <c:v>9.7891569137573256E-2</c:v>
                </c:pt>
                <c:pt idx="336">
                  <c:v>9.8832836151123052E-2</c:v>
                </c:pt>
                <c:pt idx="337">
                  <c:v>9.8832836151123052E-2</c:v>
                </c:pt>
                <c:pt idx="338">
                  <c:v>9.8832836151123052E-2</c:v>
                </c:pt>
                <c:pt idx="339">
                  <c:v>9.9774093627929689E-2</c:v>
                </c:pt>
                <c:pt idx="340">
                  <c:v>0.1007153606414795</c:v>
                </c:pt>
                <c:pt idx="341">
                  <c:v>0.1007153606414795</c:v>
                </c:pt>
                <c:pt idx="342">
                  <c:v>0.1007153606414795</c:v>
                </c:pt>
                <c:pt idx="343">
                  <c:v>0.10165662765502929</c:v>
                </c:pt>
                <c:pt idx="344">
                  <c:v>0.10165662765502929</c:v>
                </c:pt>
                <c:pt idx="345">
                  <c:v>0.1025978946685791</c:v>
                </c:pt>
                <c:pt idx="346">
                  <c:v>0.1025978946685791</c:v>
                </c:pt>
                <c:pt idx="347">
                  <c:v>0.10353916168212893</c:v>
                </c:pt>
                <c:pt idx="348">
                  <c:v>0.10353916168212893</c:v>
                </c:pt>
                <c:pt idx="349">
                  <c:v>0.10448041915893556</c:v>
                </c:pt>
                <c:pt idx="350">
                  <c:v>0.10542168617248536</c:v>
                </c:pt>
                <c:pt idx="351">
                  <c:v>0.10542168617248536</c:v>
                </c:pt>
                <c:pt idx="352">
                  <c:v>0.10542168617248536</c:v>
                </c:pt>
                <c:pt idx="353">
                  <c:v>0.10636295318603517</c:v>
                </c:pt>
                <c:pt idx="354">
                  <c:v>0.10730422019958497</c:v>
                </c:pt>
                <c:pt idx="355">
                  <c:v>0.10730422019958497</c:v>
                </c:pt>
                <c:pt idx="356">
                  <c:v>0.10824548721313478</c:v>
                </c:pt>
                <c:pt idx="357">
                  <c:v>0.10824548721313478</c:v>
                </c:pt>
                <c:pt idx="358">
                  <c:v>0.10918674468994141</c:v>
                </c:pt>
                <c:pt idx="359">
                  <c:v>0.10918674468994141</c:v>
                </c:pt>
                <c:pt idx="360">
                  <c:v>0.10918674468994141</c:v>
                </c:pt>
                <c:pt idx="361">
                  <c:v>0.11012801170349121</c:v>
                </c:pt>
                <c:pt idx="362">
                  <c:v>0.11012801170349121</c:v>
                </c:pt>
                <c:pt idx="363">
                  <c:v>0.11106927871704102</c:v>
                </c:pt>
                <c:pt idx="364">
                  <c:v>0.11201054573059084</c:v>
                </c:pt>
                <c:pt idx="365">
                  <c:v>0.11201054573059084</c:v>
                </c:pt>
                <c:pt idx="366">
                  <c:v>0.11201054573059084</c:v>
                </c:pt>
                <c:pt idx="367">
                  <c:v>0.11295181274414062</c:v>
                </c:pt>
                <c:pt idx="368">
                  <c:v>0.11295181274414062</c:v>
                </c:pt>
                <c:pt idx="369">
                  <c:v>0.11389307022094727</c:v>
                </c:pt>
                <c:pt idx="370">
                  <c:v>0.11389307022094727</c:v>
                </c:pt>
                <c:pt idx="371">
                  <c:v>0.11389307022094727</c:v>
                </c:pt>
                <c:pt idx="372">
                  <c:v>0.11483433723449708</c:v>
                </c:pt>
                <c:pt idx="373">
                  <c:v>0.11577560424804688</c:v>
                </c:pt>
                <c:pt idx="374">
                  <c:v>0.11577560424804688</c:v>
                </c:pt>
                <c:pt idx="375">
                  <c:v>0.11671687126159669</c:v>
                </c:pt>
                <c:pt idx="376">
                  <c:v>0.11671687126159669</c:v>
                </c:pt>
                <c:pt idx="377">
                  <c:v>0.11671687126159669</c:v>
                </c:pt>
                <c:pt idx="378">
                  <c:v>0.11765813827514648</c:v>
                </c:pt>
                <c:pt idx="379">
                  <c:v>0.11765813827514648</c:v>
                </c:pt>
                <c:pt idx="380">
                  <c:v>0.11859939575195312</c:v>
                </c:pt>
                <c:pt idx="381">
                  <c:v>0.11859939575195312</c:v>
                </c:pt>
                <c:pt idx="382">
                  <c:v>0.11954066276550293</c:v>
                </c:pt>
                <c:pt idx="383">
                  <c:v>0.11954066276550293</c:v>
                </c:pt>
                <c:pt idx="384">
                  <c:v>0.12048192977905275</c:v>
                </c:pt>
                <c:pt idx="385">
                  <c:v>0.12048192977905275</c:v>
                </c:pt>
                <c:pt idx="386">
                  <c:v>0.12142319679260254</c:v>
                </c:pt>
                <c:pt idx="387">
                  <c:v>0.12142319679260254</c:v>
                </c:pt>
                <c:pt idx="388">
                  <c:v>0.12142319679260254</c:v>
                </c:pt>
                <c:pt idx="389">
                  <c:v>0.12236446380615236</c:v>
                </c:pt>
                <c:pt idx="390">
                  <c:v>0.12236446380615236</c:v>
                </c:pt>
                <c:pt idx="391">
                  <c:v>0.123305721282959</c:v>
                </c:pt>
                <c:pt idx="392">
                  <c:v>0.123305721282959</c:v>
                </c:pt>
                <c:pt idx="393">
                  <c:v>0.12424698829650879</c:v>
                </c:pt>
                <c:pt idx="394">
                  <c:v>0.12424698829650879</c:v>
                </c:pt>
                <c:pt idx="395">
                  <c:v>0.12424698829650879</c:v>
                </c:pt>
                <c:pt idx="396">
                  <c:v>0.12518825531005862</c:v>
                </c:pt>
                <c:pt idx="397">
                  <c:v>0.12518825531005862</c:v>
                </c:pt>
                <c:pt idx="398">
                  <c:v>0.12612952232360844</c:v>
                </c:pt>
                <c:pt idx="399">
                  <c:v>0.12612952232360844</c:v>
                </c:pt>
                <c:pt idx="400">
                  <c:v>0.12707078933715821</c:v>
                </c:pt>
                <c:pt idx="401">
                  <c:v>0.12707078933715821</c:v>
                </c:pt>
                <c:pt idx="402">
                  <c:v>0.12801204681396486</c:v>
                </c:pt>
                <c:pt idx="403">
                  <c:v>0.12801204681396486</c:v>
                </c:pt>
                <c:pt idx="404">
                  <c:v>0.12801204681396486</c:v>
                </c:pt>
                <c:pt idx="405">
                  <c:v>0.12895331382751468</c:v>
                </c:pt>
                <c:pt idx="406">
                  <c:v>0.12895331382751468</c:v>
                </c:pt>
                <c:pt idx="407">
                  <c:v>0.12895331382751468</c:v>
                </c:pt>
                <c:pt idx="408">
                  <c:v>0.12989458084106445</c:v>
                </c:pt>
                <c:pt idx="409">
                  <c:v>0.13083584785461427</c:v>
                </c:pt>
                <c:pt idx="410">
                  <c:v>0.13083584785461427</c:v>
                </c:pt>
                <c:pt idx="411">
                  <c:v>0.13177711486816407</c:v>
                </c:pt>
                <c:pt idx="412">
                  <c:v>0.13177711486816407</c:v>
                </c:pt>
                <c:pt idx="413">
                  <c:v>0.13271837234497069</c:v>
                </c:pt>
                <c:pt idx="414">
                  <c:v>0.13271837234497069</c:v>
                </c:pt>
                <c:pt idx="415">
                  <c:v>0.13271837234497069</c:v>
                </c:pt>
                <c:pt idx="416">
                  <c:v>0.13365963935852052</c:v>
                </c:pt>
                <c:pt idx="417">
                  <c:v>0.13365963935852052</c:v>
                </c:pt>
                <c:pt idx="418">
                  <c:v>0.13365963935852052</c:v>
                </c:pt>
                <c:pt idx="419">
                  <c:v>0.13460090637207031</c:v>
                </c:pt>
                <c:pt idx="420">
                  <c:v>0.13554217338562013</c:v>
                </c:pt>
                <c:pt idx="421">
                  <c:v>0.13554217338562013</c:v>
                </c:pt>
                <c:pt idx="422">
                  <c:v>0.13554217338562013</c:v>
                </c:pt>
                <c:pt idx="423">
                  <c:v>0.13554217338562013</c:v>
                </c:pt>
                <c:pt idx="424">
                  <c:v>0.13648344039916996</c:v>
                </c:pt>
                <c:pt idx="425">
                  <c:v>0.13742469787597655</c:v>
                </c:pt>
                <c:pt idx="426">
                  <c:v>0.13742469787597655</c:v>
                </c:pt>
                <c:pt idx="427">
                  <c:v>0.13836596488952638</c:v>
                </c:pt>
                <c:pt idx="428">
                  <c:v>0.13836596488952638</c:v>
                </c:pt>
                <c:pt idx="429">
                  <c:v>0.13836596488952638</c:v>
                </c:pt>
                <c:pt idx="430">
                  <c:v>0.1393072319030762</c:v>
                </c:pt>
                <c:pt idx="431">
                  <c:v>0.1393072319030762</c:v>
                </c:pt>
                <c:pt idx="432">
                  <c:v>0.1393072319030762</c:v>
                </c:pt>
                <c:pt idx="433">
                  <c:v>0.14024849891662597</c:v>
                </c:pt>
                <c:pt idx="434">
                  <c:v>0.14024849891662597</c:v>
                </c:pt>
                <c:pt idx="435">
                  <c:v>0.14118976593017579</c:v>
                </c:pt>
                <c:pt idx="436">
                  <c:v>0.14118976593017579</c:v>
                </c:pt>
                <c:pt idx="437">
                  <c:v>0.14213102340698244</c:v>
                </c:pt>
                <c:pt idx="438">
                  <c:v>0.14213102340698244</c:v>
                </c:pt>
                <c:pt idx="439">
                  <c:v>0.14307229042053227</c:v>
                </c:pt>
                <c:pt idx="440">
                  <c:v>0.14307229042053227</c:v>
                </c:pt>
                <c:pt idx="441">
                  <c:v>0.14307229042053227</c:v>
                </c:pt>
                <c:pt idx="442">
                  <c:v>0.14401355743408203</c:v>
                </c:pt>
                <c:pt idx="443">
                  <c:v>0.14401355743408203</c:v>
                </c:pt>
                <c:pt idx="444">
                  <c:v>0.14495482444763183</c:v>
                </c:pt>
                <c:pt idx="445">
                  <c:v>0.14495482444763183</c:v>
                </c:pt>
                <c:pt idx="446">
                  <c:v>0.14495482444763183</c:v>
                </c:pt>
                <c:pt idx="447">
                  <c:v>0.14589609146118165</c:v>
                </c:pt>
                <c:pt idx="448">
                  <c:v>0.14589609146118165</c:v>
                </c:pt>
                <c:pt idx="449">
                  <c:v>0.14683734893798828</c:v>
                </c:pt>
                <c:pt idx="450">
                  <c:v>0.14683734893798828</c:v>
                </c:pt>
                <c:pt idx="451">
                  <c:v>0.1477786159515381</c:v>
                </c:pt>
                <c:pt idx="452">
                  <c:v>0.1477786159515381</c:v>
                </c:pt>
                <c:pt idx="453">
                  <c:v>0.1487198829650879</c:v>
                </c:pt>
                <c:pt idx="454">
                  <c:v>0.1487198829650879</c:v>
                </c:pt>
                <c:pt idx="455">
                  <c:v>0.1487198829650879</c:v>
                </c:pt>
                <c:pt idx="456">
                  <c:v>0.14966114997863772</c:v>
                </c:pt>
                <c:pt idx="457">
                  <c:v>0.14966114997863772</c:v>
                </c:pt>
                <c:pt idx="458">
                  <c:v>0.15060241699218754</c:v>
                </c:pt>
                <c:pt idx="459">
                  <c:v>0.15060241699218754</c:v>
                </c:pt>
                <c:pt idx="460">
                  <c:v>0.15060241699218754</c:v>
                </c:pt>
                <c:pt idx="461">
                  <c:v>0.15154367446899414</c:v>
                </c:pt>
                <c:pt idx="462">
                  <c:v>0.15154367446899414</c:v>
                </c:pt>
                <c:pt idx="463">
                  <c:v>0.15154367446899414</c:v>
                </c:pt>
                <c:pt idx="464">
                  <c:v>0.15248494148254396</c:v>
                </c:pt>
                <c:pt idx="465">
                  <c:v>0.15342620849609379</c:v>
                </c:pt>
                <c:pt idx="466">
                  <c:v>0.15342620849609379</c:v>
                </c:pt>
                <c:pt idx="467">
                  <c:v>0.15342620849609379</c:v>
                </c:pt>
                <c:pt idx="468">
                  <c:v>0.15436747550964355</c:v>
                </c:pt>
                <c:pt idx="469">
                  <c:v>0.15436747550964355</c:v>
                </c:pt>
                <c:pt idx="470">
                  <c:v>0.15436747550964355</c:v>
                </c:pt>
                <c:pt idx="471">
                  <c:v>0.1553087329864502</c:v>
                </c:pt>
                <c:pt idx="472">
                  <c:v>0.1553087329864502</c:v>
                </c:pt>
                <c:pt idx="473">
                  <c:v>0.15625000000000003</c:v>
                </c:pt>
                <c:pt idx="474">
                  <c:v>0.15625000000000003</c:v>
                </c:pt>
                <c:pt idx="475">
                  <c:v>0.15625000000000003</c:v>
                </c:pt>
                <c:pt idx="476">
                  <c:v>0.1571912670135498</c:v>
                </c:pt>
                <c:pt idx="477">
                  <c:v>0.1571912670135498</c:v>
                </c:pt>
                <c:pt idx="478">
                  <c:v>0.15813253402709962</c:v>
                </c:pt>
                <c:pt idx="479">
                  <c:v>0.15813253402709962</c:v>
                </c:pt>
                <c:pt idx="480">
                  <c:v>0.15907380104064942</c:v>
                </c:pt>
                <c:pt idx="481">
                  <c:v>0.15907380104064942</c:v>
                </c:pt>
                <c:pt idx="482">
                  <c:v>0.15907380104064942</c:v>
                </c:pt>
                <c:pt idx="483">
                  <c:v>0.16001506805419924</c:v>
                </c:pt>
                <c:pt idx="484">
                  <c:v>0.16001506805419924</c:v>
                </c:pt>
                <c:pt idx="485">
                  <c:v>0.16095632553100586</c:v>
                </c:pt>
                <c:pt idx="486">
                  <c:v>0.16095632553100586</c:v>
                </c:pt>
                <c:pt idx="487">
                  <c:v>0.16095632553100586</c:v>
                </c:pt>
                <c:pt idx="488">
                  <c:v>0.16189760208129883</c:v>
                </c:pt>
                <c:pt idx="489">
                  <c:v>0.16189760208129883</c:v>
                </c:pt>
                <c:pt idx="490">
                  <c:v>0.16283885955810548</c:v>
                </c:pt>
                <c:pt idx="491">
                  <c:v>0.16283885955810548</c:v>
                </c:pt>
                <c:pt idx="492">
                  <c:v>0.16283885955810548</c:v>
                </c:pt>
                <c:pt idx="493">
                  <c:v>0.1637801170349121</c:v>
                </c:pt>
                <c:pt idx="494">
                  <c:v>0.16472139358520507</c:v>
                </c:pt>
                <c:pt idx="495">
                  <c:v>0.16472139358520507</c:v>
                </c:pt>
                <c:pt idx="496">
                  <c:v>0.16472139358520507</c:v>
                </c:pt>
                <c:pt idx="497">
                  <c:v>0.16566265106201172</c:v>
                </c:pt>
                <c:pt idx="498">
                  <c:v>0.16566265106201172</c:v>
                </c:pt>
                <c:pt idx="499">
                  <c:v>0.16660392761230469</c:v>
                </c:pt>
                <c:pt idx="500">
                  <c:v>0.16660392761230469</c:v>
                </c:pt>
                <c:pt idx="501">
                  <c:v>0.16660392761230469</c:v>
                </c:pt>
                <c:pt idx="502">
                  <c:v>0.16754518508911137</c:v>
                </c:pt>
                <c:pt idx="503">
                  <c:v>0.16754518508911137</c:v>
                </c:pt>
                <c:pt idx="504">
                  <c:v>0.16848644256591797</c:v>
                </c:pt>
                <c:pt idx="505">
                  <c:v>0.16848644256591797</c:v>
                </c:pt>
                <c:pt idx="506">
                  <c:v>0.16848644256591797</c:v>
                </c:pt>
                <c:pt idx="507">
                  <c:v>0.16942771911621093</c:v>
                </c:pt>
                <c:pt idx="508">
                  <c:v>0.17036897659301761</c:v>
                </c:pt>
                <c:pt idx="509">
                  <c:v>0.17036897659301761</c:v>
                </c:pt>
                <c:pt idx="510">
                  <c:v>0.17036897659301761</c:v>
                </c:pt>
                <c:pt idx="511">
                  <c:v>0.17131025314331058</c:v>
                </c:pt>
                <c:pt idx="512">
                  <c:v>0.17131025314331058</c:v>
                </c:pt>
                <c:pt idx="513">
                  <c:v>0.1722515106201172</c:v>
                </c:pt>
                <c:pt idx="514">
                  <c:v>0.1722515106201172</c:v>
                </c:pt>
                <c:pt idx="515">
                  <c:v>0.1722515106201172</c:v>
                </c:pt>
                <c:pt idx="516">
                  <c:v>0.17319276809692385</c:v>
                </c:pt>
                <c:pt idx="517">
                  <c:v>0.17319276809692385</c:v>
                </c:pt>
                <c:pt idx="518">
                  <c:v>0.17413404464721682</c:v>
                </c:pt>
                <c:pt idx="519">
                  <c:v>0.17413404464721682</c:v>
                </c:pt>
                <c:pt idx="520">
                  <c:v>0.17413404464721682</c:v>
                </c:pt>
                <c:pt idx="521">
                  <c:v>0.17507530212402345</c:v>
                </c:pt>
                <c:pt idx="522">
                  <c:v>0.17601657867431642</c:v>
                </c:pt>
                <c:pt idx="523">
                  <c:v>0.17601657867431642</c:v>
                </c:pt>
                <c:pt idx="524">
                  <c:v>0.17601657867431642</c:v>
                </c:pt>
                <c:pt idx="525">
                  <c:v>0.17695783615112307</c:v>
                </c:pt>
                <c:pt idx="526">
                  <c:v>0.17695783615112307</c:v>
                </c:pt>
                <c:pt idx="527">
                  <c:v>0.17789909362792969</c:v>
                </c:pt>
                <c:pt idx="528">
                  <c:v>0.17789909362792969</c:v>
                </c:pt>
                <c:pt idx="529">
                  <c:v>0.17884037017822266</c:v>
                </c:pt>
                <c:pt idx="530">
                  <c:v>0.17884037017822266</c:v>
                </c:pt>
                <c:pt idx="531">
                  <c:v>0.17978162765502931</c:v>
                </c:pt>
                <c:pt idx="532">
                  <c:v>0.17978162765502931</c:v>
                </c:pt>
                <c:pt idx="533">
                  <c:v>0.17978162765502931</c:v>
                </c:pt>
                <c:pt idx="534">
                  <c:v>0.18072288513183593</c:v>
                </c:pt>
                <c:pt idx="535">
                  <c:v>0.18072288513183593</c:v>
                </c:pt>
                <c:pt idx="536">
                  <c:v>0.1816641616821289</c:v>
                </c:pt>
                <c:pt idx="537">
                  <c:v>0.1816641616821289</c:v>
                </c:pt>
                <c:pt idx="538">
                  <c:v>0.18260541915893555</c:v>
                </c:pt>
                <c:pt idx="539">
                  <c:v>0.18260541915893555</c:v>
                </c:pt>
                <c:pt idx="540">
                  <c:v>0.18260541915893555</c:v>
                </c:pt>
                <c:pt idx="541">
                  <c:v>0.18354669570922852</c:v>
                </c:pt>
                <c:pt idx="542">
                  <c:v>0.18354669570922852</c:v>
                </c:pt>
                <c:pt idx="543">
                  <c:v>0.1844879531860352</c:v>
                </c:pt>
                <c:pt idx="544">
                  <c:v>0.1844879531860352</c:v>
                </c:pt>
                <c:pt idx="545">
                  <c:v>0.18542921066284179</c:v>
                </c:pt>
                <c:pt idx="546">
                  <c:v>0.18542921066284179</c:v>
                </c:pt>
                <c:pt idx="547">
                  <c:v>0.18542921066284179</c:v>
                </c:pt>
                <c:pt idx="548">
                  <c:v>0.18637048721313476</c:v>
                </c:pt>
                <c:pt idx="549">
                  <c:v>0.18637048721313476</c:v>
                </c:pt>
                <c:pt idx="550">
                  <c:v>0.18731174468994144</c:v>
                </c:pt>
                <c:pt idx="551">
                  <c:v>0.18731174468994144</c:v>
                </c:pt>
                <c:pt idx="552">
                  <c:v>0.18825302124023438</c:v>
                </c:pt>
                <c:pt idx="553">
                  <c:v>0.18825302124023438</c:v>
                </c:pt>
                <c:pt idx="554">
                  <c:v>0.18919427871704106</c:v>
                </c:pt>
                <c:pt idx="555">
                  <c:v>0.18919427871704106</c:v>
                </c:pt>
                <c:pt idx="556">
                  <c:v>0.19013553619384765</c:v>
                </c:pt>
              </c:numCache>
            </c:numRef>
          </c:xVal>
          <c:yVal>
            <c:numRef>
              <c:f>'NORMALWEIGHT 3'!$I$6:$I$562</c:f>
              <c:numCache>
                <c:formatCode>0.00</c:formatCode>
                <c:ptCount val="557"/>
                <c:pt idx="0">
                  <c:v>3467.6605951230076</c:v>
                </c:pt>
                <c:pt idx="1">
                  <c:v>4728.6279570929428</c:v>
                </c:pt>
                <c:pt idx="2">
                  <c:v>6147.2160644562773</c:v>
                </c:pt>
                <c:pt idx="3">
                  <c:v>7408.1834264262125</c:v>
                </c:pt>
                <c:pt idx="4">
                  <c:v>8511.5300430027492</c:v>
                </c:pt>
                <c:pt idx="5">
                  <c:v>9930.1188497774547</c:v>
                </c:pt>
                <c:pt idx="6">
                  <c:v>11033.46546635399</c:v>
                </c:pt>
                <c:pt idx="7">
                  <c:v>12294.432128912555</c:v>
                </c:pt>
                <c:pt idx="8">
                  <c:v>13555.39949088249</c:v>
                </c:pt>
                <c:pt idx="9">
                  <c:v>14816.366852852425</c:v>
                </c:pt>
                <c:pt idx="10">
                  <c:v>16077.335613645102</c:v>
                </c:pt>
                <c:pt idx="11">
                  <c:v>17653.544466401836</c:v>
                </c:pt>
                <c:pt idx="12">
                  <c:v>18599.270337584974</c:v>
                </c:pt>
                <c:pt idx="13">
                  <c:v>19860.237699554909</c:v>
                </c:pt>
                <c:pt idx="14">
                  <c:v>21121.205061524844</c:v>
                </c:pt>
                <c:pt idx="15">
                  <c:v>22697.413914281577</c:v>
                </c:pt>
                <c:pt idx="16">
                  <c:v>23643.139785464715</c:v>
                </c:pt>
                <c:pt idx="17">
                  <c:v>24904.105748611906</c:v>
                </c:pt>
                <c:pt idx="18">
                  <c:v>26165.074509404585</c:v>
                </c:pt>
                <c:pt idx="19">
                  <c:v>27426.04327019726</c:v>
                </c:pt>
                <c:pt idx="20">
                  <c:v>29002.250724131252</c:v>
                </c:pt>
                <c:pt idx="21">
                  <c:v>29947.977994137131</c:v>
                </c:pt>
                <c:pt idx="22">
                  <c:v>31208.943957284326</c:v>
                </c:pt>
                <c:pt idx="23">
                  <c:v>32469.912718077001</c:v>
                </c:pt>
                <c:pt idx="24">
                  <c:v>33730.878681224196</c:v>
                </c:pt>
                <c:pt idx="25">
                  <c:v>34991.847442016871</c:v>
                </c:pt>
                <c:pt idx="26">
                  <c:v>36252.813405164066</c:v>
                </c:pt>
                <c:pt idx="27">
                  <c:v>37513.782165956742</c:v>
                </c:pt>
                <c:pt idx="28">
                  <c:v>38774.748129103937</c:v>
                </c:pt>
                <c:pt idx="29">
                  <c:v>40035.716889896612</c:v>
                </c:pt>
                <c:pt idx="30">
                  <c:v>41296.682853043807</c:v>
                </c:pt>
                <c:pt idx="31">
                  <c:v>42557.651613836482</c:v>
                </c:pt>
                <c:pt idx="32">
                  <c:v>43818.617576983677</c:v>
                </c:pt>
                <c:pt idx="33">
                  <c:v>45079.586337776353</c:v>
                </c:pt>
                <c:pt idx="34">
                  <c:v>46340.555098569035</c:v>
                </c:pt>
                <c:pt idx="35">
                  <c:v>47601.52385936171</c:v>
                </c:pt>
                <c:pt idx="36">
                  <c:v>48862.489822508905</c:v>
                </c:pt>
                <c:pt idx="37">
                  <c:v>50438.700074088381</c:v>
                </c:pt>
                <c:pt idx="38">
                  <c:v>51384.421748803288</c:v>
                </c:pt>
                <c:pt idx="39">
                  <c:v>52645.393307241451</c:v>
                </c:pt>
                <c:pt idx="40">
                  <c:v>54221.597963529959</c:v>
                </c:pt>
                <c:pt idx="41">
                  <c:v>55167.325233535834</c:v>
                </c:pt>
                <c:pt idx="42">
                  <c:v>56428.291196683029</c:v>
                </c:pt>
                <c:pt idx="43">
                  <c:v>57689.262755121192</c:v>
                </c:pt>
                <c:pt idx="44">
                  <c:v>58950.228718268387</c:v>
                </c:pt>
                <c:pt idx="45">
                  <c:v>60526.438969847863</c:v>
                </c:pt>
                <c:pt idx="46">
                  <c:v>61472.160644562769</c:v>
                </c:pt>
                <c:pt idx="47">
                  <c:v>62733.132203000932</c:v>
                </c:pt>
                <c:pt idx="48">
                  <c:v>63994.098166148127</c:v>
                </c:pt>
                <c:pt idx="49">
                  <c:v>65255.064129295322</c:v>
                </c:pt>
                <c:pt idx="50">
                  <c:v>66516.035687733485</c:v>
                </c:pt>
                <c:pt idx="51">
                  <c:v>67777.001650880673</c:v>
                </c:pt>
                <c:pt idx="52">
                  <c:v>69037.967614027861</c:v>
                </c:pt>
                <c:pt idx="53">
                  <c:v>70298.933577175063</c:v>
                </c:pt>
                <c:pt idx="54">
                  <c:v>71559.905135613226</c:v>
                </c:pt>
                <c:pt idx="55">
                  <c:v>72978.490445331074</c:v>
                </c:pt>
                <c:pt idx="56">
                  <c:v>74239.456408478261</c:v>
                </c:pt>
                <c:pt idx="57">
                  <c:v>75342.803025054804</c:v>
                </c:pt>
                <c:pt idx="58">
                  <c:v>76603.774583492966</c:v>
                </c:pt>
                <c:pt idx="59">
                  <c:v>77864.740546640154</c:v>
                </c:pt>
                <c:pt idx="60">
                  <c:v>79125.706509787342</c:v>
                </c:pt>
                <c:pt idx="61">
                  <c:v>80386.672472934544</c:v>
                </c:pt>
                <c:pt idx="62">
                  <c:v>81647.644031372707</c:v>
                </c:pt>
                <c:pt idx="63">
                  <c:v>83066.229341090555</c:v>
                </c:pt>
                <c:pt idx="64">
                  <c:v>84169.575957667083</c:v>
                </c:pt>
                <c:pt idx="65">
                  <c:v>85588.166862675906</c:v>
                </c:pt>
                <c:pt idx="66">
                  <c:v>86849.132825823108</c:v>
                </c:pt>
                <c:pt idx="67">
                  <c:v>87952.479442399635</c:v>
                </c:pt>
                <c:pt idx="68">
                  <c:v>89213.445405546838</c:v>
                </c:pt>
                <c:pt idx="69">
                  <c:v>90474.416963984986</c:v>
                </c:pt>
                <c:pt idx="70">
                  <c:v>91735.382927132188</c:v>
                </c:pt>
                <c:pt idx="71">
                  <c:v>93153.968236850036</c:v>
                </c:pt>
                <c:pt idx="72">
                  <c:v>94257.320448717539</c:v>
                </c:pt>
                <c:pt idx="73">
                  <c:v>95518.286411864727</c:v>
                </c:pt>
                <c:pt idx="74">
                  <c:v>96779.252375011929</c:v>
                </c:pt>
                <c:pt idx="75">
                  <c:v>98040.218338159117</c:v>
                </c:pt>
                <c:pt idx="76">
                  <c:v>99301.184301306319</c:v>
                </c:pt>
                <c:pt idx="77">
                  <c:v>100562.15026445351</c:v>
                </c:pt>
                <c:pt idx="78">
                  <c:v>101823.11622760069</c:v>
                </c:pt>
                <c:pt idx="79">
                  <c:v>103084.09338132983</c:v>
                </c:pt>
                <c:pt idx="80">
                  <c:v>104345.05934447702</c:v>
                </c:pt>
                <c:pt idx="81">
                  <c:v>105606.02530762421</c:v>
                </c:pt>
                <c:pt idx="82">
                  <c:v>106866.99127077141</c:v>
                </c:pt>
                <c:pt idx="83">
                  <c:v>108127.9572339186</c:v>
                </c:pt>
                <c:pt idx="84">
                  <c:v>109388.9231970658</c:v>
                </c:pt>
                <c:pt idx="85">
                  <c:v>110649.88916021299</c:v>
                </c:pt>
                <c:pt idx="86">
                  <c:v>111910.86631394211</c:v>
                </c:pt>
                <c:pt idx="87">
                  <c:v>113171.83227708931</c:v>
                </c:pt>
                <c:pt idx="88">
                  <c:v>114432.7982402365</c:v>
                </c:pt>
                <c:pt idx="89">
                  <c:v>115693.7642033837</c:v>
                </c:pt>
                <c:pt idx="90">
                  <c:v>116954.73016653089</c:v>
                </c:pt>
                <c:pt idx="91">
                  <c:v>118215.69612967808</c:v>
                </c:pt>
                <c:pt idx="92">
                  <c:v>119476.66209282528</c:v>
                </c:pt>
                <c:pt idx="93">
                  <c:v>120737.62805597247</c:v>
                </c:pt>
                <c:pt idx="94">
                  <c:v>121998.60520970159</c:v>
                </c:pt>
                <c:pt idx="95">
                  <c:v>123259.57117284879</c:v>
                </c:pt>
                <c:pt idx="96">
                  <c:v>124520.53713599598</c:v>
                </c:pt>
                <c:pt idx="97">
                  <c:v>125781.50309914318</c:v>
                </c:pt>
                <c:pt idx="98">
                  <c:v>127042.46906229037</c:v>
                </c:pt>
                <c:pt idx="99">
                  <c:v>128303.43502543756</c:v>
                </c:pt>
                <c:pt idx="100">
                  <c:v>129564.40098858476</c:v>
                </c:pt>
                <c:pt idx="101">
                  <c:v>130825.37814231389</c:v>
                </c:pt>
                <c:pt idx="102">
                  <c:v>132086.34410546109</c:v>
                </c:pt>
                <c:pt idx="103">
                  <c:v>133347.31006860826</c:v>
                </c:pt>
                <c:pt idx="104">
                  <c:v>134608.27603175546</c:v>
                </c:pt>
                <c:pt idx="105">
                  <c:v>135869.24199490267</c:v>
                </c:pt>
                <c:pt idx="106">
                  <c:v>137130.20795804987</c:v>
                </c:pt>
                <c:pt idx="107">
                  <c:v>138391.17392119704</c:v>
                </c:pt>
                <c:pt idx="108">
                  <c:v>139652.13988434424</c:v>
                </c:pt>
                <c:pt idx="109">
                  <c:v>140913.11703807337</c:v>
                </c:pt>
                <c:pt idx="110">
                  <c:v>142174.08300122057</c:v>
                </c:pt>
                <c:pt idx="111">
                  <c:v>143435.04896436774</c:v>
                </c:pt>
                <c:pt idx="112">
                  <c:v>144696.01492751495</c:v>
                </c:pt>
                <c:pt idx="113">
                  <c:v>145956.98089066215</c:v>
                </c:pt>
                <c:pt idx="114">
                  <c:v>147217.94685380935</c:v>
                </c:pt>
                <c:pt idx="115">
                  <c:v>148478.91281695652</c:v>
                </c:pt>
                <c:pt idx="116">
                  <c:v>149739.88997068565</c:v>
                </c:pt>
                <c:pt idx="117">
                  <c:v>151000.85593383285</c:v>
                </c:pt>
                <c:pt idx="118">
                  <c:v>152261.82189698005</c:v>
                </c:pt>
                <c:pt idx="119">
                  <c:v>153522.78786012725</c:v>
                </c:pt>
                <c:pt idx="120">
                  <c:v>154783.75382327443</c:v>
                </c:pt>
                <c:pt idx="121">
                  <c:v>156044.71978642163</c:v>
                </c:pt>
                <c:pt idx="122">
                  <c:v>157305.68574956883</c:v>
                </c:pt>
                <c:pt idx="123">
                  <c:v>158566.651712716</c:v>
                </c:pt>
                <c:pt idx="124">
                  <c:v>159827.62886644513</c:v>
                </c:pt>
                <c:pt idx="125">
                  <c:v>161088.59482959233</c:v>
                </c:pt>
                <c:pt idx="126">
                  <c:v>162349.56079273953</c:v>
                </c:pt>
                <c:pt idx="127">
                  <c:v>163610.52675588673</c:v>
                </c:pt>
                <c:pt idx="128">
                  <c:v>164871.49271903391</c:v>
                </c:pt>
                <c:pt idx="129">
                  <c:v>166132.45868218111</c:v>
                </c:pt>
                <c:pt idx="130">
                  <c:v>167393.42464532831</c:v>
                </c:pt>
                <c:pt idx="131">
                  <c:v>168654.40179905744</c:v>
                </c:pt>
                <c:pt idx="132">
                  <c:v>169915.36776220461</c:v>
                </c:pt>
                <c:pt idx="133">
                  <c:v>171176.33372535181</c:v>
                </c:pt>
                <c:pt idx="134">
                  <c:v>172437.29968849901</c:v>
                </c:pt>
                <c:pt idx="135">
                  <c:v>173698.26565164622</c:v>
                </c:pt>
                <c:pt idx="136">
                  <c:v>174959.23161479339</c:v>
                </c:pt>
                <c:pt idx="137">
                  <c:v>176220.19757794059</c:v>
                </c:pt>
                <c:pt idx="138">
                  <c:v>177481.16354108779</c:v>
                </c:pt>
                <c:pt idx="139">
                  <c:v>178742.14069481692</c:v>
                </c:pt>
                <c:pt idx="140">
                  <c:v>180003.10665796412</c:v>
                </c:pt>
                <c:pt idx="141">
                  <c:v>181264.07262111129</c:v>
                </c:pt>
                <c:pt idx="142">
                  <c:v>182525.03858425849</c:v>
                </c:pt>
                <c:pt idx="143">
                  <c:v>183786.0045474057</c:v>
                </c:pt>
                <c:pt idx="144">
                  <c:v>185046.97051055287</c:v>
                </c:pt>
                <c:pt idx="145">
                  <c:v>186307.93647370007</c:v>
                </c:pt>
                <c:pt idx="146">
                  <c:v>187568.9136274292</c:v>
                </c:pt>
                <c:pt idx="147">
                  <c:v>188829.8795905764</c:v>
                </c:pt>
                <c:pt idx="148">
                  <c:v>190090.83436314165</c:v>
                </c:pt>
                <c:pt idx="149">
                  <c:v>191509.44205402338</c:v>
                </c:pt>
                <c:pt idx="150">
                  <c:v>192612.7886705999</c:v>
                </c:pt>
                <c:pt idx="151">
                  <c:v>193873.74344316518</c:v>
                </c:pt>
                <c:pt idx="152">
                  <c:v>195292.32875288301</c:v>
                </c:pt>
                <c:pt idx="153">
                  <c:v>196395.67536945955</c:v>
                </c:pt>
                <c:pt idx="154">
                  <c:v>197814.26067917742</c:v>
                </c:pt>
                <c:pt idx="155">
                  <c:v>199075.23783290654</c:v>
                </c:pt>
                <c:pt idx="156">
                  <c:v>200178.58444948308</c:v>
                </c:pt>
                <c:pt idx="157">
                  <c:v>201597.16975920091</c:v>
                </c:pt>
                <c:pt idx="158">
                  <c:v>202858.14691293004</c:v>
                </c:pt>
                <c:pt idx="159">
                  <c:v>203961.49352950658</c:v>
                </c:pt>
                <c:pt idx="160">
                  <c:v>205380.07883922444</c:v>
                </c:pt>
                <c:pt idx="161">
                  <c:v>206483.42545580099</c:v>
                </c:pt>
                <c:pt idx="162">
                  <c:v>207744.38022836624</c:v>
                </c:pt>
                <c:pt idx="163">
                  <c:v>209005.35738209536</c:v>
                </c:pt>
                <c:pt idx="164">
                  <c:v>210423.94269181319</c:v>
                </c:pt>
                <c:pt idx="165">
                  <c:v>211527.28930838974</c:v>
                </c:pt>
                <c:pt idx="166">
                  <c:v>212945.8746181076</c:v>
                </c:pt>
                <c:pt idx="167">
                  <c:v>214206.85177183672</c:v>
                </c:pt>
                <c:pt idx="168">
                  <c:v>215310.19838841326</c:v>
                </c:pt>
                <c:pt idx="169">
                  <c:v>216571.15316097852</c:v>
                </c:pt>
                <c:pt idx="170">
                  <c:v>217832.13031470764</c:v>
                </c:pt>
                <c:pt idx="171">
                  <c:v>219093.08508727289</c:v>
                </c:pt>
                <c:pt idx="172">
                  <c:v>220511.69277815463</c:v>
                </c:pt>
                <c:pt idx="173">
                  <c:v>221772.64755071988</c:v>
                </c:pt>
                <c:pt idx="174">
                  <c:v>222875.99416729642</c:v>
                </c:pt>
                <c:pt idx="175">
                  <c:v>224136.97132102554</c:v>
                </c:pt>
                <c:pt idx="176">
                  <c:v>225397.9260935908</c:v>
                </c:pt>
                <c:pt idx="177">
                  <c:v>226816.51140330866</c:v>
                </c:pt>
                <c:pt idx="178">
                  <c:v>228077.48855703778</c:v>
                </c:pt>
                <c:pt idx="179">
                  <c:v>229180.83517361432</c:v>
                </c:pt>
                <c:pt idx="180">
                  <c:v>230441.81232734345</c:v>
                </c:pt>
                <c:pt idx="181">
                  <c:v>231702.7670999087</c:v>
                </c:pt>
                <c:pt idx="182">
                  <c:v>233121.35240962656</c:v>
                </c:pt>
                <c:pt idx="183">
                  <c:v>234382.32956335568</c:v>
                </c:pt>
                <c:pt idx="184">
                  <c:v>235485.67617993223</c:v>
                </c:pt>
                <c:pt idx="185">
                  <c:v>236746.63095249748</c:v>
                </c:pt>
                <c:pt idx="186">
                  <c:v>238007.6081062266</c:v>
                </c:pt>
                <c:pt idx="187">
                  <c:v>239268.56287879185</c:v>
                </c:pt>
                <c:pt idx="188">
                  <c:v>240529.54003252101</c:v>
                </c:pt>
                <c:pt idx="189">
                  <c:v>241948.12534223884</c:v>
                </c:pt>
                <c:pt idx="190">
                  <c:v>243051.47195881538</c:v>
                </c:pt>
                <c:pt idx="191">
                  <c:v>244312.44911254451</c:v>
                </c:pt>
                <c:pt idx="192">
                  <c:v>245731.03442226237</c:v>
                </c:pt>
                <c:pt idx="193">
                  <c:v>246834.38103883891</c:v>
                </c:pt>
                <c:pt idx="194">
                  <c:v>248095.33581140416</c:v>
                </c:pt>
                <c:pt idx="195">
                  <c:v>249356.31296513329</c:v>
                </c:pt>
                <c:pt idx="196">
                  <c:v>250617.29011886241</c:v>
                </c:pt>
                <c:pt idx="197">
                  <c:v>251878.24489142766</c:v>
                </c:pt>
                <c:pt idx="198">
                  <c:v>253139.22204515681</c:v>
                </c:pt>
                <c:pt idx="199">
                  <c:v>254557.80735487465</c:v>
                </c:pt>
                <c:pt idx="200">
                  <c:v>255818.7621274399</c:v>
                </c:pt>
                <c:pt idx="201">
                  <c:v>256922.10874401644</c:v>
                </c:pt>
                <c:pt idx="202">
                  <c:v>258183.08589774556</c:v>
                </c:pt>
                <c:pt idx="203">
                  <c:v>259601.67120746343</c:v>
                </c:pt>
                <c:pt idx="204">
                  <c:v>260862.64836119255</c:v>
                </c:pt>
                <c:pt idx="205">
                  <c:v>261965.99497776909</c:v>
                </c:pt>
                <c:pt idx="206">
                  <c:v>263226.94975033437</c:v>
                </c:pt>
                <c:pt idx="207">
                  <c:v>264487.9269040635</c:v>
                </c:pt>
                <c:pt idx="208">
                  <c:v>265748.88167662872</c:v>
                </c:pt>
                <c:pt idx="209">
                  <c:v>267009.85883035784</c:v>
                </c:pt>
                <c:pt idx="210">
                  <c:v>268270.83598408697</c:v>
                </c:pt>
                <c:pt idx="211">
                  <c:v>269531.79075665225</c:v>
                </c:pt>
                <c:pt idx="212">
                  <c:v>270792.76791038137</c:v>
                </c:pt>
                <c:pt idx="213">
                  <c:v>272053.72268294665</c:v>
                </c:pt>
                <c:pt idx="214">
                  <c:v>273472.30799266452</c:v>
                </c:pt>
                <c:pt idx="215">
                  <c:v>274575.654609241</c:v>
                </c:pt>
                <c:pt idx="216">
                  <c:v>275836.63176297018</c:v>
                </c:pt>
                <c:pt idx="217">
                  <c:v>277097.5865355354</c:v>
                </c:pt>
                <c:pt idx="218">
                  <c:v>278358.56368926453</c:v>
                </c:pt>
                <c:pt idx="219">
                  <c:v>279619.54084299365</c:v>
                </c:pt>
                <c:pt idx="220">
                  <c:v>280880.49561555893</c:v>
                </c:pt>
                <c:pt idx="221">
                  <c:v>282141.47276928806</c:v>
                </c:pt>
                <c:pt idx="222">
                  <c:v>283402.42754185334</c:v>
                </c:pt>
                <c:pt idx="223">
                  <c:v>284821.01285157114</c:v>
                </c:pt>
                <c:pt idx="224">
                  <c:v>285924.35946814768</c:v>
                </c:pt>
                <c:pt idx="225">
                  <c:v>287185.33662187681</c:v>
                </c:pt>
                <c:pt idx="226">
                  <c:v>288446.31377560593</c:v>
                </c:pt>
                <c:pt idx="227">
                  <c:v>289707.26854817121</c:v>
                </c:pt>
                <c:pt idx="228">
                  <c:v>290968.24570190033</c:v>
                </c:pt>
                <c:pt idx="229">
                  <c:v>292229.20047446562</c:v>
                </c:pt>
                <c:pt idx="230">
                  <c:v>293490.17762819474</c:v>
                </c:pt>
                <c:pt idx="231">
                  <c:v>294751.13240075996</c:v>
                </c:pt>
                <c:pt idx="232">
                  <c:v>296169.74009164172</c:v>
                </c:pt>
                <c:pt idx="233">
                  <c:v>297273.08670821827</c:v>
                </c:pt>
                <c:pt idx="234">
                  <c:v>298534.04148078349</c:v>
                </c:pt>
                <c:pt idx="235">
                  <c:v>299795.01863451261</c:v>
                </c:pt>
                <c:pt idx="236">
                  <c:v>301055.97340707789</c:v>
                </c:pt>
                <c:pt idx="237">
                  <c:v>302316.95056080702</c:v>
                </c:pt>
                <c:pt idx="238">
                  <c:v>303735.53587052488</c:v>
                </c:pt>
                <c:pt idx="239">
                  <c:v>304838.88248710142</c:v>
                </c:pt>
                <c:pt idx="240">
                  <c:v>306099.83725966664</c:v>
                </c:pt>
                <c:pt idx="241">
                  <c:v>307360.81441339577</c:v>
                </c:pt>
                <c:pt idx="242">
                  <c:v>308621.79156712495</c:v>
                </c:pt>
                <c:pt idx="243">
                  <c:v>310040.37687684275</c:v>
                </c:pt>
                <c:pt idx="244">
                  <c:v>311301.33164940804</c:v>
                </c:pt>
                <c:pt idx="245">
                  <c:v>312404.67826598458</c:v>
                </c:pt>
                <c:pt idx="246">
                  <c:v>313665.6554197137</c:v>
                </c:pt>
                <c:pt idx="247">
                  <c:v>314926.61019227892</c:v>
                </c:pt>
                <c:pt idx="248">
                  <c:v>316187.58734600811</c:v>
                </c:pt>
                <c:pt idx="249">
                  <c:v>317448.56449973723</c:v>
                </c:pt>
                <c:pt idx="250">
                  <c:v>318709.51927230245</c:v>
                </c:pt>
                <c:pt idx="251">
                  <c:v>319970.49642603158</c:v>
                </c:pt>
                <c:pt idx="252">
                  <c:v>321231.45119859686</c:v>
                </c:pt>
                <c:pt idx="253">
                  <c:v>322492.42835232598</c:v>
                </c:pt>
                <c:pt idx="254">
                  <c:v>323753.38312489126</c:v>
                </c:pt>
                <c:pt idx="255">
                  <c:v>325014.36027862038</c:v>
                </c:pt>
                <c:pt idx="256">
                  <c:v>326275.33743234951</c:v>
                </c:pt>
                <c:pt idx="257">
                  <c:v>327536.29220491473</c:v>
                </c:pt>
                <c:pt idx="258">
                  <c:v>328797.26935864391</c:v>
                </c:pt>
                <c:pt idx="259">
                  <c:v>330058.22413120914</c:v>
                </c:pt>
                <c:pt idx="260">
                  <c:v>331319.20128493826</c:v>
                </c:pt>
                <c:pt idx="261">
                  <c:v>332580.15605750354</c:v>
                </c:pt>
                <c:pt idx="262">
                  <c:v>333841.13321123266</c:v>
                </c:pt>
                <c:pt idx="263">
                  <c:v>335102.11036496179</c:v>
                </c:pt>
                <c:pt idx="264">
                  <c:v>336363.06513752707</c:v>
                </c:pt>
                <c:pt idx="265">
                  <c:v>337624.04229125619</c:v>
                </c:pt>
                <c:pt idx="266">
                  <c:v>338884.99706382141</c:v>
                </c:pt>
                <c:pt idx="267">
                  <c:v>340145.97421755054</c:v>
                </c:pt>
                <c:pt idx="268">
                  <c:v>341406.92899011582</c:v>
                </c:pt>
                <c:pt idx="269">
                  <c:v>342667.90614384494</c:v>
                </c:pt>
                <c:pt idx="270">
                  <c:v>343928.86091641022</c:v>
                </c:pt>
                <c:pt idx="271">
                  <c:v>345189.83807013935</c:v>
                </c:pt>
                <c:pt idx="272">
                  <c:v>346450.81522386847</c:v>
                </c:pt>
                <c:pt idx="273">
                  <c:v>347711.76999643369</c:v>
                </c:pt>
                <c:pt idx="274">
                  <c:v>348972.74715016288</c:v>
                </c:pt>
                <c:pt idx="275">
                  <c:v>350233.7019227281</c:v>
                </c:pt>
                <c:pt idx="276">
                  <c:v>351494.67907645722</c:v>
                </c:pt>
                <c:pt idx="277">
                  <c:v>352755.6338490225</c:v>
                </c:pt>
                <c:pt idx="278">
                  <c:v>354016.61100275163</c:v>
                </c:pt>
                <c:pt idx="279">
                  <c:v>355277.58815648075</c:v>
                </c:pt>
                <c:pt idx="280">
                  <c:v>356538.54292904603</c:v>
                </c:pt>
                <c:pt idx="281">
                  <c:v>357799.52008277515</c:v>
                </c:pt>
                <c:pt idx="282">
                  <c:v>359060.47485534038</c:v>
                </c:pt>
                <c:pt idx="283">
                  <c:v>360321.4520090695</c:v>
                </c:pt>
                <c:pt idx="284">
                  <c:v>361582.40678163478</c:v>
                </c:pt>
                <c:pt idx="285">
                  <c:v>362843.38393536391</c:v>
                </c:pt>
                <c:pt idx="286">
                  <c:v>364104.36108909303</c:v>
                </c:pt>
                <c:pt idx="287">
                  <c:v>365365.31586165831</c:v>
                </c:pt>
                <c:pt idx="288">
                  <c:v>366626.29301538743</c:v>
                </c:pt>
                <c:pt idx="289">
                  <c:v>367887.24778795266</c:v>
                </c:pt>
                <c:pt idx="290">
                  <c:v>369148.22494168184</c:v>
                </c:pt>
                <c:pt idx="291">
                  <c:v>370409.17971424706</c:v>
                </c:pt>
                <c:pt idx="292">
                  <c:v>371670.15686797618</c:v>
                </c:pt>
                <c:pt idx="293">
                  <c:v>372931.13402170531</c:v>
                </c:pt>
                <c:pt idx="294">
                  <c:v>374192.08879427059</c:v>
                </c:pt>
                <c:pt idx="295">
                  <c:v>375453.06594799971</c:v>
                </c:pt>
                <c:pt idx="296">
                  <c:v>376714.02072056499</c:v>
                </c:pt>
                <c:pt idx="297">
                  <c:v>377974.97549313022</c:v>
                </c:pt>
                <c:pt idx="298">
                  <c:v>379235.97502802324</c:v>
                </c:pt>
                <c:pt idx="299">
                  <c:v>380496.92980058846</c:v>
                </c:pt>
                <c:pt idx="300">
                  <c:v>381757.88457315374</c:v>
                </c:pt>
                <c:pt idx="301">
                  <c:v>383018.88410804677</c:v>
                </c:pt>
                <c:pt idx="302">
                  <c:v>384279.83888061199</c:v>
                </c:pt>
                <c:pt idx="303">
                  <c:v>385540.79365317727</c:v>
                </c:pt>
                <c:pt idx="304">
                  <c:v>386801.74842574249</c:v>
                </c:pt>
                <c:pt idx="305">
                  <c:v>388062.74796063552</c:v>
                </c:pt>
                <c:pt idx="306">
                  <c:v>389323.7027332008</c:v>
                </c:pt>
                <c:pt idx="307">
                  <c:v>390584.65750576602</c:v>
                </c:pt>
                <c:pt idx="308">
                  <c:v>391845.65704065905</c:v>
                </c:pt>
                <c:pt idx="309">
                  <c:v>393106.61181322427</c:v>
                </c:pt>
                <c:pt idx="310">
                  <c:v>394367.56658578955</c:v>
                </c:pt>
                <c:pt idx="311">
                  <c:v>395628.52135835483</c:v>
                </c:pt>
                <c:pt idx="312">
                  <c:v>396889.5208932478</c:v>
                </c:pt>
                <c:pt idx="313">
                  <c:v>398150.47566581308</c:v>
                </c:pt>
                <c:pt idx="314">
                  <c:v>399726.69151268352</c:v>
                </c:pt>
                <c:pt idx="315">
                  <c:v>400672.38521094358</c:v>
                </c:pt>
                <c:pt idx="316">
                  <c:v>402090.99290182529</c:v>
                </c:pt>
                <c:pt idx="317">
                  <c:v>403509.60059270705</c:v>
                </c:pt>
                <c:pt idx="318">
                  <c:v>404455.29429096711</c:v>
                </c:pt>
                <c:pt idx="319">
                  <c:v>405873.90198184882</c:v>
                </c:pt>
                <c:pt idx="320">
                  <c:v>407292.46491040278</c:v>
                </c:pt>
                <c:pt idx="321">
                  <c:v>408238.20337099064</c:v>
                </c:pt>
                <c:pt idx="322">
                  <c:v>409656.81106187234</c:v>
                </c:pt>
                <c:pt idx="323">
                  <c:v>411075.37399042631</c:v>
                </c:pt>
                <c:pt idx="324">
                  <c:v>412021.11245101411</c:v>
                </c:pt>
                <c:pt idx="325">
                  <c:v>413439.72014189587</c:v>
                </c:pt>
                <c:pt idx="326">
                  <c:v>414858.28307044983</c:v>
                </c:pt>
                <c:pt idx="327">
                  <c:v>415804.02153103764</c:v>
                </c:pt>
                <c:pt idx="328">
                  <c:v>417222.5844595916</c:v>
                </c:pt>
                <c:pt idx="329">
                  <c:v>418641.19215047336</c:v>
                </c:pt>
                <c:pt idx="330">
                  <c:v>419586.93061106117</c:v>
                </c:pt>
                <c:pt idx="331">
                  <c:v>421005.49353961513</c:v>
                </c:pt>
                <c:pt idx="332">
                  <c:v>422424.10123049683</c:v>
                </c:pt>
                <c:pt idx="333">
                  <c:v>423369.83969108469</c:v>
                </c:pt>
                <c:pt idx="334">
                  <c:v>424788.40261963865</c:v>
                </c:pt>
                <c:pt idx="335">
                  <c:v>426207.01031052036</c:v>
                </c:pt>
                <c:pt idx="336">
                  <c:v>427152.70400878042</c:v>
                </c:pt>
                <c:pt idx="337">
                  <c:v>428571.31169966218</c:v>
                </c:pt>
                <c:pt idx="338">
                  <c:v>429989.91939054389</c:v>
                </c:pt>
                <c:pt idx="339">
                  <c:v>430935.61308880395</c:v>
                </c:pt>
                <c:pt idx="340">
                  <c:v>432354.22077968571</c:v>
                </c:pt>
                <c:pt idx="341">
                  <c:v>433772.78370823967</c:v>
                </c:pt>
                <c:pt idx="342">
                  <c:v>434718.52216882748</c:v>
                </c:pt>
                <c:pt idx="343">
                  <c:v>436137.12985970918</c:v>
                </c:pt>
                <c:pt idx="344">
                  <c:v>437555.6927882632</c:v>
                </c:pt>
                <c:pt idx="345">
                  <c:v>438501.431248851</c:v>
                </c:pt>
                <c:pt idx="346">
                  <c:v>439920.03893973271</c:v>
                </c:pt>
                <c:pt idx="347">
                  <c:v>441338.60186828667</c:v>
                </c:pt>
                <c:pt idx="348">
                  <c:v>442284.34032887453</c:v>
                </c:pt>
                <c:pt idx="349">
                  <c:v>443702.90325742849</c:v>
                </c:pt>
                <c:pt idx="350">
                  <c:v>445121.5109483102</c:v>
                </c:pt>
                <c:pt idx="351">
                  <c:v>446067.249408898</c:v>
                </c:pt>
                <c:pt idx="352">
                  <c:v>447485.81233745202</c:v>
                </c:pt>
                <c:pt idx="353">
                  <c:v>448904.42002833373</c:v>
                </c:pt>
                <c:pt idx="354">
                  <c:v>449850.15848892153</c:v>
                </c:pt>
                <c:pt idx="355">
                  <c:v>451268.72141747549</c:v>
                </c:pt>
                <c:pt idx="356">
                  <c:v>452687.32910835725</c:v>
                </c:pt>
                <c:pt idx="357">
                  <c:v>453633.02280661731</c:v>
                </c:pt>
                <c:pt idx="358">
                  <c:v>455051.63049749902</c:v>
                </c:pt>
                <c:pt idx="359">
                  <c:v>456470.23818838078</c:v>
                </c:pt>
                <c:pt idx="360">
                  <c:v>457415.93188664084</c:v>
                </c:pt>
                <c:pt idx="361">
                  <c:v>458834.53957752255</c:v>
                </c:pt>
                <c:pt idx="362">
                  <c:v>460253.10250607651</c:v>
                </c:pt>
                <c:pt idx="363">
                  <c:v>461198.84096666437</c:v>
                </c:pt>
                <c:pt idx="364">
                  <c:v>462617.44865754608</c:v>
                </c:pt>
                <c:pt idx="365">
                  <c:v>464036.01158610004</c:v>
                </c:pt>
                <c:pt idx="366">
                  <c:v>464981.75004668784</c:v>
                </c:pt>
                <c:pt idx="367">
                  <c:v>466400.31297524186</c:v>
                </c:pt>
                <c:pt idx="368">
                  <c:v>467818.92066612357</c:v>
                </c:pt>
                <c:pt idx="369">
                  <c:v>468764.65912671137</c:v>
                </c:pt>
                <c:pt idx="370">
                  <c:v>470183.22205526533</c:v>
                </c:pt>
                <c:pt idx="371">
                  <c:v>471601.82974614709</c:v>
                </c:pt>
                <c:pt idx="372">
                  <c:v>472547.5682067349</c:v>
                </c:pt>
                <c:pt idx="373">
                  <c:v>473966.13113528886</c:v>
                </c:pt>
                <c:pt idx="374">
                  <c:v>475384.73882617062</c:v>
                </c:pt>
                <c:pt idx="375">
                  <c:v>476330.43252443068</c:v>
                </c:pt>
                <c:pt idx="376">
                  <c:v>477749.04021531239</c:v>
                </c:pt>
                <c:pt idx="377">
                  <c:v>479167.64790619409</c:v>
                </c:pt>
                <c:pt idx="378">
                  <c:v>480113.34160445415</c:v>
                </c:pt>
                <c:pt idx="379">
                  <c:v>481531.94929533591</c:v>
                </c:pt>
                <c:pt idx="380">
                  <c:v>482950.51222388988</c:v>
                </c:pt>
                <c:pt idx="381">
                  <c:v>483896.25068447768</c:v>
                </c:pt>
                <c:pt idx="382">
                  <c:v>485314.85837535944</c:v>
                </c:pt>
                <c:pt idx="383">
                  <c:v>486733.4213039134</c:v>
                </c:pt>
                <c:pt idx="384">
                  <c:v>487679.15976450121</c:v>
                </c:pt>
                <c:pt idx="385">
                  <c:v>489097.76745538291</c:v>
                </c:pt>
                <c:pt idx="386">
                  <c:v>490516.33038393693</c:v>
                </c:pt>
                <c:pt idx="387">
                  <c:v>491462.06884452474</c:v>
                </c:pt>
                <c:pt idx="388">
                  <c:v>492880.6317730787</c:v>
                </c:pt>
                <c:pt idx="389">
                  <c:v>494299.2394639604</c:v>
                </c:pt>
                <c:pt idx="390">
                  <c:v>495244.97792454826</c:v>
                </c:pt>
                <c:pt idx="391">
                  <c:v>496663.54085310223</c:v>
                </c:pt>
                <c:pt idx="392">
                  <c:v>498082.14854398393</c:v>
                </c:pt>
                <c:pt idx="393">
                  <c:v>499027.88700457173</c:v>
                </c:pt>
                <c:pt idx="394">
                  <c:v>500446.44993312575</c:v>
                </c:pt>
                <c:pt idx="395">
                  <c:v>501865.05762400746</c:v>
                </c:pt>
                <c:pt idx="396">
                  <c:v>502810.75132226752</c:v>
                </c:pt>
                <c:pt idx="397">
                  <c:v>504229.35901314928</c:v>
                </c:pt>
                <c:pt idx="398">
                  <c:v>505647.96670403099</c:v>
                </c:pt>
                <c:pt idx="399">
                  <c:v>506593.66040229105</c:v>
                </c:pt>
                <c:pt idx="400">
                  <c:v>508012.26809317275</c:v>
                </c:pt>
                <c:pt idx="401">
                  <c:v>509430.83102172677</c:v>
                </c:pt>
                <c:pt idx="402">
                  <c:v>510376.56948231457</c:v>
                </c:pt>
                <c:pt idx="403">
                  <c:v>511795.17717319628</c:v>
                </c:pt>
                <c:pt idx="404">
                  <c:v>513213.74010175024</c:v>
                </c:pt>
                <c:pt idx="405">
                  <c:v>514159.4785623381</c:v>
                </c:pt>
                <c:pt idx="406">
                  <c:v>515578.08625321981</c:v>
                </c:pt>
                <c:pt idx="407">
                  <c:v>516996.64918177377</c:v>
                </c:pt>
                <c:pt idx="408">
                  <c:v>517942.38764236157</c:v>
                </c:pt>
                <c:pt idx="409">
                  <c:v>519360.95057091559</c:v>
                </c:pt>
                <c:pt idx="410">
                  <c:v>520779.5582617973</c:v>
                </c:pt>
                <c:pt idx="411">
                  <c:v>521725.2967223851</c:v>
                </c:pt>
                <c:pt idx="412">
                  <c:v>523143.85965093906</c:v>
                </c:pt>
                <c:pt idx="413">
                  <c:v>524562.46734182083</c:v>
                </c:pt>
                <c:pt idx="414">
                  <c:v>525508.20580240863</c:v>
                </c:pt>
                <c:pt idx="415">
                  <c:v>526926.76873096265</c:v>
                </c:pt>
                <c:pt idx="416">
                  <c:v>528345.37642184435</c:v>
                </c:pt>
                <c:pt idx="417">
                  <c:v>529291.07012010436</c:v>
                </c:pt>
                <c:pt idx="418">
                  <c:v>530709.67781098618</c:v>
                </c:pt>
                <c:pt idx="419">
                  <c:v>532128.28550186788</c:v>
                </c:pt>
                <c:pt idx="420">
                  <c:v>533073.97920012788</c:v>
                </c:pt>
                <c:pt idx="421">
                  <c:v>534492.58689100959</c:v>
                </c:pt>
                <c:pt idx="422">
                  <c:v>535911.14981956361</c:v>
                </c:pt>
                <c:pt idx="423">
                  <c:v>536856.88828015141</c:v>
                </c:pt>
                <c:pt idx="424">
                  <c:v>538275.49597103312</c:v>
                </c:pt>
                <c:pt idx="425">
                  <c:v>539694.05889958714</c:v>
                </c:pt>
                <c:pt idx="426">
                  <c:v>540639.79736017494</c:v>
                </c:pt>
                <c:pt idx="427">
                  <c:v>542058.36028872896</c:v>
                </c:pt>
                <c:pt idx="428">
                  <c:v>543476.96797961066</c:v>
                </c:pt>
                <c:pt idx="429">
                  <c:v>544422.70644019847</c:v>
                </c:pt>
                <c:pt idx="430">
                  <c:v>545841.26936875249</c:v>
                </c:pt>
                <c:pt idx="431">
                  <c:v>547259.87705963419</c:v>
                </c:pt>
                <c:pt idx="432">
                  <c:v>548205.615520222</c:v>
                </c:pt>
                <c:pt idx="433">
                  <c:v>549624.1784487759</c:v>
                </c:pt>
                <c:pt idx="434">
                  <c:v>551042.78613965772</c:v>
                </c:pt>
                <c:pt idx="435">
                  <c:v>551988.47983791772</c:v>
                </c:pt>
                <c:pt idx="436">
                  <c:v>553407.08752879943</c:v>
                </c:pt>
                <c:pt idx="437">
                  <c:v>554825.69521968125</c:v>
                </c:pt>
                <c:pt idx="438">
                  <c:v>555771.38891794125</c:v>
                </c:pt>
                <c:pt idx="439">
                  <c:v>557189.99660882296</c:v>
                </c:pt>
                <c:pt idx="440">
                  <c:v>558608.55953737698</c:v>
                </c:pt>
                <c:pt idx="441">
                  <c:v>559554.29799796478</c:v>
                </c:pt>
                <c:pt idx="442">
                  <c:v>560972.90568884648</c:v>
                </c:pt>
                <c:pt idx="443">
                  <c:v>562391.4686174005</c:v>
                </c:pt>
                <c:pt idx="444">
                  <c:v>563337.20707798831</c:v>
                </c:pt>
                <c:pt idx="445">
                  <c:v>564755.81476887001</c:v>
                </c:pt>
                <c:pt idx="446">
                  <c:v>566174.37769742403</c:v>
                </c:pt>
                <c:pt idx="447">
                  <c:v>567120.11615801184</c:v>
                </c:pt>
                <c:pt idx="448">
                  <c:v>568538.67908656574</c:v>
                </c:pt>
                <c:pt idx="449">
                  <c:v>569957.28677744756</c:v>
                </c:pt>
                <c:pt idx="450">
                  <c:v>570903.02523803536</c:v>
                </c:pt>
                <c:pt idx="451">
                  <c:v>572321.58816658927</c:v>
                </c:pt>
                <c:pt idx="452">
                  <c:v>573740.19585747097</c:v>
                </c:pt>
                <c:pt idx="453">
                  <c:v>574685.93431805889</c:v>
                </c:pt>
                <c:pt idx="454">
                  <c:v>576104.49724661279</c:v>
                </c:pt>
                <c:pt idx="455">
                  <c:v>577523.1049374945</c:v>
                </c:pt>
                <c:pt idx="456">
                  <c:v>578468.79863575462</c:v>
                </c:pt>
                <c:pt idx="457">
                  <c:v>579887.40632663632</c:v>
                </c:pt>
                <c:pt idx="458">
                  <c:v>581306.01401751803</c:v>
                </c:pt>
                <c:pt idx="459">
                  <c:v>582251.70771577815</c:v>
                </c:pt>
                <c:pt idx="460">
                  <c:v>583670.31540665985</c:v>
                </c:pt>
                <c:pt idx="461">
                  <c:v>585088.87833521387</c:v>
                </c:pt>
                <c:pt idx="462">
                  <c:v>586034.61679580167</c:v>
                </c:pt>
                <c:pt idx="463">
                  <c:v>587453.22448668338</c:v>
                </c:pt>
                <c:pt idx="464">
                  <c:v>588871.7874152374</c:v>
                </c:pt>
                <c:pt idx="465">
                  <c:v>589817.5258758252</c:v>
                </c:pt>
                <c:pt idx="466">
                  <c:v>591236.13356670691</c:v>
                </c:pt>
                <c:pt idx="467">
                  <c:v>592654.69649526081</c:v>
                </c:pt>
                <c:pt idx="468">
                  <c:v>593600.43495584873</c:v>
                </c:pt>
                <c:pt idx="469">
                  <c:v>595018.99788440263</c:v>
                </c:pt>
                <c:pt idx="470">
                  <c:v>596437.60557528434</c:v>
                </c:pt>
                <c:pt idx="471">
                  <c:v>597383.34403587214</c:v>
                </c:pt>
                <c:pt idx="472">
                  <c:v>598801.90696442616</c:v>
                </c:pt>
                <c:pt idx="473">
                  <c:v>600220.51465530787</c:v>
                </c:pt>
                <c:pt idx="474">
                  <c:v>601166.25311589567</c:v>
                </c:pt>
                <c:pt idx="475">
                  <c:v>602584.81604444969</c:v>
                </c:pt>
                <c:pt idx="476">
                  <c:v>604003.42373533139</c:v>
                </c:pt>
                <c:pt idx="477">
                  <c:v>604949.11743359151</c:v>
                </c:pt>
                <c:pt idx="478">
                  <c:v>606367.72512447322</c:v>
                </c:pt>
                <c:pt idx="479">
                  <c:v>607786.33281535492</c:v>
                </c:pt>
                <c:pt idx="480">
                  <c:v>608732.02651361504</c:v>
                </c:pt>
                <c:pt idx="481">
                  <c:v>610150.63420449675</c:v>
                </c:pt>
                <c:pt idx="482">
                  <c:v>611569.19713305065</c:v>
                </c:pt>
                <c:pt idx="483">
                  <c:v>612514.93559363857</c:v>
                </c:pt>
                <c:pt idx="484">
                  <c:v>613933.54328452027</c:v>
                </c:pt>
                <c:pt idx="485">
                  <c:v>615352.10621307418</c:v>
                </c:pt>
                <c:pt idx="486">
                  <c:v>616297.84467366198</c:v>
                </c:pt>
                <c:pt idx="487">
                  <c:v>617716.407602216</c:v>
                </c:pt>
                <c:pt idx="488">
                  <c:v>619135.01529309771</c:v>
                </c:pt>
                <c:pt idx="489">
                  <c:v>620080.75375368551</c:v>
                </c:pt>
                <c:pt idx="490">
                  <c:v>621499.31668223953</c:v>
                </c:pt>
                <c:pt idx="491">
                  <c:v>622917.92437312123</c:v>
                </c:pt>
                <c:pt idx="492">
                  <c:v>623863.66283370904</c:v>
                </c:pt>
                <c:pt idx="493">
                  <c:v>625282.22576226306</c:v>
                </c:pt>
                <c:pt idx="494">
                  <c:v>626700.83345314476</c:v>
                </c:pt>
                <c:pt idx="495">
                  <c:v>627646.52715140488</c:v>
                </c:pt>
                <c:pt idx="496">
                  <c:v>629065.13484228658</c:v>
                </c:pt>
                <c:pt idx="497">
                  <c:v>630483.74253316829</c:v>
                </c:pt>
                <c:pt idx="498">
                  <c:v>631429.43623142829</c:v>
                </c:pt>
                <c:pt idx="499">
                  <c:v>632848.04392231011</c:v>
                </c:pt>
                <c:pt idx="500">
                  <c:v>634266.60685086402</c:v>
                </c:pt>
                <c:pt idx="501">
                  <c:v>635212.34531145182</c:v>
                </c:pt>
                <c:pt idx="502">
                  <c:v>636630.95300233364</c:v>
                </c:pt>
                <c:pt idx="503">
                  <c:v>638049.51593088754</c:v>
                </c:pt>
                <c:pt idx="504">
                  <c:v>638995.25439147535</c:v>
                </c:pt>
                <c:pt idx="505">
                  <c:v>640413.86208235705</c:v>
                </c:pt>
                <c:pt idx="506">
                  <c:v>641832.42501091107</c:v>
                </c:pt>
                <c:pt idx="507">
                  <c:v>642778.16347149888</c:v>
                </c:pt>
                <c:pt idx="508">
                  <c:v>644196.7264000529</c:v>
                </c:pt>
                <c:pt idx="509">
                  <c:v>645615.3340909346</c:v>
                </c:pt>
                <c:pt idx="510">
                  <c:v>646561.0725515224</c:v>
                </c:pt>
                <c:pt idx="511">
                  <c:v>647979.63548007642</c:v>
                </c:pt>
                <c:pt idx="512">
                  <c:v>649398.24317095813</c:v>
                </c:pt>
                <c:pt idx="513">
                  <c:v>650343.98163154593</c:v>
                </c:pt>
                <c:pt idx="514">
                  <c:v>651762.54456009995</c:v>
                </c:pt>
                <c:pt idx="515">
                  <c:v>653181.15225098166</c:v>
                </c:pt>
                <c:pt idx="516">
                  <c:v>654126.84594924166</c:v>
                </c:pt>
                <c:pt idx="517">
                  <c:v>655545.45364012336</c:v>
                </c:pt>
                <c:pt idx="518">
                  <c:v>656964.06133100518</c:v>
                </c:pt>
                <c:pt idx="519">
                  <c:v>657909.75502926519</c:v>
                </c:pt>
                <c:pt idx="520">
                  <c:v>659328.36272014689</c:v>
                </c:pt>
                <c:pt idx="521">
                  <c:v>660746.92564870091</c:v>
                </c:pt>
                <c:pt idx="522">
                  <c:v>661692.66410928871</c:v>
                </c:pt>
                <c:pt idx="523">
                  <c:v>663111.27180017042</c:v>
                </c:pt>
                <c:pt idx="524">
                  <c:v>664529.83472872444</c:v>
                </c:pt>
                <c:pt idx="525">
                  <c:v>665475.57318931224</c:v>
                </c:pt>
                <c:pt idx="526">
                  <c:v>666736.52796187752</c:v>
                </c:pt>
                <c:pt idx="527">
                  <c:v>667997.52749677049</c:v>
                </c:pt>
                <c:pt idx="528">
                  <c:v>669258.48226933577</c:v>
                </c:pt>
                <c:pt idx="529">
                  <c:v>670519.43704190105</c:v>
                </c:pt>
                <c:pt idx="530">
                  <c:v>671780.39181446622</c:v>
                </c:pt>
                <c:pt idx="531">
                  <c:v>673198.99950534804</c:v>
                </c:pt>
                <c:pt idx="532">
                  <c:v>674459.9542779132</c:v>
                </c:pt>
                <c:pt idx="533">
                  <c:v>675720.95381280628</c:v>
                </c:pt>
                <c:pt idx="534">
                  <c:v>676981.90858537157</c:v>
                </c:pt>
                <c:pt idx="535">
                  <c:v>678242.86335793673</c:v>
                </c:pt>
                <c:pt idx="536">
                  <c:v>679346.20997451327</c:v>
                </c:pt>
                <c:pt idx="537">
                  <c:v>680607.16474707855</c:v>
                </c:pt>
                <c:pt idx="538">
                  <c:v>681868.16428197152</c:v>
                </c:pt>
                <c:pt idx="539">
                  <c:v>683129.1190545368</c:v>
                </c:pt>
                <c:pt idx="540">
                  <c:v>684547.68198309082</c:v>
                </c:pt>
                <c:pt idx="541">
                  <c:v>685651.02859966736</c:v>
                </c:pt>
                <c:pt idx="542">
                  <c:v>686912.02813456033</c:v>
                </c:pt>
                <c:pt idx="543">
                  <c:v>688172.98290712561</c:v>
                </c:pt>
                <c:pt idx="544">
                  <c:v>689433.93767969089</c:v>
                </c:pt>
                <c:pt idx="545">
                  <c:v>690694.93721458386</c:v>
                </c:pt>
                <c:pt idx="546">
                  <c:v>691955.89198714914</c:v>
                </c:pt>
                <c:pt idx="547">
                  <c:v>693374.45491570304</c:v>
                </c:pt>
                <c:pt idx="548">
                  <c:v>694477.80153227958</c:v>
                </c:pt>
                <c:pt idx="549">
                  <c:v>695896.4092231614</c:v>
                </c:pt>
                <c:pt idx="550">
                  <c:v>697157.36399572657</c:v>
                </c:pt>
                <c:pt idx="551">
                  <c:v>698260.71061230311</c:v>
                </c:pt>
                <c:pt idx="552">
                  <c:v>699521.71014719619</c:v>
                </c:pt>
                <c:pt idx="553">
                  <c:v>700782.66491976136</c:v>
                </c:pt>
                <c:pt idx="554">
                  <c:v>702043.61969232664</c:v>
                </c:pt>
                <c:pt idx="555">
                  <c:v>703304.57446489192</c:v>
                </c:pt>
                <c:pt idx="556">
                  <c:v>704565.57399978489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D5F-4B54-A9A8-60C687B67341}"/>
            </c:ext>
          </c:extLst>
        </c:ser>
        <c:ser>
          <c:idx val="3"/>
          <c:order val="3"/>
          <c:tx>
            <c:v>NORMALWEIGHT 4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'NORMALWEIGHT 4'!$J$6:$J$558</c:f>
              <c:numCache>
                <c:formatCode>0.0000</c:formatCode>
                <c:ptCount val="553"/>
                <c:pt idx="0">
                  <c:v>-9.4126507639884964E-4</c:v>
                </c:pt>
                <c:pt idx="1">
                  <c:v>-9.4126507639884964E-4</c:v>
                </c:pt>
                <c:pt idx="2">
                  <c:v>-9.4126507639884964E-4</c:v>
                </c:pt>
                <c:pt idx="3">
                  <c:v>-9.4126507639884964E-4</c:v>
                </c:pt>
                <c:pt idx="4">
                  <c:v>-9.4126507639884964E-4</c:v>
                </c:pt>
                <c:pt idx="5">
                  <c:v>0</c:v>
                </c:pt>
                <c:pt idx="6">
                  <c:v>0</c:v>
                </c:pt>
                <c:pt idx="7">
                  <c:v>9.4126507639884964E-4</c:v>
                </c:pt>
                <c:pt idx="8">
                  <c:v>9.4126507639884964E-4</c:v>
                </c:pt>
                <c:pt idx="9">
                  <c:v>9.4126507639884964E-4</c:v>
                </c:pt>
                <c:pt idx="10">
                  <c:v>9.4126507639884964E-4</c:v>
                </c:pt>
                <c:pt idx="11">
                  <c:v>9.4126507639884964E-4</c:v>
                </c:pt>
                <c:pt idx="12">
                  <c:v>1.8825301527976993E-3</c:v>
                </c:pt>
                <c:pt idx="13">
                  <c:v>1.8825301527976993E-3</c:v>
                </c:pt>
                <c:pt idx="14">
                  <c:v>1.8825301527976993E-3</c:v>
                </c:pt>
                <c:pt idx="15">
                  <c:v>1.8825301527976993E-3</c:v>
                </c:pt>
                <c:pt idx="16">
                  <c:v>2.8237950801849364E-3</c:v>
                </c:pt>
                <c:pt idx="17">
                  <c:v>2.8237950801849364E-3</c:v>
                </c:pt>
                <c:pt idx="18">
                  <c:v>3.7650603055953986E-3</c:v>
                </c:pt>
                <c:pt idx="19">
                  <c:v>3.7650603055953986E-3</c:v>
                </c:pt>
                <c:pt idx="20">
                  <c:v>3.7650603055953986E-3</c:v>
                </c:pt>
                <c:pt idx="21">
                  <c:v>3.7650603055953986E-3</c:v>
                </c:pt>
                <c:pt idx="22">
                  <c:v>3.7650603055953986E-3</c:v>
                </c:pt>
                <c:pt idx="23">
                  <c:v>3.7650603055953986E-3</c:v>
                </c:pt>
                <c:pt idx="24">
                  <c:v>4.7063255310058607E-3</c:v>
                </c:pt>
                <c:pt idx="25">
                  <c:v>4.7063255310058607E-3</c:v>
                </c:pt>
                <c:pt idx="26">
                  <c:v>4.7063255310058607E-3</c:v>
                </c:pt>
                <c:pt idx="27">
                  <c:v>4.7063255310058607E-3</c:v>
                </c:pt>
                <c:pt idx="28">
                  <c:v>5.6475901603698728E-3</c:v>
                </c:pt>
                <c:pt idx="29">
                  <c:v>5.6475901603698728E-3</c:v>
                </c:pt>
                <c:pt idx="30">
                  <c:v>5.6475901603698728E-3</c:v>
                </c:pt>
                <c:pt idx="31">
                  <c:v>6.588855385780335E-3</c:v>
                </c:pt>
                <c:pt idx="32">
                  <c:v>6.588855385780335E-3</c:v>
                </c:pt>
                <c:pt idx="33">
                  <c:v>6.588855385780335E-3</c:v>
                </c:pt>
                <c:pt idx="34">
                  <c:v>6.588855385780335E-3</c:v>
                </c:pt>
                <c:pt idx="35">
                  <c:v>7.5301206111907971E-3</c:v>
                </c:pt>
                <c:pt idx="36">
                  <c:v>7.5301206111907971E-3</c:v>
                </c:pt>
                <c:pt idx="37">
                  <c:v>7.5301206111907971E-3</c:v>
                </c:pt>
                <c:pt idx="38">
                  <c:v>8.4713858366012584E-3</c:v>
                </c:pt>
                <c:pt idx="39">
                  <c:v>8.4713858366012584E-3</c:v>
                </c:pt>
                <c:pt idx="40">
                  <c:v>8.4713858366012584E-3</c:v>
                </c:pt>
                <c:pt idx="41">
                  <c:v>9.4126510620117215E-3</c:v>
                </c:pt>
                <c:pt idx="42">
                  <c:v>8.4713858366012584E-3</c:v>
                </c:pt>
                <c:pt idx="43">
                  <c:v>9.4126510620117215E-3</c:v>
                </c:pt>
                <c:pt idx="44">
                  <c:v>9.4126510620117215E-3</c:v>
                </c:pt>
                <c:pt idx="45">
                  <c:v>9.4126510620117215E-3</c:v>
                </c:pt>
                <c:pt idx="46">
                  <c:v>1.0353915691375733E-2</c:v>
                </c:pt>
                <c:pt idx="47">
                  <c:v>1.0353915691375733E-2</c:v>
                </c:pt>
                <c:pt idx="48">
                  <c:v>1.0353915691375733E-2</c:v>
                </c:pt>
                <c:pt idx="49">
                  <c:v>1.1295180320739746E-2</c:v>
                </c:pt>
                <c:pt idx="50">
                  <c:v>1.1295180320739746E-2</c:v>
                </c:pt>
                <c:pt idx="51">
                  <c:v>1.1295180320739746E-2</c:v>
                </c:pt>
                <c:pt idx="52">
                  <c:v>1.1295180320739746E-2</c:v>
                </c:pt>
                <c:pt idx="53">
                  <c:v>1.2236446142196657E-2</c:v>
                </c:pt>
                <c:pt idx="54">
                  <c:v>1.2236446142196657E-2</c:v>
                </c:pt>
                <c:pt idx="55">
                  <c:v>1.2236446142196657E-2</c:v>
                </c:pt>
                <c:pt idx="56">
                  <c:v>1.2236446142196657E-2</c:v>
                </c:pt>
                <c:pt idx="57">
                  <c:v>1.317771077156067E-2</c:v>
                </c:pt>
                <c:pt idx="58">
                  <c:v>1.317771077156067E-2</c:v>
                </c:pt>
                <c:pt idx="59">
                  <c:v>1.317771077156067E-2</c:v>
                </c:pt>
                <c:pt idx="60">
                  <c:v>1.4118976593017578E-2</c:v>
                </c:pt>
                <c:pt idx="61">
                  <c:v>1.4118976593017578E-2</c:v>
                </c:pt>
                <c:pt idx="62">
                  <c:v>1.4118976593017578E-2</c:v>
                </c:pt>
                <c:pt idx="63">
                  <c:v>1.4118976593017578E-2</c:v>
                </c:pt>
                <c:pt idx="64">
                  <c:v>1.5060241222381594E-2</c:v>
                </c:pt>
                <c:pt idx="65">
                  <c:v>1.5060241222381594E-2</c:v>
                </c:pt>
                <c:pt idx="66">
                  <c:v>1.6001505851745607E-2</c:v>
                </c:pt>
                <c:pt idx="67">
                  <c:v>1.6001505851745607E-2</c:v>
                </c:pt>
                <c:pt idx="68">
                  <c:v>1.6001505851745607E-2</c:v>
                </c:pt>
                <c:pt idx="69">
                  <c:v>1.6001505851745607E-2</c:v>
                </c:pt>
                <c:pt idx="70">
                  <c:v>1.6001505851745607E-2</c:v>
                </c:pt>
                <c:pt idx="71">
                  <c:v>1.6942771673202517E-2</c:v>
                </c:pt>
                <c:pt idx="72">
                  <c:v>1.6942771673202517E-2</c:v>
                </c:pt>
                <c:pt idx="73">
                  <c:v>1.6942771673202517E-2</c:v>
                </c:pt>
                <c:pt idx="74">
                  <c:v>1.6942771673202517E-2</c:v>
                </c:pt>
                <c:pt idx="75">
                  <c:v>1.7884036302566533E-2</c:v>
                </c:pt>
                <c:pt idx="76">
                  <c:v>1.7884036302566533E-2</c:v>
                </c:pt>
                <c:pt idx="77">
                  <c:v>1.7884036302566533E-2</c:v>
                </c:pt>
                <c:pt idx="78">
                  <c:v>1.8825302124023443E-2</c:v>
                </c:pt>
                <c:pt idx="79">
                  <c:v>1.8825302124023443E-2</c:v>
                </c:pt>
                <c:pt idx="80">
                  <c:v>1.8825302124023443E-2</c:v>
                </c:pt>
                <c:pt idx="81">
                  <c:v>1.9766566753387452E-2</c:v>
                </c:pt>
                <c:pt idx="82">
                  <c:v>1.9766566753387452E-2</c:v>
                </c:pt>
                <c:pt idx="83">
                  <c:v>1.9766566753387452E-2</c:v>
                </c:pt>
                <c:pt idx="84">
                  <c:v>1.9766566753387452E-2</c:v>
                </c:pt>
                <c:pt idx="85">
                  <c:v>2.0707831382751465E-2</c:v>
                </c:pt>
                <c:pt idx="86">
                  <c:v>2.0707831382751465E-2</c:v>
                </c:pt>
                <c:pt idx="87">
                  <c:v>2.0707831382751465E-2</c:v>
                </c:pt>
                <c:pt idx="88">
                  <c:v>2.0707831382751465E-2</c:v>
                </c:pt>
                <c:pt idx="89">
                  <c:v>2.1649096012115482E-2</c:v>
                </c:pt>
                <c:pt idx="90">
                  <c:v>2.1649096012115482E-2</c:v>
                </c:pt>
                <c:pt idx="91">
                  <c:v>2.1649096012115482E-2</c:v>
                </c:pt>
                <c:pt idx="92">
                  <c:v>2.2590360641479491E-2</c:v>
                </c:pt>
                <c:pt idx="93">
                  <c:v>2.2590360641479491E-2</c:v>
                </c:pt>
                <c:pt idx="94">
                  <c:v>2.2590360641479491E-2</c:v>
                </c:pt>
                <c:pt idx="95">
                  <c:v>2.3531627655029298E-2</c:v>
                </c:pt>
                <c:pt idx="96">
                  <c:v>2.3531627655029298E-2</c:v>
                </c:pt>
                <c:pt idx="97">
                  <c:v>2.3531627655029298E-2</c:v>
                </c:pt>
                <c:pt idx="98">
                  <c:v>2.3531627655029298E-2</c:v>
                </c:pt>
                <c:pt idx="99">
                  <c:v>2.4472892284393314E-2</c:v>
                </c:pt>
                <c:pt idx="100">
                  <c:v>2.4472892284393314E-2</c:v>
                </c:pt>
                <c:pt idx="101">
                  <c:v>2.4472892284393314E-2</c:v>
                </c:pt>
                <c:pt idx="102">
                  <c:v>2.5414156913757324E-2</c:v>
                </c:pt>
                <c:pt idx="103">
                  <c:v>2.5414156913757324E-2</c:v>
                </c:pt>
                <c:pt idx="104">
                  <c:v>2.5414156913757324E-2</c:v>
                </c:pt>
                <c:pt idx="105">
                  <c:v>2.635542154312134E-2</c:v>
                </c:pt>
                <c:pt idx="106">
                  <c:v>2.635542154312134E-2</c:v>
                </c:pt>
                <c:pt idx="107">
                  <c:v>2.635542154312134E-2</c:v>
                </c:pt>
                <c:pt idx="108">
                  <c:v>2.635542154312134E-2</c:v>
                </c:pt>
                <c:pt idx="109">
                  <c:v>2.7296686172485353E-2</c:v>
                </c:pt>
                <c:pt idx="110">
                  <c:v>2.7296686172485353E-2</c:v>
                </c:pt>
                <c:pt idx="111">
                  <c:v>2.8237953186035156E-2</c:v>
                </c:pt>
                <c:pt idx="112">
                  <c:v>2.8237953186035156E-2</c:v>
                </c:pt>
                <c:pt idx="113">
                  <c:v>2.8237953186035156E-2</c:v>
                </c:pt>
                <c:pt idx="114">
                  <c:v>2.8237953186035156E-2</c:v>
                </c:pt>
                <c:pt idx="115">
                  <c:v>2.8237953186035156E-2</c:v>
                </c:pt>
                <c:pt idx="116">
                  <c:v>2.9179217815399172E-2</c:v>
                </c:pt>
                <c:pt idx="117">
                  <c:v>3.0120482444763189E-2</c:v>
                </c:pt>
                <c:pt idx="118">
                  <c:v>3.0120482444763189E-2</c:v>
                </c:pt>
                <c:pt idx="119">
                  <c:v>3.0120482444763189E-2</c:v>
                </c:pt>
                <c:pt idx="120">
                  <c:v>3.0120482444763189E-2</c:v>
                </c:pt>
                <c:pt idx="121">
                  <c:v>3.1061747074127198E-2</c:v>
                </c:pt>
                <c:pt idx="122">
                  <c:v>3.1061747074127198E-2</c:v>
                </c:pt>
                <c:pt idx="123">
                  <c:v>3.1061747074127198E-2</c:v>
                </c:pt>
                <c:pt idx="124">
                  <c:v>3.2003011703491215E-2</c:v>
                </c:pt>
                <c:pt idx="125">
                  <c:v>3.2003011703491215E-2</c:v>
                </c:pt>
                <c:pt idx="126">
                  <c:v>3.2003011703491215E-2</c:v>
                </c:pt>
                <c:pt idx="127">
                  <c:v>3.2003011703491215E-2</c:v>
                </c:pt>
                <c:pt idx="128">
                  <c:v>3.2944278717041017E-2</c:v>
                </c:pt>
                <c:pt idx="129">
                  <c:v>3.2944278717041017E-2</c:v>
                </c:pt>
                <c:pt idx="130">
                  <c:v>3.2944278717041017E-2</c:v>
                </c:pt>
                <c:pt idx="131">
                  <c:v>3.2944278717041017E-2</c:v>
                </c:pt>
                <c:pt idx="132">
                  <c:v>3.3885543346405034E-2</c:v>
                </c:pt>
                <c:pt idx="133">
                  <c:v>3.3885543346405034E-2</c:v>
                </c:pt>
                <c:pt idx="134">
                  <c:v>3.3885543346405034E-2</c:v>
                </c:pt>
                <c:pt idx="135">
                  <c:v>3.482680797576905E-2</c:v>
                </c:pt>
                <c:pt idx="136">
                  <c:v>3.482680797576905E-2</c:v>
                </c:pt>
                <c:pt idx="137">
                  <c:v>3.482680797576905E-2</c:v>
                </c:pt>
                <c:pt idx="138">
                  <c:v>3.5768072605133067E-2</c:v>
                </c:pt>
                <c:pt idx="139">
                  <c:v>3.5768072605133067E-2</c:v>
                </c:pt>
                <c:pt idx="140">
                  <c:v>3.5768072605133067E-2</c:v>
                </c:pt>
                <c:pt idx="141">
                  <c:v>3.6709337234497069E-2</c:v>
                </c:pt>
                <c:pt idx="142">
                  <c:v>3.6709337234497069E-2</c:v>
                </c:pt>
                <c:pt idx="143">
                  <c:v>3.7650604248046886E-2</c:v>
                </c:pt>
                <c:pt idx="144">
                  <c:v>3.7650604248046886E-2</c:v>
                </c:pt>
                <c:pt idx="145">
                  <c:v>3.7650604248046886E-2</c:v>
                </c:pt>
                <c:pt idx="146">
                  <c:v>3.7650604248046886E-2</c:v>
                </c:pt>
                <c:pt idx="147">
                  <c:v>3.8591868877410888E-2</c:v>
                </c:pt>
                <c:pt idx="148">
                  <c:v>3.8591868877410888E-2</c:v>
                </c:pt>
                <c:pt idx="149">
                  <c:v>3.8591868877410888E-2</c:v>
                </c:pt>
                <c:pt idx="150">
                  <c:v>3.9533133506774905E-2</c:v>
                </c:pt>
                <c:pt idx="151">
                  <c:v>3.9533133506774905E-2</c:v>
                </c:pt>
                <c:pt idx="152">
                  <c:v>3.9533133506774905E-2</c:v>
                </c:pt>
                <c:pt idx="153">
                  <c:v>3.9533133506774905E-2</c:v>
                </c:pt>
                <c:pt idx="154">
                  <c:v>4.0474400520324708E-2</c:v>
                </c:pt>
                <c:pt idx="155">
                  <c:v>4.0474400520324708E-2</c:v>
                </c:pt>
                <c:pt idx="156">
                  <c:v>4.0474400520324708E-2</c:v>
                </c:pt>
                <c:pt idx="157">
                  <c:v>4.1415662765502931E-2</c:v>
                </c:pt>
                <c:pt idx="158">
                  <c:v>4.1415662765502931E-2</c:v>
                </c:pt>
                <c:pt idx="159">
                  <c:v>4.2356929779052734E-2</c:v>
                </c:pt>
                <c:pt idx="160">
                  <c:v>4.2356929779052734E-2</c:v>
                </c:pt>
                <c:pt idx="161">
                  <c:v>4.2356929779052734E-2</c:v>
                </c:pt>
                <c:pt idx="162">
                  <c:v>4.2356929779052734E-2</c:v>
                </c:pt>
                <c:pt idx="163">
                  <c:v>4.3298192024230964E-2</c:v>
                </c:pt>
                <c:pt idx="164">
                  <c:v>4.3298192024230964E-2</c:v>
                </c:pt>
                <c:pt idx="165">
                  <c:v>4.3298192024230964E-2</c:v>
                </c:pt>
                <c:pt idx="166">
                  <c:v>4.3298192024230964E-2</c:v>
                </c:pt>
                <c:pt idx="167">
                  <c:v>4.4239459037780766E-2</c:v>
                </c:pt>
                <c:pt idx="168">
                  <c:v>4.4239459037780766E-2</c:v>
                </c:pt>
                <c:pt idx="169">
                  <c:v>4.5180721282958983E-2</c:v>
                </c:pt>
                <c:pt idx="170">
                  <c:v>4.5180721282958983E-2</c:v>
                </c:pt>
                <c:pt idx="171">
                  <c:v>4.5180721282958983E-2</c:v>
                </c:pt>
                <c:pt idx="172">
                  <c:v>4.5180721282958983E-2</c:v>
                </c:pt>
                <c:pt idx="173">
                  <c:v>4.6121988296508799E-2</c:v>
                </c:pt>
                <c:pt idx="174">
                  <c:v>4.6121988296508799E-2</c:v>
                </c:pt>
                <c:pt idx="175">
                  <c:v>4.6121988296508799E-2</c:v>
                </c:pt>
                <c:pt idx="176">
                  <c:v>4.7063255310058595E-2</c:v>
                </c:pt>
                <c:pt idx="177">
                  <c:v>4.7063255310058595E-2</c:v>
                </c:pt>
                <c:pt idx="178">
                  <c:v>4.7063255310058595E-2</c:v>
                </c:pt>
                <c:pt idx="179">
                  <c:v>4.7063255310058595E-2</c:v>
                </c:pt>
                <c:pt idx="180">
                  <c:v>4.8004517555236825E-2</c:v>
                </c:pt>
                <c:pt idx="181">
                  <c:v>4.8004517555236825E-2</c:v>
                </c:pt>
                <c:pt idx="182">
                  <c:v>4.8004517555236825E-2</c:v>
                </c:pt>
                <c:pt idx="183">
                  <c:v>4.8945784568786628E-2</c:v>
                </c:pt>
                <c:pt idx="184">
                  <c:v>4.8945784568786628E-2</c:v>
                </c:pt>
                <c:pt idx="185">
                  <c:v>4.8945784568786628E-2</c:v>
                </c:pt>
                <c:pt idx="186">
                  <c:v>4.8945784568786628E-2</c:v>
                </c:pt>
                <c:pt idx="187">
                  <c:v>4.9887046813964844E-2</c:v>
                </c:pt>
                <c:pt idx="188">
                  <c:v>4.9887046813964844E-2</c:v>
                </c:pt>
                <c:pt idx="189">
                  <c:v>5.0828313827514647E-2</c:v>
                </c:pt>
                <c:pt idx="190">
                  <c:v>5.0828313827514647E-2</c:v>
                </c:pt>
                <c:pt idx="191">
                  <c:v>5.0828313827514647E-2</c:v>
                </c:pt>
                <c:pt idx="192">
                  <c:v>5.1769580841064464E-2</c:v>
                </c:pt>
                <c:pt idx="193">
                  <c:v>5.1769580841064464E-2</c:v>
                </c:pt>
                <c:pt idx="194">
                  <c:v>5.1769580841064464E-2</c:v>
                </c:pt>
                <c:pt idx="195">
                  <c:v>5.271084308624268E-2</c:v>
                </c:pt>
                <c:pt idx="196">
                  <c:v>5.271084308624268E-2</c:v>
                </c:pt>
                <c:pt idx="197">
                  <c:v>5.271084308624268E-2</c:v>
                </c:pt>
                <c:pt idx="198">
                  <c:v>5.3652110099792483E-2</c:v>
                </c:pt>
                <c:pt idx="199">
                  <c:v>5.3652110099792483E-2</c:v>
                </c:pt>
                <c:pt idx="200">
                  <c:v>5.3652110099792483E-2</c:v>
                </c:pt>
                <c:pt idx="201">
                  <c:v>5.4593372344970706E-2</c:v>
                </c:pt>
                <c:pt idx="202">
                  <c:v>5.4593372344970706E-2</c:v>
                </c:pt>
                <c:pt idx="203">
                  <c:v>5.4593372344970706E-2</c:v>
                </c:pt>
                <c:pt idx="204">
                  <c:v>5.5534639358520509E-2</c:v>
                </c:pt>
                <c:pt idx="205">
                  <c:v>5.5534639358520509E-2</c:v>
                </c:pt>
                <c:pt idx="206">
                  <c:v>5.5534639358520509E-2</c:v>
                </c:pt>
                <c:pt idx="207">
                  <c:v>5.5534639358520509E-2</c:v>
                </c:pt>
                <c:pt idx="208">
                  <c:v>5.6475906372070311E-2</c:v>
                </c:pt>
                <c:pt idx="209">
                  <c:v>5.6475906372070311E-2</c:v>
                </c:pt>
                <c:pt idx="210">
                  <c:v>5.7417168617248542E-2</c:v>
                </c:pt>
                <c:pt idx="211">
                  <c:v>5.7417168617248542E-2</c:v>
                </c:pt>
                <c:pt idx="212">
                  <c:v>5.7417168617248542E-2</c:v>
                </c:pt>
                <c:pt idx="213">
                  <c:v>5.7417168617248542E-2</c:v>
                </c:pt>
                <c:pt idx="214">
                  <c:v>5.8358435630798344E-2</c:v>
                </c:pt>
                <c:pt idx="215">
                  <c:v>5.8358435630798344E-2</c:v>
                </c:pt>
                <c:pt idx="216">
                  <c:v>5.8358435630798344E-2</c:v>
                </c:pt>
                <c:pt idx="217">
                  <c:v>5.8358435630798344E-2</c:v>
                </c:pt>
                <c:pt idx="218">
                  <c:v>5.9299697875976561E-2</c:v>
                </c:pt>
                <c:pt idx="219">
                  <c:v>5.9299697875976561E-2</c:v>
                </c:pt>
                <c:pt idx="220">
                  <c:v>6.0240964889526377E-2</c:v>
                </c:pt>
                <c:pt idx="221">
                  <c:v>6.0240964889526377E-2</c:v>
                </c:pt>
                <c:pt idx="222">
                  <c:v>6.0240964889526377E-2</c:v>
                </c:pt>
                <c:pt idx="223">
                  <c:v>6.0240964889526377E-2</c:v>
                </c:pt>
                <c:pt idx="224">
                  <c:v>6.118223190307618E-2</c:v>
                </c:pt>
                <c:pt idx="225">
                  <c:v>6.118223190307618E-2</c:v>
                </c:pt>
                <c:pt idx="226">
                  <c:v>6.2123494148254396E-2</c:v>
                </c:pt>
                <c:pt idx="227">
                  <c:v>6.118223190307618E-2</c:v>
                </c:pt>
                <c:pt idx="228">
                  <c:v>6.2123494148254396E-2</c:v>
                </c:pt>
                <c:pt idx="229">
                  <c:v>6.2123494148254396E-2</c:v>
                </c:pt>
                <c:pt idx="230">
                  <c:v>6.306476116180422E-2</c:v>
                </c:pt>
                <c:pt idx="231">
                  <c:v>6.306476116180422E-2</c:v>
                </c:pt>
                <c:pt idx="232">
                  <c:v>6.306476116180422E-2</c:v>
                </c:pt>
                <c:pt idx="233">
                  <c:v>6.4006023406982429E-2</c:v>
                </c:pt>
                <c:pt idx="234">
                  <c:v>6.4006023406982429E-2</c:v>
                </c:pt>
                <c:pt idx="235">
                  <c:v>6.4006023406982429E-2</c:v>
                </c:pt>
                <c:pt idx="236">
                  <c:v>6.4947290420532225E-2</c:v>
                </c:pt>
                <c:pt idx="237">
                  <c:v>6.4947290420532225E-2</c:v>
                </c:pt>
                <c:pt idx="238">
                  <c:v>6.4947290420532225E-2</c:v>
                </c:pt>
                <c:pt idx="239">
                  <c:v>6.5888557434082035E-2</c:v>
                </c:pt>
                <c:pt idx="240">
                  <c:v>6.5888557434082035E-2</c:v>
                </c:pt>
                <c:pt idx="241">
                  <c:v>6.5888557434082035E-2</c:v>
                </c:pt>
                <c:pt idx="242">
                  <c:v>6.6829819679260258E-2</c:v>
                </c:pt>
                <c:pt idx="243">
                  <c:v>6.6829819679260258E-2</c:v>
                </c:pt>
                <c:pt idx="244">
                  <c:v>6.6829819679260258E-2</c:v>
                </c:pt>
                <c:pt idx="245">
                  <c:v>6.6829819679260258E-2</c:v>
                </c:pt>
                <c:pt idx="246">
                  <c:v>6.7771086692810067E-2</c:v>
                </c:pt>
                <c:pt idx="247">
                  <c:v>6.7771086692810067E-2</c:v>
                </c:pt>
                <c:pt idx="248">
                  <c:v>6.7771086692810067E-2</c:v>
                </c:pt>
                <c:pt idx="249">
                  <c:v>6.8712348937988277E-2</c:v>
                </c:pt>
                <c:pt idx="250">
                  <c:v>6.8712348937988277E-2</c:v>
                </c:pt>
                <c:pt idx="251">
                  <c:v>6.8712348937988277E-2</c:v>
                </c:pt>
                <c:pt idx="252">
                  <c:v>6.96536159515381E-2</c:v>
                </c:pt>
                <c:pt idx="253">
                  <c:v>6.96536159515381E-2</c:v>
                </c:pt>
                <c:pt idx="254">
                  <c:v>6.96536159515381E-2</c:v>
                </c:pt>
                <c:pt idx="255">
                  <c:v>7.0594882965087896E-2</c:v>
                </c:pt>
                <c:pt idx="256">
                  <c:v>7.0594882965087896E-2</c:v>
                </c:pt>
                <c:pt idx="257">
                  <c:v>7.0594882965087896E-2</c:v>
                </c:pt>
                <c:pt idx="258">
                  <c:v>7.0594882965087896E-2</c:v>
                </c:pt>
                <c:pt idx="259">
                  <c:v>7.1536145210266133E-2</c:v>
                </c:pt>
                <c:pt idx="260">
                  <c:v>7.1536145210266133E-2</c:v>
                </c:pt>
                <c:pt idx="261">
                  <c:v>7.2477412223815915E-2</c:v>
                </c:pt>
                <c:pt idx="262">
                  <c:v>7.2477412223815915E-2</c:v>
                </c:pt>
                <c:pt idx="263">
                  <c:v>7.2477412223815915E-2</c:v>
                </c:pt>
                <c:pt idx="264">
                  <c:v>7.3418674468994138E-2</c:v>
                </c:pt>
                <c:pt idx="265">
                  <c:v>7.3418674468994138E-2</c:v>
                </c:pt>
                <c:pt idx="266">
                  <c:v>7.3418674468994138E-2</c:v>
                </c:pt>
                <c:pt idx="267">
                  <c:v>7.3418674468994138E-2</c:v>
                </c:pt>
                <c:pt idx="268">
                  <c:v>7.4359941482543948E-2</c:v>
                </c:pt>
                <c:pt idx="269">
                  <c:v>7.4359941482543948E-2</c:v>
                </c:pt>
                <c:pt idx="270">
                  <c:v>7.4359941482543948E-2</c:v>
                </c:pt>
                <c:pt idx="271">
                  <c:v>7.5301208496093772E-2</c:v>
                </c:pt>
                <c:pt idx="272">
                  <c:v>7.5301208496093772E-2</c:v>
                </c:pt>
                <c:pt idx="273">
                  <c:v>7.6242470741271981E-2</c:v>
                </c:pt>
                <c:pt idx="274">
                  <c:v>7.6242470741271981E-2</c:v>
                </c:pt>
                <c:pt idx="275">
                  <c:v>7.6242470741271981E-2</c:v>
                </c:pt>
                <c:pt idx="276">
                  <c:v>7.6242470741271981E-2</c:v>
                </c:pt>
                <c:pt idx="277">
                  <c:v>7.7183737754821777E-2</c:v>
                </c:pt>
                <c:pt idx="278">
                  <c:v>7.7183737754821777E-2</c:v>
                </c:pt>
                <c:pt idx="279">
                  <c:v>7.7183737754821777E-2</c:v>
                </c:pt>
                <c:pt idx="280">
                  <c:v>7.8125000000000014E-2</c:v>
                </c:pt>
                <c:pt idx="281">
                  <c:v>7.8125000000000014E-2</c:v>
                </c:pt>
                <c:pt idx="282">
                  <c:v>7.8125000000000014E-2</c:v>
                </c:pt>
                <c:pt idx="283">
                  <c:v>7.906626701354981E-2</c:v>
                </c:pt>
                <c:pt idx="284">
                  <c:v>7.906626701354981E-2</c:v>
                </c:pt>
                <c:pt idx="285">
                  <c:v>7.906626701354981E-2</c:v>
                </c:pt>
                <c:pt idx="286">
                  <c:v>7.906626701354981E-2</c:v>
                </c:pt>
                <c:pt idx="287">
                  <c:v>8.0007534027099619E-2</c:v>
                </c:pt>
                <c:pt idx="288">
                  <c:v>8.0007534027099619E-2</c:v>
                </c:pt>
                <c:pt idx="289">
                  <c:v>8.0007534027099619E-2</c:v>
                </c:pt>
                <c:pt idx="290">
                  <c:v>8.0948801040649415E-2</c:v>
                </c:pt>
                <c:pt idx="291">
                  <c:v>8.0948801040649415E-2</c:v>
                </c:pt>
                <c:pt idx="292">
                  <c:v>8.1890058517456052E-2</c:v>
                </c:pt>
                <c:pt idx="293">
                  <c:v>8.1890058517456052E-2</c:v>
                </c:pt>
                <c:pt idx="294">
                  <c:v>8.1890058517456052E-2</c:v>
                </c:pt>
                <c:pt idx="295">
                  <c:v>8.2831325531005862E-2</c:v>
                </c:pt>
                <c:pt idx="296">
                  <c:v>8.2831325531005862E-2</c:v>
                </c:pt>
                <c:pt idx="297">
                  <c:v>8.2831325531005862E-2</c:v>
                </c:pt>
                <c:pt idx="298">
                  <c:v>8.2831325531005862E-2</c:v>
                </c:pt>
                <c:pt idx="299">
                  <c:v>8.3772592544555685E-2</c:v>
                </c:pt>
                <c:pt idx="300">
                  <c:v>8.3772592544555685E-2</c:v>
                </c:pt>
                <c:pt idx="301">
                  <c:v>8.4713859558105467E-2</c:v>
                </c:pt>
                <c:pt idx="302">
                  <c:v>8.4713859558105467E-2</c:v>
                </c:pt>
                <c:pt idx="303">
                  <c:v>8.4713859558105467E-2</c:v>
                </c:pt>
                <c:pt idx="304">
                  <c:v>8.5655126571655291E-2</c:v>
                </c:pt>
                <c:pt idx="305">
                  <c:v>8.5655126571655291E-2</c:v>
                </c:pt>
                <c:pt idx="306">
                  <c:v>8.5655126571655291E-2</c:v>
                </c:pt>
                <c:pt idx="307">
                  <c:v>8.5655126571655291E-2</c:v>
                </c:pt>
                <c:pt idx="308">
                  <c:v>8.6596384048461927E-2</c:v>
                </c:pt>
                <c:pt idx="309">
                  <c:v>8.6596384048461927E-2</c:v>
                </c:pt>
                <c:pt idx="310">
                  <c:v>8.7537651062011723E-2</c:v>
                </c:pt>
                <c:pt idx="311">
                  <c:v>8.7537651062011723E-2</c:v>
                </c:pt>
                <c:pt idx="312">
                  <c:v>8.7537651062011723E-2</c:v>
                </c:pt>
                <c:pt idx="313">
                  <c:v>8.8478918075561533E-2</c:v>
                </c:pt>
                <c:pt idx="314">
                  <c:v>8.8478918075561533E-2</c:v>
                </c:pt>
                <c:pt idx="315">
                  <c:v>8.8478918075561533E-2</c:v>
                </c:pt>
                <c:pt idx="316">
                  <c:v>8.8478918075561533E-2</c:v>
                </c:pt>
                <c:pt idx="317">
                  <c:v>8.9420185089111329E-2</c:v>
                </c:pt>
                <c:pt idx="318">
                  <c:v>8.9420185089111329E-2</c:v>
                </c:pt>
                <c:pt idx="319">
                  <c:v>9.0361442565917965E-2</c:v>
                </c:pt>
                <c:pt idx="320">
                  <c:v>9.0361442565917965E-2</c:v>
                </c:pt>
                <c:pt idx="321">
                  <c:v>9.0361442565917965E-2</c:v>
                </c:pt>
                <c:pt idx="322">
                  <c:v>9.1302709579467775E-2</c:v>
                </c:pt>
                <c:pt idx="323">
                  <c:v>9.1302709579467775E-2</c:v>
                </c:pt>
                <c:pt idx="324">
                  <c:v>9.1302709579467775E-2</c:v>
                </c:pt>
                <c:pt idx="325">
                  <c:v>9.2243976593017599E-2</c:v>
                </c:pt>
                <c:pt idx="326">
                  <c:v>9.2243976593017599E-2</c:v>
                </c:pt>
                <c:pt idx="327">
                  <c:v>9.2243976593017599E-2</c:v>
                </c:pt>
                <c:pt idx="328">
                  <c:v>9.2243976593017599E-2</c:v>
                </c:pt>
                <c:pt idx="329">
                  <c:v>9.3185243606567381E-2</c:v>
                </c:pt>
                <c:pt idx="330">
                  <c:v>9.3185243606567381E-2</c:v>
                </c:pt>
                <c:pt idx="331">
                  <c:v>9.412651062011719E-2</c:v>
                </c:pt>
                <c:pt idx="332">
                  <c:v>9.412651062011719E-2</c:v>
                </c:pt>
                <c:pt idx="333">
                  <c:v>9.412651062011719E-2</c:v>
                </c:pt>
                <c:pt idx="334">
                  <c:v>9.5067768096923827E-2</c:v>
                </c:pt>
                <c:pt idx="335">
                  <c:v>9.5067768096923827E-2</c:v>
                </c:pt>
                <c:pt idx="336">
                  <c:v>9.6009035110473651E-2</c:v>
                </c:pt>
                <c:pt idx="337">
                  <c:v>9.6009035110473651E-2</c:v>
                </c:pt>
                <c:pt idx="338">
                  <c:v>9.6009035110473651E-2</c:v>
                </c:pt>
                <c:pt idx="339">
                  <c:v>9.6950302124023446E-2</c:v>
                </c:pt>
                <c:pt idx="340">
                  <c:v>9.6950302124023446E-2</c:v>
                </c:pt>
                <c:pt idx="341">
                  <c:v>9.6950302124023446E-2</c:v>
                </c:pt>
                <c:pt idx="342">
                  <c:v>9.7891569137573256E-2</c:v>
                </c:pt>
                <c:pt idx="343">
                  <c:v>9.7891569137573256E-2</c:v>
                </c:pt>
                <c:pt idx="344">
                  <c:v>9.7891569137573256E-2</c:v>
                </c:pt>
                <c:pt idx="345">
                  <c:v>9.7891569137573256E-2</c:v>
                </c:pt>
                <c:pt idx="346">
                  <c:v>9.8832836151123052E-2</c:v>
                </c:pt>
                <c:pt idx="347">
                  <c:v>9.8832836151123052E-2</c:v>
                </c:pt>
                <c:pt idx="348">
                  <c:v>9.9774093627929689E-2</c:v>
                </c:pt>
                <c:pt idx="349">
                  <c:v>9.9774093627929689E-2</c:v>
                </c:pt>
                <c:pt idx="350">
                  <c:v>9.9774093627929689E-2</c:v>
                </c:pt>
                <c:pt idx="351">
                  <c:v>9.9774093627929689E-2</c:v>
                </c:pt>
                <c:pt idx="352">
                  <c:v>0.1007153606414795</c:v>
                </c:pt>
                <c:pt idx="353">
                  <c:v>0.1007153606414795</c:v>
                </c:pt>
                <c:pt idx="354">
                  <c:v>0.1007153606414795</c:v>
                </c:pt>
                <c:pt idx="355">
                  <c:v>0.10165662765502929</c:v>
                </c:pt>
                <c:pt idx="356">
                  <c:v>0.10165662765502929</c:v>
                </c:pt>
                <c:pt idx="357">
                  <c:v>0.10165662765502929</c:v>
                </c:pt>
                <c:pt idx="358">
                  <c:v>0.1025978946685791</c:v>
                </c:pt>
                <c:pt idx="359">
                  <c:v>0.1025978946685791</c:v>
                </c:pt>
                <c:pt idx="360">
                  <c:v>0.10353916168212893</c:v>
                </c:pt>
                <c:pt idx="361">
                  <c:v>0.10353916168212893</c:v>
                </c:pt>
                <c:pt idx="362">
                  <c:v>0.10353916168212893</c:v>
                </c:pt>
                <c:pt idx="363">
                  <c:v>0.10353916168212893</c:v>
                </c:pt>
                <c:pt idx="364">
                  <c:v>0.10448041915893556</c:v>
                </c:pt>
                <c:pt idx="365">
                  <c:v>0.10448041915893556</c:v>
                </c:pt>
                <c:pt idx="366">
                  <c:v>0.10448041915893556</c:v>
                </c:pt>
                <c:pt idx="367">
                  <c:v>0.10542168617248536</c:v>
                </c:pt>
                <c:pt idx="368">
                  <c:v>0.10636295318603517</c:v>
                </c:pt>
                <c:pt idx="369">
                  <c:v>0.10542168617248536</c:v>
                </c:pt>
                <c:pt idx="370">
                  <c:v>0.10636295318603517</c:v>
                </c:pt>
                <c:pt idx="371">
                  <c:v>0.10730422019958497</c:v>
                </c:pt>
                <c:pt idx="372">
                  <c:v>0.10730422019958497</c:v>
                </c:pt>
                <c:pt idx="373">
                  <c:v>0.10730422019958497</c:v>
                </c:pt>
                <c:pt idx="374">
                  <c:v>0.10730422019958497</c:v>
                </c:pt>
                <c:pt idx="375">
                  <c:v>0.10824548721313478</c:v>
                </c:pt>
                <c:pt idx="376">
                  <c:v>0.10824548721313478</c:v>
                </c:pt>
                <c:pt idx="377">
                  <c:v>0.10824548721313478</c:v>
                </c:pt>
                <c:pt idx="378">
                  <c:v>0.10918674468994141</c:v>
                </c:pt>
                <c:pt idx="379">
                  <c:v>0.10918674468994141</c:v>
                </c:pt>
                <c:pt idx="380">
                  <c:v>0.11012801170349121</c:v>
                </c:pt>
                <c:pt idx="381">
                  <c:v>0.11012801170349121</c:v>
                </c:pt>
                <c:pt idx="382">
                  <c:v>0.11012801170349121</c:v>
                </c:pt>
                <c:pt idx="383">
                  <c:v>0.11106927871704102</c:v>
                </c:pt>
                <c:pt idx="384">
                  <c:v>0.11106927871704102</c:v>
                </c:pt>
                <c:pt idx="385">
                  <c:v>0.11106927871704102</c:v>
                </c:pt>
                <c:pt idx="386">
                  <c:v>0.11201054573059084</c:v>
                </c:pt>
                <c:pt idx="387">
                  <c:v>0.11201054573059084</c:v>
                </c:pt>
                <c:pt idx="388">
                  <c:v>0.11295181274414062</c:v>
                </c:pt>
                <c:pt idx="389">
                  <c:v>0.11295181274414062</c:v>
                </c:pt>
                <c:pt idx="390">
                  <c:v>0.11295181274414062</c:v>
                </c:pt>
                <c:pt idx="391">
                  <c:v>0.11295181274414062</c:v>
                </c:pt>
                <c:pt idx="392">
                  <c:v>0.11295181274414062</c:v>
                </c:pt>
                <c:pt idx="393">
                  <c:v>0.11389307022094727</c:v>
                </c:pt>
                <c:pt idx="394">
                  <c:v>0.11483433723449708</c:v>
                </c:pt>
                <c:pt idx="395">
                  <c:v>0.11483433723449708</c:v>
                </c:pt>
                <c:pt idx="396">
                  <c:v>0.11483433723449708</c:v>
                </c:pt>
                <c:pt idx="397">
                  <c:v>0.11577560424804688</c:v>
                </c:pt>
                <c:pt idx="398">
                  <c:v>0.11483433723449708</c:v>
                </c:pt>
                <c:pt idx="399">
                  <c:v>0.11577560424804688</c:v>
                </c:pt>
                <c:pt idx="400">
                  <c:v>0.11577560424804688</c:v>
                </c:pt>
                <c:pt idx="401">
                  <c:v>0.11671687126159669</c:v>
                </c:pt>
                <c:pt idx="402">
                  <c:v>0.11671687126159669</c:v>
                </c:pt>
                <c:pt idx="403">
                  <c:v>0.11765813827514648</c:v>
                </c:pt>
                <c:pt idx="404">
                  <c:v>0.11765813827514648</c:v>
                </c:pt>
                <c:pt idx="405">
                  <c:v>0.11765813827514648</c:v>
                </c:pt>
                <c:pt idx="406">
                  <c:v>0.11765813827514648</c:v>
                </c:pt>
                <c:pt idx="407">
                  <c:v>0.11859939575195312</c:v>
                </c:pt>
                <c:pt idx="408">
                  <c:v>0.11954066276550293</c:v>
                </c:pt>
                <c:pt idx="409">
                  <c:v>0.11954066276550293</c:v>
                </c:pt>
                <c:pt idx="410">
                  <c:v>0.11954066276550293</c:v>
                </c:pt>
                <c:pt idx="411">
                  <c:v>0.12048192977905275</c:v>
                </c:pt>
                <c:pt idx="412">
                  <c:v>0.12048192977905275</c:v>
                </c:pt>
                <c:pt idx="413">
                  <c:v>0.12048192977905275</c:v>
                </c:pt>
                <c:pt idx="414">
                  <c:v>0.12142319679260254</c:v>
                </c:pt>
                <c:pt idx="415">
                  <c:v>0.12142319679260254</c:v>
                </c:pt>
                <c:pt idx="416">
                  <c:v>0.12142319679260254</c:v>
                </c:pt>
                <c:pt idx="417">
                  <c:v>0.12142319679260254</c:v>
                </c:pt>
                <c:pt idx="418">
                  <c:v>0.12236446380615236</c:v>
                </c:pt>
                <c:pt idx="419">
                  <c:v>0.12236446380615236</c:v>
                </c:pt>
                <c:pt idx="420">
                  <c:v>0.123305721282959</c:v>
                </c:pt>
                <c:pt idx="421">
                  <c:v>0.123305721282959</c:v>
                </c:pt>
                <c:pt idx="422">
                  <c:v>0.12424698829650879</c:v>
                </c:pt>
                <c:pt idx="423">
                  <c:v>0.12424698829650879</c:v>
                </c:pt>
                <c:pt idx="424">
                  <c:v>0.12424698829650879</c:v>
                </c:pt>
                <c:pt idx="425">
                  <c:v>0.12424698829650879</c:v>
                </c:pt>
                <c:pt idx="426">
                  <c:v>0.12518825531005862</c:v>
                </c:pt>
                <c:pt idx="427">
                  <c:v>0.12518825531005862</c:v>
                </c:pt>
                <c:pt idx="428">
                  <c:v>0.12612952232360844</c:v>
                </c:pt>
                <c:pt idx="429">
                  <c:v>0.12612952232360844</c:v>
                </c:pt>
                <c:pt idx="430">
                  <c:v>0.12612952232360844</c:v>
                </c:pt>
                <c:pt idx="431">
                  <c:v>0.12707078933715821</c:v>
                </c:pt>
                <c:pt idx="432">
                  <c:v>0.12707078933715821</c:v>
                </c:pt>
                <c:pt idx="433">
                  <c:v>0.12801204681396486</c:v>
                </c:pt>
                <c:pt idx="434">
                  <c:v>0.12801204681396486</c:v>
                </c:pt>
                <c:pt idx="435">
                  <c:v>0.12801204681396486</c:v>
                </c:pt>
                <c:pt idx="436">
                  <c:v>0.12801204681396486</c:v>
                </c:pt>
                <c:pt idx="437">
                  <c:v>0.12895331382751468</c:v>
                </c:pt>
                <c:pt idx="438">
                  <c:v>0.12895331382751468</c:v>
                </c:pt>
                <c:pt idx="439">
                  <c:v>0.12895331382751468</c:v>
                </c:pt>
                <c:pt idx="440">
                  <c:v>0.12989458084106445</c:v>
                </c:pt>
                <c:pt idx="441">
                  <c:v>0.12989458084106445</c:v>
                </c:pt>
                <c:pt idx="442">
                  <c:v>0.13083584785461427</c:v>
                </c:pt>
                <c:pt idx="443">
                  <c:v>0.13083584785461427</c:v>
                </c:pt>
                <c:pt idx="444">
                  <c:v>0.13083584785461427</c:v>
                </c:pt>
                <c:pt idx="445">
                  <c:v>0.13177711486816407</c:v>
                </c:pt>
                <c:pt idx="446">
                  <c:v>0.13177711486816407</c:v>
                </c:pt>
                <c:pt idx="447">
                  <c:v>0.13177711486816407</c:v>
                </c:pt>
                <c:pt idx="448">
                  <c:v>0.13271837234497069</c:v>
                </c:pt>
                <c:pt idx="449">
                  <c:v>0.13271837234497069</c:v>
                </c:pt>
                <c:pt idx="450">
                  <c:v>0.13365963935852052</c:v>
                </c:pt>
                <c:pt idx="451">
                  <c:v>0.13365963935852052</c:v>
                </c:pt>
                <c:pt idx="452">
                  <c:v>0.13365963935852052</c:v>
                </c:pt>
                <c:pt idx="453">
                  <c:v>0.13460090637207031</c:v>
                </c:pt>
                <c:pt idx="454">
                  <c:v>0.13460090637207031</c:v>
                </c:pt>
                <c:pt idx="455">
                  <c:v>0.13460090637207031</c:v>
                </c:pt>
                <c:pt idx="456">
                  <c:v>0.13554217338562013</c:v>
                </c:pt>
                <c:pt idx="457">
                  <c:v>0.13554217338562013</c:v>
                </c:pt>
                <c:pt idx="458">
                  <c:v>0.13554217338562013</c:v>
                </c:pt>
                <c:pt idx="459">
                  <c:v>0.13648344039916996</c:v>
                </c:pt>
                <c:pt idx="460">
                  <c:v>0.13648344039916996</c:v>
                </c:pt>
                <c:pt idx="461">
                  <c:v>0.13742469787597655</c:v>
                </c:pt>
                <c:pt idx="462">
                  <c:v>0.13742469787597655</c:v>
                </c:pt>
                <c:pt idx="463">
                  <c:v>0.13742469787597655</c:v>
                </c:pt>
                <c:pt idx="464">
                  <c:v>0.13836596488952638</c:v>
                </c:pt>
                <c:pt idx="465">
                  <c:v>0.13836596488952638</c:v>
                </c:pt>
                <c:pt idx="466">
                  <c:v>0.13836596488952638</c:v>
                </c:pt>
                <c:pt idx="467">
                  <c:v>0.1393072319030762</c:v>
                </c:pt>
                <c:pt idx="468">
                  <c:v>0.1393072319030762</c:v>
                </c:pt>
                <c:pt idx="469">
                  <c:v>0.14024849891662597</c:v>
                </c:pt>
                <c:pt idx="470">
                  <c:v>0.14024849891662597</c:v>
                </c:pt>
                <c:pt idx="471">
                  <c:v>0.14024849891662597</c:v>
                </c:pt>
                <c:pt idx="472">
                  <c:v>0.14118976593017579</c:v>
                </c:pt>
                <c:pt idx="473">
                  <c:v>0.14118976593017579</c:v>
                </c:pt>
                <c:pt idx="474">
                  <c:v>0.14213102340698244</c:v>
                </c:pt>
                <c:pt idx="475">
                  <c:v>0.14213102340698244</c:v>
                </c:pt>
                <c:pt idx="476">
                  <c:v>0.14213102340698244</c:v>
                </c:pt>
                <c:pt idx="477">
                  <c:v>0.14307229042053227</c:v>
                </c:pt>
                <c:pt idx="478">
                  <c:v>0.14307229042053227</c:v>
                </c:pt>
                <c:pt idx="479">
                  <c:v>0.14307229042053227</c:v>
                </c:pt>
                <c:pt idx="480">
                  <c:v>0.14401355743408203</c:v>
                </c:pt>
                <c:pt idx="481">
                  <c:v>0.14401355743408203</c:v>
                </c:pt>
                <c:pt idx="482">
                  <c:v>0.14401355743408203</c:v>
                </c:pt>
                <c:pt idx="483">
                  <c:v>0.14495482444763183</c:v>
                </c:pt>
                <c:pt idx="484">
                  <c:v>0.14495482444763183</c:v>
                </c:pt>
                <c:pt idx="485">
                  <c:v>0.14495482444763183</c:v>
                </c:pt>
                <c:pt idx="486">
                  <c:v>0.14589609146118165</c:v>
                </c:pt>
                <c:pt idx="487">
                  <c:v>0.14589609146118165</c:v>
                </c:pt>
                <c:pt idx="488">
                  <c:v>0.14683734893798828</c:v>
                </c:pt>
                <c:pt idx="489">
                  <c:v>0.14683734893798828</c:v>
                </c:pt>
                <c:pt idx="490">
                  <c:v>0.1477786159515381</c:v>
                </c:pt>
                <c:pt idx="491">
                  <c:v>0.1477786159515381</c:v>
                </c:pt>
                <c:pt idx="492">
                  <c:v>0.1477786159515381</c:v>
                </c:pt>
                <c:pt idx="493">
                  <c:v>0.1487198829650879</c:v>
                </c:pt>
                <c:pt idx="494">
                  <c:v>0.1487198829650879</c:v>
                </c:pt>
                <c:pt idx="495">
                  <c:v>0.14966114997863772</c:v>
                </c:pt>
                <c:pt idx="496">
                  <c:v>0.14966114997863772</c:v>
                </c:pt>
                <c:pt idx="497">
                  <c:v>0.14966114997863772</c:v>
                </c:pt>
                <c:pt idx="498">
                  <c:v>0.15060241699218754</c:v>
                </c:pt>
                <c:pt idx="499">
                  <c:v>0.15060241699218754</c:v>
                </c:pt>
                <c:pt idx="500">
                  <c:v>0.15060241699218754</c:v>
                </c:pt>
                <c:pt idx="501">
                  <c:v>0.15154367446899414</c:v>
                </c:pt>
                <c:pt idx="502">
                  <c:v>0.15154367446899414</c:v>
                </c:pt>
                <c:pt idx="503">
                  <c:v>0.15248494148254396</c:v>
                </c:pt>
                <c:pt idx="504">
                  <c:v>0.15248494148254396</c:v>
                </c:pt>
                <c:pt idx="505">
                  <c:v>0.15248494148254396</c:v>
                </c:pt>
                <c:pt idx="506">
                  <c:v>0.15342620849609379</c:v>
                </c:pt>
                <c:pt idx="507">
                  <c:v>0.15342620849609379</c:v>
                </c:pt>
                <c:pt idx="508">
                  <c:v>0.15436747550964355</c:v>
                </c:pt>
                <c:pt idx="509">
                  <c:v>0.15436747550964355</c:v>
                </c:pt>
                <c:pt idx="510">
                  <c:v>0.15436747550964355</c:v>
                </c:pt>
                <c:pt idx="511">
                  <c:v>0.1553087329864502</c:v>
                </c:pt>
                <c:pt idx="512">
                  <c:v>0.1553087329864502</c:v>
                </c:pt>
                <c:pt idx="513">
                  <c:v>0.1553087329864502</c:v>
                </c:pt>
                <c:pt idx="514">
                  <c:v>0.15625000000000003</c:v>
                </c:pt>
                <c:pt idx="515">
                  <c:v>0.15625000000000003</c:v>
                </c:pt>
                <c:pt idx="516">
                  <c:v>0.15625000000000003</c:v>
                </c:pt>
                <c:pt idx="517">
                  <c:v>0.1571912670135498</c:v>
                </c:pt>
                <c:pt idx="518">
                  <c:v>0.1571912670135498</c:v>
                </c:pt>
                <c:pt idx="519">
                  <c:v>0.15813253402709962</c:v>
                </c:pt>
                <c:pt idx="520">
                  <c:v>0.15813253402709962</c:v>
                </c:pt>
                <c:pt idx="521">
                  <c:v>0.15907380104064942</c:v>
                </c:pt>
                <c:pt idx="522">
                  <c:v>0.15907380104064942</c:v>
                </c:pt>
                <c:pt idx="523">
                  <c:v>0.15907380104064942</c:v>
                </c:pt>
                <c:pt idx="524">
                  <c:v>0.16001506805419924</c:v>
                </c:pt>
                <c:pt idx="525">
                  <c:v>0.16001506805419924</c:v>
                </c:pt>
                <c:pt idx="526">
                  <c:v>0.16095632553100586</c:v>
                </c:pt>
                <c:pt idx="527">
                  <c:v>0.16095632553100586</c:v>
                </c:pt>
                <c:pt idx="528">
                  <c:v>0.16095632553100586</c:v>
                </c:pt>
                <c:pt idx="529">
                  <c:v>0.16095632553100586</c:v>
                </c:pt>
                <c:pt idx="530">
                  <c:v>0.16189760208129883</c:v>
                </c:pt>
                <c:pt idx="531">
                  <c:v>0.16189760208129883</c:v>
                </c:pt>
                <c:pt idx="532">
                  <c:v>0.16283885955810548</c:v>
                </c:pt>
                <c:pt idx="533">
                  <c:v>0.16283885955810548</c:v>
                </c:pt>
                <c:pt idx="534">
                  <c:v>0.16283885955810548</c:v>
                </c:pt>
                <c:pt idx="535">
                  <c:v>0.1637801170349121</c:v>
                </c:pt>
                <c:pt idx="536">
                  <c:v>0.1637801170349121</c:v>
                </c:pt>
                <c:pt idx="537">
                  <c:v>0.16472139358520507</c:v>
                </c:pt>
                <c:pt idx="538">
                  <c:v>0.16472139358520507</c:v>
                </c:pt>
                <c:pt idx="539">
                  <c:v>0.16566265106201172</c:v>
                </c:pt>
                <c:pt idx="540">
                  <c:v>0.16566265106201172</c:v>
                </c:pt>
                <c:pt idx="541">
                  <c:v>0.16566265106201172</c:v>
                </c:pt>
                <c:pt idx="542">
                  <c:v>0.16660392761230469</c:v>
                </c:pt>
                <c:pt idx="543">
                  <c:v>0.16660392761230469</c:v>
                </c:pt>
                <c:pt idx="544">
                  <c:v>0.16754518508911137</c:v>
                </c:pt>
                <c:pt idx="545">
                  <c:v>0.16754518508911137</c:v>
                </c:pt>
                <c:pt idx="546">
                  <c:v>0.16754518508911137</c:v>
                </c:pt>
                <c:pt idx="547">
                  <c:v>0.16848644256591797</c:v>
                </c:pt>
                <c:pt idx="548">
                  <c:v>0.16848644256591797</c:v>
                </c:pt>
                <c:pt idx="549">
                  <c:v>0.16942771911621093</c:v>
                </c:pt>
                <c:pt idx="550">
                  <c:v>0.16942771911621093</c:v>
                </c:pt>
                <c:pt idx="551">
                  <c:v>0.17036897659301761</c:v>
                </c:pt>
                <c:pt idx="552">
                  <c:v>0.17036897659301761</c:v>
                </c:pt>
              </c:numCache>
            </c:numRef>
          </c:xVal>
          <c:yVal>
            <c:numRef>
              <c:f>'NORMALWEIGHT 4'!$I$6:$I$558</c:f>
              <c:numCache>
                <c:formatCode>0.00</c:formatCode>
                <c:ptCount val="553"/>
                <c:pt idx="0">
                  <c:v>3467.6605951230076</c:v>
                </c:pt>
                <c:pt idx="1">
                  <c:v>4728.6279570929428</c:v>
                </c:pt>
                <c:pt idx="2">
                  <c:v>5989.5953190628779</c:v>
                </c:pt>
                <c:pt idx="3">
                  <c:v>7250.5626810328131</c:v>
                </c:pt>
                <c:pt idx="4">
                  <c:v>8511.5300430027492</c:v>
                </c:pt>
                <c:pt idx="5">
                  <c:v>9772.4974049726843</c:v>
                </c:pt>
                <c:pt idx="6">
                  <c:v>11191.08621174739</c:v>
                </c:pt>
                <c:pt idx="7">
                  <c:v>12294.432128912555</c:v>
                </c:pt>
                <c:pt idx="8">
                  <c:v>13870.64238049203</c:v>
                </c:pt>
                <c:pt idx="9">
                  <c:v>14816.366852852425</c:v>
                </c:pt>
                <c:pt idx="10">
                  <c:v>16392.577104431901</c:v>
                </c:pt>
                <c:pt idx="11">
                  <c:v>17338.302975615039</c:v>
                </c:pt>
                <c:pt idx="12">
                  <c:v>18756.891082978371</c:v>
                </c:pt>
                <c:pt idx="13">
                  <c:v>20175.479190341706</c:v>
                </c:pt>
                <c:pt idx="14">
                  <c:v>21594.067297705042</c:v>
                </c:pt>
                <c:pt idx="15">
                  <c:v>22855.034659674977</c:v>
                </c:pt>
                <c:pt idx="16">
                  <c:v>24273.622767038309</c:v>
                </c:pt>
                <c:pt idx="17">
                  <c:v>25849.833018617785</c:v>
                </c:pt>
                <c:pt idx="18">
                  <c:v>26637.938144407522</c:v>
                </c:pt>
                <c:pt idx="19">
                  <c:v>28214.145598341514</c:v>
                </c:pt>
                <c:pt idx="20">
                  <c:v>29790.35584992099</c:v>
                </c:pt>
                <c:pt idx="21">
                  <c:v>30578.460975710728</c:v>
                </c:pt>
                <c:pt idx="22">
                  <c:v>32154.671227290204</c:v>
                </c:pt>
                <c:pt idx="23">
                  <c:v>33730.878681224196</c:v>
                </c:pt>
                <c:pt idx="24">
                  <c:v>34361.36166279779</c:v>
                </c:pt>
                <c:pt idx="25">
                  <c:v>35622.330423590472</c:v>
                </c:pt>
                <c:pt idx="26">
                  <c:v>36883.299184383148</c:v>
                </c:pt>
                <c:pt idx="27">
                  <c:v>38144.265147530343</c:v>
                </c:pt>
                <c:pt idx="28">
                  <c:v>39405.233908323018</c:v>
                </c:pt>
                <c:pt idx="29">
                  <c:v>40666.199871470213</c:v>
                </c:pt>
                <c:pt idx="30">
                  <c:v>42084.787978833541</c:v>
                </c:pt>
                <c:pt idx="31">
                  <c:v>43188.134595410083</c:v>
                </c:pt>
                <c:pt idx="32">
                  <c:v>44449.103356202759</c:v>
                </c:pt>
                <c:pt idx="33">
                  <c:v>45710.069319349954</c:v>
                </c:pt>
                <c:pt idx="34">
                  <c:v>46971.035282497141</c:v>
                </c:pt>
                <c:pt idx="35">
                  <c:v>48389.626187505964</c:v>
                </c:pt>
                <c:pt idx="36">
                  <c:v>49650.592150653159</c:v>
                </c:pt>
                <c:pt idx="37">
                  <c:v>50753.938767229694</c:v>
                </c:pt>
                <c:pt idx="38">
                  <c:v>52014.904730376889</c:v>
                </c:pt>
                <c:pt idx="39">
                  <c:v>53275.876288815045</c:v>
                </c:pt>
                <c:pt idx="40">
                  <c:v>54536.84225196224</c:v>
                </c:pt>
                <c:pt idx="41">
                  <c:v>55797.808215109435</c:v>
                </c:pt>
                <c:pt idx="42">
                  <c:v>57058.779773547598</c:v>
                </c:pt>
                <c:pt idx="43">
                  <c:v>58319.745736694786</c:v>
                </c:pt>
                <c:pt idx="44">
                  <c:v>59580.711699841981</c:v>
                </c:pt>
                <c:pt idx="45">
                  <c:v>60841.677662989176</c:v>
                </c:pt>
                <c:pt idx="46">
                  <c:v>62102.649221427338</c:v>
                </c:pt>
                <c:pt idx="47">
                  <c:v>63363.615184574526</c:v>
                </c:pt>
                <c:pt idx="48">
                  <c:v>64624.581147721721</c:v>
                </c:pt>
                <c:pt idx="49">
                  <c:v>65885.547110868909</c:v>
                </c:pt>
                <c:pt idx="50">
                  <c:v>67146.518669307072</c:v>
                </c:pt>
                <c:pt idx="51">
                  <c:v>68407.484632454274</c:v>
                </c:pt>
                <c:pt idx="52">
                  <c:v>69668.450595601462</c:v>
                </c:pt>
                <c:pt idx="53">
                  <c:v>70929.41655874865</c:v>
                </c:pt>
                <c:pt idx="54">
                  <c:v>72190.388117186812</c:v>
                </c:pt>
                <c:pt idx="55">
                  <c:v>73451.354080334015</c:v>
                </c:pt>
                <c:pt idx="56">
                  <c:v>74712.320043481202</c:v>
                </c:pt>
                <c:pt idx="57">
                  <c:v>75973.291601919365</c:v>
                </c:pt>
                <c:pt idx="58">
                  <c:v>77234.257565066553</c:v>
                </c:pt>
                <c:pt idx="59">
                  <c:v>78495.223528213755</c:v>
                </c:pt>
                <c:pt idx="60">
                  <c:v>79756.189491360943</c:v>
                </c:pt>
                <c:pt idx="61">
                  <c:v>81017.161049799106</c:v>
                </c:pt>
                <c:pt idx="62">
                  <c:v>82278.127012946294</c:v>
                </c:pt>
                <c:pt idx="63">
                  <c:v>83539.092976093496</c:v>
                </c:pt>
                <c:pt idx="64">
                  <c:v>84800.058939240684</c:v>
                </c:pt>
                <c:pt idx="65">
                  <c:v>86061.030497678847</c:v>
                </c:pt>
                <c:pt idx="66">
                  <c:v>87321.996460826034</c:v>
                </c:pt>
                <c:pt idx="67">
                  <c:v>88582.962423973237</c:v>
                </c:pt>
                <c:pt idx="68">
                  <c:v>89843.928387120424</c:v>
                </c:pt>
                <c:pt idx="69">
                  <c:v>91104.899945558587</c:v>
                </c:pt>
                <c:pt idx="70">
                  <c:v>92365.865908705775</c:v>
                </c:pt>
                <c:pt idx="71">
                  <c:v>93626.831871852977</c:v>
                </c:pt>
                <c:pt idx="72">
                  <c:v>94887.797835000165</c:v>
                </c:pt>
                <c:pt idx="73">
                  <c:v>96306.394335299949</c:v>
                </c:pt>
                <c:pt idx="74">
                  <c:v>97724.979645017811</c:v>
                </c:pt>
                <c:pt idx="75">
                  <c:v>98670.706915023678</c:v>
                </c:pt>
                <c:pt idx="76">
                  <c:v>100089.29222474154</c:v>
                </c:pt>
                <c:pt idx="77">
                  <c:v>101665.49688103005</c:v>
                </c:pt>
                <c:pt idx="78">
                  <c:v>102926.46284417724</c:v>
                </c:pt>
                <c:pt idx="79">
                  <c:v>104187.43999790636</c:v>
                </c:pt>
                <c:pt idx="80">
                  <c:v>105448.40596105356</c:v>
                </c:pt>
                <c:pt idx="81">
                  <c:v>106709.37192420075</c:v>
                </c:pt>
                <c:pt idx="82">
                  <c:v>107970.33788734794</c:v>
                </c:pt>
                <c:pt idx="83">
                  <c:v>109231.30385049514</c:v>
                </c:pt>
                <c:pt idx="84">
                  <c:v>110492.26981364233</c:v>
                </c:pt>
                <c:pt idx="85">
                  <c:v>111753.23577678953</c:v>
                </c:pt>
                <c:pt idx="86">
                  <c:v>112541.34370022475</c:v>
                </c:pt>
                <c:pt idx="87">
                  <c:v>114117.5595470952</c:v>
                </c:pt>
                <c:pt idx="88">
                  <c:v>115693.7642033837</c:v>
                </c:pt>
                <c:pt idx="89">
                  <c:v>116481.87212681893</c:v>
                </c:pt>
                <c:pt idx="90">
                  <c:v>118058.07678310743</c:v>
                </c:pt>
                <c:pt idx="91">
                  <c:v>119003.8040531133</c:v>
                </c:pt>
                <c:pt idx="92">
                  <c:v>120264.7700162605</c:v>
                </c:pt>
                <c:pt idx="93">
                  <c:v>121525.73597940769</c:v>
                </c:pt>
                <c:pt idx="94">
                  <c:v>122786.70194255488</c:v>
                </c:pt>
                <c:pt idx="95">
                  <c:v>124047.66790570208</c:v>
                </c:pt>
                <c:pt idx="96">
                  <c:v>125466.26440600186</c:v>
                </c:pt>
                <c:pt idx="97">
                  <c:v>126727.23036914905</c:v>
                </c:pt>
                <c:pt idx="98">
                  <c:v>127988.19633229625</c:v>
                </c:pt>
                <c:pt idx="99">
                  <c:v>129249.16229544344</c:v>
                </c:pt>
                <c:pt idx="100">
                  <c:v>130510.12825859064</c:v>
                </c:pt>
                <c:pt idx="101">
                  <c:v>131613.47487516719</c:v>
                </c:pt>
                <c:pt idx="102">
                  <c:v>132874.44083831436</c:v>
                </c:pt>
                <c:pt idx="103">
                  <c:v>134135.41799204348</c:v>
                </c:pt>
                <c:pt idx="104">
                  <c:v>135396.38395519069</c:v>
                </c:pt>
                <c:pt idx="105">
                  <c:v>136657.34991833789</c:v>
                </c:pt>
                <c:pt idx="106">
                  <c:v>137918.31588148509</c:v>
                </c:pt>
                <c:pt idx="107">
                  <c:v>139179.28184463226</c:v>
                </c:pt>
                <c:pt idx="108">
                  <c:v>140440.24780777947</c:v>
                </c:pt>
                <c:pt idx="109">
                  <c:v>141701.21377092667</c:v>
                </c:pt>
                <c:pt idx="110">
                  <c:v>142962.17973407384</c:v>
                </c:pt>
                <c:pt idx="111">
                  <c:v>144380.77623437362</c:v>
                </c:pt>
                <c:pt idx="112">
                  <c:v>145484.12285095017</c:v>
                </c:pt>
                <c:pt idx="113">
                  <c:v>146745.08881409737</c:v>
                </c:pt>
                <c:pt idx="114">
                  <c:v>148006.05477724457</c:v>
                </c:pt>
                <c:pt idx="115">
                  <c:v>149267.02074039174</c:v>
                </c:pt>
                <c:pt idx="116">
                  <c:v>150527.98670353895</c:v>
                </c:pt>
                <c:pt idx="117">
                  <c:v>151788.95266668615</c:v>
                </c:pt>
                <c:pt idx="118">
                  <c:v>153049.91862983332</c:v>
                </c:pt>
                <c:pt idx="119">
                  <c:v>154310.89578356248</c:v>
                </c:pt>
                <c:pt idx="120">
                  <c:v>155571.86174670965</c:v>
                </c:pt>
                <c:pt idx="121">
                  <c:v>156832.82770985685</c:v>
                </c:pt>
                <c:pt idx="122">
                  <c:v>158093.79367300405</c:v>
                </c:pt>
                <c:pt idx="123">
                  <c:v>159354.75963615123</c:v>
                </c:pt>
                <c:pt idx="124">
                  <c:v>160615.72559929843</c:v>
                </c:pt>
                <c:pt idx="125">
                  <c:v>161876.69156244563</c:v>
                </c:pt>
                <c:pt idx="126">
                  <c:v>163137.66871617475</c:v>
                </c:pt>
                <c:pt idx="127">
                  <c:v>164556.25402589259</c:v>
                </c:pt>
                <c:pt idx="128">
                  <c:v>165659.60064246913</c:v>
                </c:pt>
                <c:pt idx="129">
                  <c:v>166920.56660561633</c:v>
                </c:pt>
                <c:pt idx="130">
                  <c:v>168181.53256876353</c:v>
                </c:pt>
                <c:pt idx="131">
                  <c:v>169442.49853191071</c:v>
                </c:pt>
                <c:pt idx="132">
                  <c:v>170703.46449505791</c:v>
                </c:pt>
                <c:pt idx="133">
                  <c:v>171964.43045820511</c:v>
                </c:pt>
                <c:pt idx="134">
                  <c:v>173225.40761193424</c:v>
                </c:pt>
                <c:pt idx="135">
                  <c:v>174486.37357508144</c:v>
                </c:pt>
                <c:pt idx="136">
                  <c:v>175747.33953822861</c:v>
                </c:pt>
                <c:pt idx="137">
                  <c:v>177008.30550137581</c:v>
                </c:pt>
                <c:pt idx="138">
                  <c:v>178269.27146452302</c:v>
                </c:pt>
                <c:pt idx="139">
                  <c:v>179530.23742767019</c:v>
                </c:pt>
                <c:pt idx="140">
                  <c:v>180791.20339081739</c:v>
                </c:pt>
                <c:pt idx="141">
                  <c:v>182052.18054454651</c:v>
                </c:pt>
                <c:pt idx="142">
                  <c:v>183313.14650769372</c:v>
                </c:pt>
                <c:pt idx="143">
                  <c:v>184574.11247084092</c:v>
                </c:pt>
                <c:pt idx="144">
                  <c:v>185835.07843398809</c:v>
                </c:pt>
                <c:pt idx="145">
                  <c:v>187096.04439713529</c:v>
                </c:pt>
                <c:pt idx="146">
                  <c:v>188357.0103602825</c:v>
                </c:pt>
                <c:pt idx="147">
                  <c:v>189617.98751401162</c:v>
                </c:pt>
                <c:pt idx="148">
                  <c:v>190878.94228657687</c:v>
                </c:pt>
                <c:pt idx="149">
                  <c:v>192139.919440306</c:v>
                </c:pt>
                <c:pt idx="150">
                  <c:v>193400.87421287125</c:v>
                </c:pt>
                <c:pt idx="151">
                  <c:v>194661.8513666004</c:v>
                </c:pt>
                <c:pt idx="152">
                  <c:v>195922.82852032952</c:v>
                </c:pt>
                <c:pt idx="153">
                  <c:v>197183.78329289478</c:v>
                </c:pt>
                <c:pt idx="154">
                  <c:v>198444.7604466239</c:v>
                </c:pt>
                <c:pt idx="155">
                  <c:v>199705.71521918915</c:v>
                </c:pt>
                <c:pt idx="156">
                  <c:v>200966.6923729183</c:v>
                </c:pt>
                <c:pt idx="157">
                  <c:v>202227.64714548356</c:v>
                </c:pt>
                <c:pt idx="158">
                  <c:v>203488.62429921268</c:v>
                </c:pt>
                <c:pt idx="159">
                  <c:v>204749.57907177793</c:v>
                </c:pt>
                <c:pt idx="160">
                  <c:v>206010.55622550705</c:v>
                </c:pt>
                <c:pt idx="161">
                  <c:v>207271.53337923621</c:v>
                </c:pt>
                <c:pt idx="162">
                  <c:v>208532.48815180146</c:v>
                </c:pt>
                <c:pt idx="163">
                  <c:v>209793.46530553058</c:v>
                </c:pt>
                <c:pt idx="164">
                  <c:v>211054.42007809583</c:v>
                </c:pt>
                <c:pt idx="165">
                  <c:v>212315.39723182496</c:v>
                </c:pt>
                <c:pt idx="166">
                  <c:v>213576.35200439021</c:v>
                </c:pt>
                <c:pt idx="167">
                  <c:v>214837.32915811936</c:v>
                </c:pt>
                <c:pt idx="168">
                  <c:v>216098.30631184849</c:v>
                </c:pt>
                <c:pt idx="169">
                  <c:v>217359.26108441374</c:v>
                </c:pt>
                <c:pt idx="170">
                  <c:v>218620.23823814286</c:v>
                </c:pt>
                <c:pt idx="171">
                  <c:v>219881.19301070811</c:v>
                </c:pt>
                <c:pt idx="172">
                  <c:v>221142.17016443727</c:v>
                </c:pt>
                <c:pt idx="173">
                  <c:v>222403.12493700252</c:v>
                </c:pt>
                <c:pt idx="174">
                  <c:v>223664.10209073164</c:v>
                </c:pt>
                <c:pt idx="175">
                  <c:v>224925.07924446077</c:v>
                </c:pt>
                <c:pt idx="176">
                  <c:v>226186.03401702602</c:v>
                </c:pt>
                <c:pt idx="177">
                  <c:v>227447.01117075517</c:v>
                </c:pt>
                <c:pt idx="178">
                  <c:v>228707.96594332042</c:v>
                </c:pt>
                <c:pt idx="179">
                  <c:v>229968.94309704955</c:v>
                </c:pt>
                <c:pt idx="180">
                  <c:v>231229.8978696148</c:v>
                </c:pt>
                <c:pt idx="181">
                  <c:v>232806.11371648524</c:v>
                </c:pt>
                <c:pt idx="182">
                  <c:v>233751.8297959092</c:v>
                </c:pt>
                <c:pt idx="183">
                  <c:v>235012.80694963833</c:v>
                </c:pt>
                <c:pt idx="184">
                  <c:v>236273.78410336745</c:v>
                </c:pt>
                <c:pt idx="185">
                  <c:v>237534.7388759327</c:v>
                </c:pt>
                <c:pt idx="186">
                  <c:v>238795.71602966182</c:v>
                </c:pt>
                <c:pt idx="187">
                  <c:v>240214.30133937969</c:v>
                </c:pt>
                <c:pt idx="188">
                  <c:v>241475.25611194494</c:v>
                </c:pt>
                <c:pt idx="189">
                  <c:v>242736.23326567406</c:v>
                </c:pt>
                <c:pt idx="190">
                  <c:v>243997.21041940319</c:v>
                </c:pt>
                <c:pt idx="191">
                  <c:v>245258.16519196847</c:v>
                </c:pt>
                <c:pt idx="192">
                  <c:v>246519.14234569759</c:v>
                </c:pt>
                <c:pt idx="193">
                  <c:v>247780.09711826284</c:v>
                </c:pt>
                <c:pt idx="194">
                  <c:v>249041.07427199197</c:v>
                </c:pt>
                <c:pt idx="195">
                  <c:v>250302.02904455722</c:v>
                </c:pt>
                <c:pt idx="196">
                  <c:v>251563.00619828637</c:v>
                </c:pt>
                <c:pt idx="197">
                  <c:v>252823.98335201549</c:v>
                </c:pt>
                <c:pt idx="198">
                  <c:v>254084.93812458075</c:v>
                </c:pt>
                <c:pt idx="199">
                  <c:v>255345.91527830987</c:v>
                </c:pt>
                <c:pt idx="200">
                  <c:v>256606.87005087512</c:v>
                </c:pt>
                <c:pt idx="201">
                  <c:v>257867.84720460427</c:v>
                </c:pt>
                <c:pt idx="202">
                  <c:v>259128.80197716953</c:v>
                </c:pt>
                <c:pt idx="203">
                  <c:v>260389.77913089865</c:v>
                </c:pt>
                <c:pt idx="204">
                  <c:v>261650.75628462777</c:v>
                </c:pt>
                <c:pt idx="205">
                  <c:v>262911.71105719305</c:v>
                </c:pt>
                <c:pt idx="206">
                  <c:v>264172.68821092218</c:v>
                </c:pt>
                <c:pt idx="207">
                  <c:v>265433.6429834874</c:v>
                </c:pt>
                <c:pt idx="208">
                  <c:v>266694.62013721652</c:v>
                </c:pt>
                <c:pt idx="209">
                  <c:v>267955.5749097818</c:v>
                </c:pt>
                <c:pt idx="210">
                  <c:v>269058.92152635835</c:v>
                </c:pt>
                <c:pt idx="211">
                  <c:v>270319.89868008747</c:v>
                </c:pt>
                <c:pt idx="212">
                  <c:v>271580.85345265275</c:v>
                </c:pt>
                <c:pt idx="213">
                  <c:v>272841.83060638187</c:v>
                </c:pt>
                <c:pt idx="214">
                  <c:v>274102.807760111</c:v>
                </c:pt>
                <c:pt idx="215">
                  <c:v>275363.76253267622</c:v>
                </c:pt>
                <c:pt idx="216">
                  <c:v>276624.7396864054</c:v>
                </c:pt>
                <c:pt idx="217">
                  <c:v>278043.32499612321</c:v>
                </c:pt>
                <c:pt idx="218">
                  <c:v>279304.27976868849</c:v>
                </c:pt>
                <c:pt idx="219">
                  <c:v>280407.62638526503</c:v>
                </c:pt>
                <c:pt idx="220">
                  <c:v>281668.60353899415</c:v>
                </c:pt>
                <c:pt idx="221">
                  <c:v>282929.58069272328</c:v>
                </c:pt>
                <c:pt idx="222">
                  <c:v>284190.53546528856</c:v>
                </c:pt>
                <c:pt idx="223">
                  <c:v>285451.51261901768</c:v>
                </c:pt>
                <c:pt idx="224">
                  <c:v>286712.4673915829</c:v>
                </c:pt>
                <c:pt idx="225">
                  <c:v>287973.44454531203</c:v>
                </c:pt>
                <c:pt idx="226">
                  <c:v>289234.39931787731</c:v>
                </c:pt>
                <c:pt idx="227">
                  <c:v>290495.37647160643</c:v>
                </c:pt>
                <c:pt idx="228">
                  <c:v>291756.35362533556</c:v>
                </c:pt>
                <c:pt idx="229">
                  <c:v>293017.30839790084</c:v>
                </c:pt>
                <c:pt idx="230">
                  <c:v>294278.28555162996</c:v>
                </c:pt>
                <c:pt idx="231">
                  <c:v>295539.24032419518</c:v>
                </c:pt>
                <c:pt idx="232">
                  <c:v>297115.45617106563</c:v>
                </c:pt>
                <c:pt idx="233">
                  <c:v>298061.17225048959</c:v>
                </c:pt>
                <c:pt idx="234">
                  <c:v>299479.77994137129</c:v>
                </c:pt>
                <c:pt idx="235">
                  <c:v>300898.36525108916</c:v>
                </c:pt>
                <c:pt idx="236">
                  <c:v>301844.08133051312</c:v>
                </c:pt>
                <c:pt idx="237">
                  <c:v>303262.66664023098</c:v>
                </c:pt>
                <c:pt idx="238">
                  <c:v>304681.25194994884</c:v>
                </c:pt>
                <c:pt idx="239">
                  <c:v>305626.99041053664</c:v>
                </c:pt>
                <c:pt idx="240">
                  <c:v>307045.57572025451</c:v>
                </c:pt>
                <c:pt idx="241">
                  <c:v>308464.16102997231</c:v>
                </c:pt>
                <c:pt idx="242">
                  <c:v>309409.87710939627</c:v>
                </c:pt>
                <c:pt idx="243">
                  <c:v>310828.48480027798</c:v>
                </c:pt>
                <c:pt idx="244">
                  <c:v>312247.07010999584</c:v>
                </c:pt>
                <c:pt idx="245">
                  <c:v>313192.7861894198</c:v>
                </c:pt>
                <c:pt idx="246">
                  <c:v>314611.37149913766</c:v>
                </c:pt>
                <c:pt idx="247">
                  <c:v>316029.95680885547</c:v>
                </c:pt>
                <c:pt idx="248">
                  <c:v>316975.69526944333</c:v>
                </c:pt>
                <c:pt idx="249">
                  <c:v>318394.28057916113</c:v>
                </c:pt>
                <c:pt idx="250">
                  <c:v>319812.86588887899</c:v>
                </c:pt>
                <c:pt idx="251">
                  <c:v>320758.6043494668</c:v>
                </c:pt>
                <c:pt idx="252">
                  <c:v>322177.18965918466</c:v>
                </c:pt>
                <c:pt idx="253">
                  <c:v>323595.77496890252</c:v>
                </c:pt>
                <c:pt idx="254">
                  <c:v>324541.49104832648</c:v>
                </c:pt>
                <c:pt idx="255">
                  <c:v>325960.07635804429</c:v>
                </c:pt>
                <c:pt idx="256">
                  <c:v>327378.68404892605</c:v>
                </c:pt>
                <c:pt idx="257">
                  <c:v>328324.40012834995</c:v>
                </c:pt>
                <c:pt idx="258">
                  <c:v>329742.98543806782</c:v>
                </c:pt>
                <c:pt idx="259">
                  <c:v>331161.57074778568</c:v>
                </c:pt>
                <c:pt idx="260">
                  <c:v>332107.30920837348</c:v>
                </c:pt>
                <c:pt idx="261">
                  <c:v>333525.89451809134</c:v>
                </c:pt>
                <c:pt idx="262">
                  <c:v>334944.47982780921</c:v>
                </c:pt>
                <c:pt idx="263">
                  <c:v>335890.19590723311</c:v>
                </c:pt>
                <c:pt idx="264">
                  <c:v>337308.80359811487</c:v>
                </c:pt>
                <c:pt idx="265">
                  <c:v>338727.38890783273</c:v>
                </c:pt>
                <c:pt idx="266">
                  <c:v>339673.10498725664</c:v>
                </c:pt>
                <c:pt idx="267">
                  <c:v>340934.08214098576</c:v>
                </c:pt>
                <c:pt idx="268">
                  <c:v>342195.03691355104</c:v>
                </c:pt>
                <c:pt idx="269">
                  <c:v>343456.01406728016</c:v>
                </c:pt>
                <c:pt idx="270">
                  <c:v>344874.59937699803</c:v>
                </c:pt>
                <c:pt idx="271">
                  <c:v>345977.94599357457</c:v>
                </c:pt>
                <c:pt idx="272">
                  <c:v>347238.90076613979</c:v>
                </c:pt>
                <c:pt idx="273">
                  <c:v>348657.50845702155</c:v>
                </c:pt>
                <c:pt idx="274">
                  <c:v>349760.8550735981</c:v>
                </c:pt>
                <c:pt idx="275">
                  <c:v>351021.80984616332</c:v>
                </c:pt>
                <c:pt idx="276">
                  <c:v>352282.78699989244</c:v>
                </c:pt>
                <c:pt idx="277">
                  <c:v>353543.74177245772</c:v>
                </c:pt>
                <c:pt idx="278">
                  <c:v>354804.71892618685</c:v>
                </c:pt>
                <c:pt idx="279">
                  <c:v>356065.67369875213</c:v>
                </c:pt>
                <c:pt idx="280">
                  <c:v>357326.65085248125</c:v>
                </c:pt>
                <c:pt idx="281">
                  <c:v>358587.62800621038</c:v>
                </c:pt>
                <c:pt idx="282">
                  <c:v>359848.5827787756</c:v>
                </c:pt>
                <c:pt idx="283">
                  <c:v>361109.55993250472</c:v>
                </c:pt>
                <c:pt idx="284">
                  <c:v>362370.51470507</c:v>
                </c:pt>
                <c:pt idx="285">
                  <c:v>363789.10001478787</c:v>
                </c:pt>
                <c:pt idx="286">
                  <c:v>364892.44663136441</c:v>
                </c:pt>
                <c:pt idx="287">
                  <c:v>366153.42378509353</c:v>
                </c:pt>
                <c:pt idx="288">
                  <c:v>367572.00909481139</c:v>
                </c:pt>
                <c:pt idx="289">
                  <c:v>368675.35571138788</c:v>
                </c:pt>
                <c:pt idx="290">
                  <c:v>369936.33286511706</c:v>
                </c:pt>
                <c:pt idx="291">
                  <c:v>371197.28763768228</c:v>
                </c:pt>
                <c:pt idx="292">
                  <c:v>372458.26479141141</c:v>
                </c:pt>
                <c:pt idx="293">
                  <c:v>373719.21956397669</c:v>
                </c:pt>
                <c:pt idx="294">
                  <c:v>375137.82725485839</c:v>
                </c:pt>
                <c:pt idx="295">
                  <c:v>376398.80440858752</c:v>
                </c:pt>
                <c:pt idx="296">
                  <c:v>377659.7591811528</c:v>
                </c:pt>
                <c:pt idx="297">
                  <c:v>378920.71395371802</c:v>
                </c:pt>
                <c:pt idx="298">
                  <c:v>380181.6687262833</c:v>
                </c:pt>
                <c:pt idx="299">
                  <c:v>381442.66826117632</c:v>
                </c:pt>
                <c:pt idx="300">
                  <c:v>382703.62303374155</c:v>
                </c:pt>
                <c:pt idx="301">
                  <c:v>383964.57780630683</c:v>
                </c:pt>
                <c:pt idx="302">
                  <c:v>385225.57734119979</c:v>
                </c:pt>
                <c:pt idx="303">
                  <c:v>386486.53211376508</c:v>
                </c:pt>
                <c:pt idx="304">
                  <c:v>387747.48688633036</c:v>
                </c:pt>
                <c:pt idx="305">
                  <c:v>389008.44165889558</c:v>
                </c:pt>
                <c:pt idx="306">
                  <c:v>390269.4411937886</c:v>
                </c:pt>
                <c:pt idx="307">
                  <c:v>391530.39596635383</c:v>
                </c:pt>
                <c:pt idx="308">
                  <c:v>392791.35073891911</c:v>
                </c:pt>
                <c:pt idx="309">
                  <c:v>394052.35027381213</c:v>
                </c:pt>
                <c:pt idx="310">
                  <c:v>395313.30504637735</c:v>
                </c:pt>
                <c:pt idx="311">
                  <c:v>396574.25981894264</c:v>
                </c:pt>
                <c:pt idx="312">
                  <c:v>397835.21459150786</c:v>
                </c:pt>
                <c:pt idx="313">
                  <c:v>399096.21412640088</c:v>
                </c:pt>
                <c:pt idx="314">
                  <c:v>400357.16889896616</c:v>
                </c:pt>
                <c:pt idx="315">
                  <c:v>401618.12367153139</c:v>
                </c:pt>
                <c:pt idx="316">
                  <c:v>402879.07844409667</c:v>
                </c:pt>
                <c:pt idx="317">
                  <c:v>404140.07797898963</c:v>
                </c:pt>
                <c:pt idx="318">
                  <c:v>405401.03275155491</c:v>
                </c:pt>
                <c:pt idx="319">
                  <c:v>406661.9875241202</c:v>
                </c:pt>
                <c:pt idx="320">
                  <c:v>407922.98705901316</c:v>
                </c:pt>
                <c:pt idx="321">
                  <c:v>409183.94183157844</c:v>
                </c:pt>
                <c:pt idx="322">
                  <c:v>410444.89660414367</c:v>
                </c:pt>
                <c:pt idx="323">
                  <c:v>411705.85137670895</c:v>
                </c:pt>
                <c:pt idx="324">
                  <c:v>412966.85091160197</c:v>
                </c:pt>
                <c:pt idx="325">
                  <c:v>414227.80568416719</c:v>
                </c:pt>
                <c:pt idx="326">
                  <c:v>415488.76045673247</c:v>
                </c:pt>
                <c:pt idx="327">
                  <c:v>416749.75999162544</c:v>
                </c:pt>
                <c:pt idx="328">
                  <c:v>418010.71476419072</c:v>
                </c:pt>
                <c:pt idx="329">
                  <c:v>419271.66953675594</c:v>
                </c:pt>
                <c:pt idx="330">
                  <c:v>420532.62430932123</c:v>
                </c:pt>
                <c:pt idx="331">
                  <c:v>421793.62384421425</c:v>
                </c:pt>
                <c:pt idx="332">
                  <c:v>423054.57861677947</c:v>
                </c:pt>
                <c:pt idx="333">
                  <c:v>424315.53338934475</c:v>
                </c:pt>
                <c:pt idx="334">
                  <c:v>425576.53292423772</c:v>
                </c:pt>
                <c:pt idx="335">
                  <c:v>426837.487696803</c:v>
                </c:pt>
                <c:pt idx="336">
                  <c:v>428098.44246936828</c:v>
                </c:pt>
                <c:pt idx="337">
                  <c:v>429359.3972419335</c:v>
                </c:pt>
                <c:pt idx="338">
                  <c:v>430620.39677682653</c:v>
                </c:pt>
                <c:pt idx="339">
                  <c:v>431881.35154939175</c:v>
                </c:pt>
                <c:pt idx="340">
                  <c:v>433142.30632195703</c:v>
                </c:pt>
                <c:pt idx="341">
                  <c:v>434403.30585685006</c:v>
                </c:pt>
                <c:pt idx="342">
                  <c:v>435664.26062941528</c:v>
                </c:pt>
                <c:pt idx="343">
                  <c:v>436925.21540198056</c:v>
                </c:pt>
                <c:pt idx="344">
                  <c:v>438186.17017454578</c:v>
                </c:pt>
                <c:pt idx="345">
                  <c:v>439447.16970943881</c:v>
                </c:pt>
                <c:pt idx="346">
                  <c:v>440708.12448200409</c:v>
                </c:pt>
                <c:pt idx="347">
                  <c:v>441969.07925456931</c:v>
                </c:pt>
                <c:pt idx="348">
                  <c:v>443230.07878946234</c:v>
                </c:pt>
                <c:pt idx="349">
                  <c:v>444491.03356202756</c:v>
                </c:pt>
                <c:pt idx="350">
                  <c:v>445751.98833459284</c:v>
                </c:pt>
                <c:pt idx="351">
                  <c:v>447012.94310715812</c:v>
                </c:pt>
                <c:pt idx="352">
                  <c:v>448273.94264205109</c:v>
                </c:pt>
                <c:pt idx="353">
                  <c:v>449534.89741461637</c:v>
                </c:pt>
                <c:pt idx="354">
                  <c:v>450795.85218718159</c:v>
                </c:pt>
                <c:pt idx="355">
                  <c:v>452056.85172207461</c:v>
                </c:pt>
                <c:pt idx="356">
                  <c:v>453317.8064946399</c:v>
                </c:pt>
                <c:pt idx="357">
                  <c:v>454578.76126720512</c:v>
                </c:pt>
                <c:pt idx="358">
                  <c:v>455839.7160397704</c:v>
                </c:pt>
                <c:pt idx="359">
                  <c:v>457100.71557466337</c:v>
                </c:pt>
                <c:pt idx="360">
                  <c:v>458361.67034722865</c:v>
                </c:pt>
                <c:pt idx="361">
                  <c:v>459622.62511979393</c:v>
                </c:pt>
                <c:pt idx="362">
                  <c:v>460883.62465468689</c:v>
                </c:pt>
                <c:pt idx="363">
                  <c:v>462144.57942725217</c:v>
                </c:pt>
                <c:pt idx="364">
                  <c:v>463405.5341998174</c:v>
                </c:pt>
                <c:pt idx="365">
                  <c:v>464824.14189069916</c:v>
                </c:pt>
                <c:pt idx="366">
                  <c:v>465769.83558895922</c:v>
                </c:pt>
                <c:pt idx="367">
                  <c:v>467188.44327984093</c:v>
                </c:pt>
                <c:pt idx="368">
                  <c:v>468607.00620839489</c:v>
                </c:pt>
                <c:pt idx="369">
                  <c:v>469552.74466898275</c:v>
                </c:pt>
                <c:pt idx="370">
                  <c:v>470971.35235986445</c:v>
                </c:pt>
                <c:pt idx="371">
                  <c:v>472389.91528841842</c:v>
                </c:pt>
                <c:pt idx="372">
                  <c:v>473335.65374900622</c:v>
                </c:pt>
                <c:pt idx="373">
                  <c:v>474754.26143988798</c:v>
                </c:pt>
                <c:pt idx="374">
                  <c:v>476172.82436844194</c:v>
                </c:pt>
                <c:pt idx="375">
                  <c:v>477118.56282902975</c:v>
                </c:pt>
                <c:pt idx="376">
                  <c:v>478537.12575758371</c:v>
                </c:pt>
                <c:pt idx="377">
                  <c:v>479955.73344846547</c:v>
                </c:pt>
                <c:pt idx="378">
                  <c:v>480901.47190905327</c:v>
                </c:pt>
                <c:pt idx="379">
                  <c:v>482320.03483760724</c:v>
                </c:pt>
                <c:pt idx="380">
                  <c:v>483738.642528489</c:v>
                </c:pt>
                <c:pt idx="381">
                  <c:v>484684.3809890768</c:v>
                </c:pt>
                <c:pt idx="382">
                  <c:v>486102.94391763076</c:v>
                </c:pt>
                <c:pt idx="383">
                  <c:v>487521.55160851247</c:v>
                </c:pt>
                <c:pt idx="384">
                  <c:v>488467.24530677259</c:v>
                </c:pt>
                <c:pt idx="385">
                  <c:v>489885.85299765429</c:v>
                </c:pt>
                <c:pt idx="386">
                  <c:v>491304.460688536</c:v>
                </c:pt>
                <c:pt idx="387">
                  <c:v>492250.15438679606</c:v>
                </c:pt>
                <c:pt idx="388">
                  <c:v>493668.76207767782</c:v>
                </c:pt>
                <c:pt idx="389">
                  <c:v>495087.32500623178</c:v>
                </c:pt>
                <c:pt idx="390">
                  <c:v>496033.06346681959</c:v>
                </c:pt>
                <c:pt idx="391">
                  <c:v>497451.67115770129</c:v>
                </c:pt>
                <c:pt idx="392">
                  <c:v>498870.23408625531</c:v>
                </c:pt>
                <c:pt idx="393">
                  <c:v>499815.97254684311</c:v>
                </c:pt>
                <c:pt idx="394">
                  <c:v>501234.58023772482</c:v>
                </c:pt>
                <c:pt idx="395">
                  <c:v>502653.14316627884</c:v>
                </c:pt>
                <c:pt idx="396">
                  <c:v>503598.88162686664</c:v>
                </c:pt>
                <c:pt idx="397">
                  <c:v>505017.4445554206</c:v>
                </c:pt>
                <c:pt idx="398">
                  <c:v>506436.05224630231</c:v>
                </c:pt>
                <c:pt idx="399">
                  <c:v>507381.79070689011</c:v>
                </c:pt>
                <c:pt idx="400">
                  <c:v>508800.35363544413</c:v>
                </c:pt>
                <c:pt idx="401">
                  <c:v>510218.96132632584</c:v>
                </c:pt>
                <c:pt idx="402">
                  <c:v>511164.69978691364</c:v>
                </c:pt>
                <c:pt idx="403">
                  <c:v>512583.26271546766</c:v>
                </c:pt>
                <c:pt idx="404">
                  <c:v>514001.87040634936</c:v>
                </c:pt>
                <c:pt idx="405">
                  <c:v>514947.56410460942</c:v>
                </c:pt>
                <c:pt idx="406">
                  <c:v>516366.17179549113</c:v>
                </c:pt>
                <c:pt idx="407">
                  <c:v>517784.77948637289</c:v>
                </c:pt>
                <c:pt idx="408">
                  <c:v>518730.47318463295</c:v>
                </c:pt>
                <c:pt idx="409">
                  <c:v>520149.08087551466</c:v>
                </c:pt>
                <c:pt idx="410">
                  <c:v>521567.64380406862</c:v>
                </c:pt>
                <c:pt idx="411">
                  <c:v>522513.38226465648</c:v>
                </c:pt>
                <c:pt idx="412">
                  <c:v>523931.98995553819</c:v>
                </c:pt>
                <c:pt idx="413">
                  <c:v>525350.55288409221</c:v>
                </c:pt>
                <c:pt idx="414">
                  <c:v>526296.29134468001</c:v>
                </c:pt>
                <c:pt idx="415">
                  <c:v>527714.89903556171</c:v>
                </c:pt>
                <c:pt idx="416">
                  <c:v>529133.46196411573</c:v>
                </c:pt>
                <c:pt idx="417">
                  <c:v>530079.20042470354</c:v>
                </c:pt>
                <c:pt idx="418">
                  <c:v>531497.76335325744</c:v>
                </c:pt>
                <c:pt idx="419">
                  <c:v>532916.37104413914</c:v>
                </c:pt>
                <c:pt idx="420">
                  <c:v>533862.10950472706</c:v>
                </c:pt>
                <c:pt idx="421">
                  <c:v>535280.67243328097</c:v>
                </c:pt>
                <c:pt idx="422">
                  <c:v>536699.28012416267</c:v>
                </c:pt>
                <c:pt idx="423">
                  <c:v>537645.01858475048</c:v>
                </c:pt>
                <c:pt idx="424">
                  <c:v>539063.5815133045</c:v>
                </c:pt>
                <c:pt idx="425">
                  <c:v>540482.1892041862</c:v>
                </c:pt>
                <c:pt idx="426">
                  <c:v>541427.88290244632</c:v>
                </c:pt>
                <c:pt idx="427">
                  <c:v>542846.49059332802</c:v>
                </c:pt>
                <c:pt idx="428">
                  <c:v>544265.05352188204</c:v>
                </c:pt>
                <c:pt idx="429">
                  <c:v>545210.79198246985</c:v>
                </c:pt>
                <c:pt idx="430">
                  <c:v>546629.39967335155</c:v>
                </c:pt>
                <c:pt idx="431">
                  <c:v>548047.96260190546</c:v>
                </c:pt>
                <c:pt idx="432">
                  <c:v>548993.70106249338</c:v>
                </c:pt>
                <c:pt idx="433">
                  <c:v>550412.30875337508</c:v>
                </c:pt>
                <c:pt idx="434">
                  <c:v>551830.87168192898</c:v>
                </c:pt>
                <c:pt idx="435">
                  <c:v>552776.61014251679</c:v>
                </c:pt>
                <c:pt idx="436">
                  <c:v>554195.17307107081</c:v>
                </c:pt>
                <c:pt idx="437">
                  <c:v>555613.78076195251</c:v>
                </c:pt>
                <c:pt idx="438">
                  <c:v>556559.51922254032</c:v>
                </c:pt>
                <c:pt idx="439">
                  <c:v>557978.08215109434</c:v>
                </c:pt>
                <c:pt idx="440">
                  <c:v>559396.68984197604</c:v>
                </c:pt>
                <c:pt idx="441">
                  <c:v>560342.42830256384</c:v>
                </c:pt>
                <c:pt idx="442">
                  <c:v>561760.99123111786</c:v>
                </c:pt>
                <c:pt idx="443">
                  <c:v>563179.59892199957</c:v>
                </c:pt>
                <c:pt idx="444">
                  <c:v>564125.29262025969</c:v>
                </c:pt>
                <c:pt idx="445">
                  <c:v>565543.90031114139</c:v>
                </c:pt>
                <c:pt idx="446">
                  <c:v>566962.5080020231</c:v>
                </c:pt>
                <c:pt idx="447">
                  <c:v>567908.20170028321</c:v>
                </c:pt>
                <c:pt idx="448">
                  <c:v>569326.80939116492</c:v>
                </c:pt>
                <c:pt idx="449">
                  <c:v>570745.37231971882</c:v>
                </c:pt>
                <c:pt idx="450">
                  <c:v>571691.11078030663</c:v>
                </c:pt>
                <c:pt idx="451">
                  <c:v>573109.71847118845</c:v>
                </c:pt>
                <c:pt idx="452">
                  <c:v>574528.28139974235</c:v>
                </c:pt>
                <c:pt idx="453">
                  <c:v>575474.01986033015</c:v>
                </c:pt>
                <c:pt idx="454">
                  <c:v>576892.62755121186</c:v>
                </c:pt>
                <c:pt idx="455">
                  <c:v>578311.19047976588</c:v>
                </c:pt>
                <c:pt idx="456">
                  <c:v>579256.92894035368</c:v>
                </c:pt>
                <c:pt idx="457">
                  <c:v>580517.88371291896</c:v>
                </c:pt>
                <c:pt idx="458">
                  <c:v>581778.83848548424</c:v>
                </c:pt>
                <c:pt idx="459">
                  <c:v>583039.83802037721</c:v>
                </c:pt>
                <c:pt idx="460">
                  <c:v>584300.79279294249</c:v>
                </c:pt>
                <c:pt idx="461">
                  <c:v>585719.4004838242</c:v>
                </c:pt>
                <c:pt idx="462">
                  <c:v>586822.74710040074</c:v>
                </c:pt>
                <c:pt idx="463">
                  <c:v>588083.70187296602</c:v>
                </c:pt>
                <c:pt idx="464">
                  <c:v>589344.6566455313</c:v>
                </c:pt>
                <c:pt idx="465">
                  <c:v>590763.26433641301</c:v>
                </c:pt>
                <c:pt idx="466">
                  <c:v>591866.61095298955</c:v>
                </c:pt>
                <c:pt idx="467">
                  <c:v>593127.56572555471</c:v>
                </c:pt>
                <c:pt idx="468">
                  <c:v>594546.17341643653</c:v>
                </c:pt>
                <c:pt idx="469">
                  <c:v>595649.52003301308</c:v>
                </c:pt>
                <c:pt idx="470">
                  <c:v>596910.47480557824</c:v>
                </c:pt>
                <c:pt idx="471">
                  <c:v>598171.42957814352</c:v>
                </c:pt>
                <c:pt idx="472">
                  <c:v>599432.3843507088</c:v>
                </c:pt>
                <c:pt idx="473">
                  <c:v>600850.99204159051</c:v>
                </c:pt>
                <c:pt idx="474">
                  <c:v>602111.94681415579</c:v>
                </c:pt>
                <c:pt idx="475">
                  <c:v>603372.94634904875</c:v>
                </c:pt>
                <c:pt idx="476">
                  <c:v>604633.90112161404</c:v>
                </c:pt>
                <c:pt idx="477">
                  <c:v>605894.85589417932</c:v>
                </c:pt>
                <c:pt idx="478">
                  <c:v>607155.8106667446</c:v>
                </c:pt>
                <c:pt idx="479">
                  <c:v>608416.81020163756</c:v>
                </c:pt>
                <c:pt idx="480">
                  <c:v>609677.76497420284</c:v>
                </c:pt>
                <c:pt idx="481">
                  <c:v>610938.71974676813</c:v>
                </c:pt>
                <c:pt idx="482">
                  <c:v>612199.67451933329</c:v>
                </c:pt>
                <c:pt idx="483">
                  <c:v>613460.67405422637</c:v>
                </c:pt>
                <c:pt idx="484">
                  <c:v>614564.02067080291</c:v>
                </c:pt>
                <c:pt idx="485">
                  <c:v>615824.97544336808</c:v>
                </c:pt>
                <c:pt idx="486">
                  <c:v>617243.5831342499</c:v>
                </c:pt>
                <c:pt idx="487">
                  <c:v>618346.92975082633</c:v>
                </c:pt>
                <c:pt idx="488">
                  <c:v>619607.88452339161</c:v>
                </c:pt>
                <c:pt idx="489">
                  <c:v>620868.83929595689</c:v>
                </c:pt>
                <c:pt idx="490">
                  <c:v>622129.79406852217</c:v>
                </c:pt>
                <c:pt idx="491">
                  <c:v>623390.79360341514</c:v>
                </c:pt>
                <c:pt idx="492">
                  <c:v>624809.35653196916</c:v>
                </c:pt>
                <c:pt idx="493">
                  <c:v>625912.7031485457</c:v>
                </c:pt>
                <c:pt idx="494">
                  <c:v>627331.3108394274</c:v>
                </c:pt>
                <c:pt idx="495">
                  <c:v>628434.65745600394</c:v>
                </c:pt>
                <c:pt idx="496">
                  <c:v>629695.61222856923</c:v>
                </c:pt>
                <c:pt idx="497">
                  <c:v>630956.56700113439</c:v>
                </c:pt>
                <c:pt idx="498">
                  <c:v>632217.56653602747</c:v>
                </c:pt>
                <c:pt idx="499">
                  <c:v>633636.12946458138</c:v>
                </c:pt>
                <c:pt idx="500">
                  <c:v>634739.47608115792</c:v>
                </c:pt>
                <c:pt idx="501">
                  <c:v>636000.475616051</c:v>
                </c:pt>
                <c:pt idx="502">
                  <c:v>637261.43038861617</c:v>
                </c:pt>
                <c:pt idx="503">
                  <c:v>638679.99331717019</c:v>
                </c:pt>
                <c:pt idx="504">
                  <c:v>639783.33993374673</c:v>
                </c:pt>
                <c:pt idx="505">
                  <c:v>641044.33946863969</c:v>
                </c:pt>
                <c:pt idx="506">
                  <c:v>642305.29424120497</c:v>
                </c:pt>
                <c:pt idx="507">
                  <c:v>643566.24901377026</c:v>
                </c:pt>
                <c:pt idx="508">
                  <c:v>644827.24854866322</c:v>
                </c:pt>
                <c:pt idx="509">
                  <c:v>646088.2033212285</c:v>
                </c:pt>
                <c:pt idx="510">
                  <c:v>647349.15809379378</c:v>
                </c:pt>
                <c:pt idx="511">
                  <c:v>648610.11286635906</c:v>
                </c:pt>
                <c:pt idx="512">
                  <c:v>649871.11240125203</c:v>
                </c:pt>
                <c:pt idx="513">
                  <c:v>651132.06717381731</c:v>
                </c:pt>
                <c:pt idx="514">
                  <c:v>652393.02194638248</c:v>
                </c:pt>
                <c:pt idx="515">
                  <c:v>653654.02148127556</c:v>
                </c:pt>
                <c:pt idx="516">
                  <c:v>655072.58440982946</c:v>
                </c:pt>
                <c:pt idx="517">
                  <c:v>656175.931026406</c:v>
                </c:pt>
                <c:pt idx="518">
                  <c:v>657436.88579897129</c:v>
                </c:pt>
                <c:pt idx="519">
                  <c:v>658697.88533386425</c:v>
                </c:pt>
                <c:pt idx="520">
                  <c:v>660116.44826241827</c:v>
                </c:pt>
                <c:pt idx="521">
                  <c:v>661377.44779731124</c:v>
                </c:pt>
                <c:pt idx="522">
                  <c:v>662480.79441388778</c:v>
                </c:pt>
                <c:pt idx="523">
                  <c:v>663741.74918645306</c:v>
                </c:pt>
                <c:pt idx="524">
                  <c:v>665160.31211500708</c:v>
                </c:pt>
                <c:pt idx="525">
                  <c:v>666263.65873158362</c:v>
                </c:pt>
                <c:pt idx="526">
                  <c:v>667524.65826647659</c:v>
                </c:pt>
                <c:pt idx="527">
                  <c:v>668785.61303904187</c:v>
                </c:pt>
                <c:pt idx="528">
                  <c:v>670046.56781160715</c:v>
                </c:pt>
                <c:pt idx="529">
                  <c:v>671465.17550248886</c:v>
                </c:pt>
                <c:pt idx="530">
                  <c:v>672568.5221190654</c:v>
                </c:pt>
                <c:pt idx="531">
                  <c:v>673829.47689163068</c:v>
                </c:pt>
                <c:pt idx="532">
                  <c:v>675090.43166419584</c:v>
                </c:pt>
                <c:pt idx="533">
                  <c:v>676351.43119908893</c:v>
                </c:pt>
                <c:pt idx="534">
                  <c:v>677612.38597165409</c:v>
                </c:pt>
                <c:pt idx="535">
                  <c:v>678873.34074421937</c:v>
                </c:pt>
                <c:pt idx="536">
                  <c:v>680134.34027911245</c:v>
                </c:pt>
                <c:pt idx="537">
                  <c:v>681710.5113636551</c:v>
                </c:pt>
                <c:pt idx="538">
                  <c:v>682656.2498242429</c:v>
                </c:pt>
                <c:pt idx="539">
                  <c:v>683917.20459680818</c:v>
                </c:pt>
                <c:pt idx="540">
                  <c:v>685178.20413170115</c:v>
                </c:pt>
                <c:pt idx="541">
                  <c:v>686439.15890426643</c:v>
                </c:pt>
                <c:pt idx="542">
                  <c:v>687700.11367683171</c:v>
                </c:pt>
                <c:pt idx="543">
                  <c:v>688961.06844939699</c:v>
                </c:pt>
                <c:pt idx="544">
                  <c:v>690222.06798428996</c:v>
                </c:pt>
                <c:pt idx="545">
                  <c:v>691483.02275685524</c:v>
                </c:pt>
                <c:pt idx="546">
                  <c:v>692743.97752942052</c:v>
                </c:pt>
                <c:pt idx="547">
                  <c:v>694004.97706431348</c:v>
                </c:pt>
                <c:pt idx="548">
                  <c:v>695265.93183687876</c:v>
                </c:pt>
                <c:pt idx="549">
                  <c:v>696526.88660944393</c:v>
                </c:pt>
                <c:pt idx="550">
                  <c:v>697787.84138200921</c:v>
                </c:pt>
                <c:pt idx="551">
                  <c:v>699048.84091690229</c:v>
                </c:pt>
                <c:pt idx="552">
                  <c:v>700309.79568946746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3D5F-4B54-A9A8-60C687B67341}"/>
            </c:ext>
          </c:extLst>
        </c:ser>
        <c:ser>
          <c:idx val="4"/>
          <c:order val="4"/>
          <c:tx>
            <c:v>NORMALWEIGHT 5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'NORMALWEIGHT 5'!$J$6:$J$562</c:f>
              <c:numCache>
                <c:formatCode>0.0000</c:formatCode>
                <c:ptCount val="55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9.4126507639884964E-4</c:v>
                </c:pt>
                <c:pt idx="6">
                  <c:v>0</c:v>
                </c:pt>
                <c:pt idx="7">
                  <c:v>9.4126507639884964E-4</c:v>
                </c:pt>
                <c:pt idx="8">
                  <c:v>0</c:v>
                </c:pt>
                <c:pt idx="9">
                  <c:v>9.4126507639884964E-4</c:v>
                </c:pt>
                <c:pt idx="10">
                  <c:v>9.4126507639884964E-4</c:v>
                </c:pt>
                <c:pt idx="11">
                  <c:v>1.8825301527976993E-3</c:v>
                </c:pt>
                <c:pt idx="12">
                  <c:v>1.8825301527976993E-3</c:v>
                </c:pt>
                <c:pt idx="13">
                  <c:v>1.8825301527976993E-3</c:v>
                </c:pt>
                <c:pt idx="14">
                  <c:v>1.8825301527976993E-3</c:v>
                </c:pt>
                <c:pt idx="15">
                  <c:v>2.8237950801849364E-3</c:v>
                </c:pt>
                <c:pt idx="16">
                  <c:v>2.8237950801849364E-3</c:v>
                </c:pt>
                <c:pt idx="17">
                  <c:v>2.8237950801849364E-3</c:v>
                </c:pt>
                <c:pt idx="18">
                  <c:v>2.8237950801849364E-3</c:v>
                </c:pt>
                <c:pt idx="19">
                  <c:v>2.8237950801849364E-3</c:v>
                </c:pt>
                <c:pt idx="20">
                  <c:v>3.7650603055953986E-3</c:v>
                </c:pt>
                <c:pt idx="21">
                  <c:v>3.7650603055953986E-3</c:v>
                </c:pt>
                <c:pt idx="22">
                  <c:v>4.7063255310058607E-3</c:v>
                </c:pt>
                <c:pt idx="23">
                  <c:v>4.7063255310058607E-3</c:v>
                </c:pt>
                <c:pt idx="24">
                  <c:v>4.7063255310058607E-3</c:v>
                </c:pt>
                <c:pt idx="25">
                  <c:v>4.7063255310058607E-3</c:v>
                </c:pt>
                <c:pt idx="26">
                  <c:v>5.6475901603698728E-3</c:v>
                </c:pt>
                <c:pt idx="27">
                  <c:v>5.6475901603698728E-3</c:v>
                </c:pt>
                <c:pt idx="28">
                  <c:v>5.6475901603698728E-3</c:v>
                </c:pt>
                <c:pt idx="29">
                  <c:v>5.6475901603698728E-3</c:v>
                </c:pt>
                <c:pt idx="30">
                  <c:v>6.588855385780335E-3</c:v>
                </c:pt>
                <c:pt idx="31">
                  <c:v>6.588855385780335E-3</c:v>
                </c:pt>
                <c:pt idx="32">
                  <c:v>6.588855385780335E-3</c:v>
                </c:pt>
                <c:pt idx="33">
                  <c:v>7.5301206111907971E-3</c:v>
                </c:pt>
                <c:pt idx="34">
                  <c:v>7.5301206111907971E-3</c:v>
                </c:pt>
                <c:pt idx="35">
                  <c:v>7.5301206111907971E-3</c:v>
                </c:pt>
                <c:pt idx="36">
                  <c:v>7.5301206111907971E-3</c:v>
                </c:pt>
                <c:pt idx="37">
                  <c:v>7.5301206111907971E-3</c:v>
                </c:pt>
                <c:pt idx="38">
                  <c:v>8.4713858366012584E-3</c:v>
                </c:pt>
                <c:pt idx="39">
                  <c:v>8.4713858366012584E-3</c:v>
                </c:pt>
                <c:pt idx="40">
                  <c:v>8.4713858366012584E-3</c:v>
                </c:pt>
                <c:pt idx="41">
                  <c:v>9.4126510620117215E-3</c:v>
                </c:pt>
                <c:pt idx="42">
                  <c:v>9.4126510620117215E-3</c:v>
                </c:pt>
                <c:pt idx="43">
                  <c:v>1.0353915691375733E-2</c:v>
                </c:pt>
                <c:pt idx="44">
                  <c:v>1.0353915691375733E-2</c:v>
                </c:pt>
                <c:pt idx="45">
                  <c:v>1.0353915691375733E-2</c:v>
                </c:pt>
                <c:pt idx="46">
                  <c:v>1.0353915691375733E-2</c:v>
                </c:pt>
                <c:pt idx="47">
                  <c:v>1.0353915691375733E-2</c:v>
                </c:pt>
                <c:pt idx="48">
                  <c:v>1.1295180320739746E-2</c:v>
                </c:pt>
                <c:pt idx="49">
                  <c:v>1.1295180320739746E-2</c:v>
                </c:pt>
                <c:pt idx="50">
                  <c:v>1.1295180320739746E-2</c:v>
                </c:pt>
                <c:pt idx="51">
                  <c:v>1.2236446142196657E-2</c:v>
                </c:pt>
                <c:pt idx="52">
                  <c:v>1.2236446142196657E-2</c:v>
                </c:pt>
                <c:pt idx="53">
                  <c:v>1.2236446142196657E-2</c:v>
                </c:pt>
                <c:pt idx="54">
                  <c:v>1.2236446142196657E-2</c:v>
                </c:pt>
                <c:pt idx="55">
                  <c:v>1.317771077156067E-2</c:v>
                </c:pt>
                <c:pt idx="56">
                  <c:v>1.317771077156067E-2</c:v>
                </c:pt>
                <c:pt idx="57">
                  <c:v>1.317771077156067E-2</c:v>
                </c:pt>
                <c:pt idx="58">
                  <c:v>1.317771077156067E-2</c:v>
                </c:pt>
                <c:pt idx="59">
                  <c:v>1.4118976593017578E-2</c:v>
                </c:pt>
                <c:pt idx="60">
                  <c:v>1.4118976593017578E-2</c:v>
                </c:pt>
                <c:pt idx="61">
                  <c:v>1.5060241222381594E-2</c:v>
                </c:pt>
                <c:pt idx="62">
                  <c:v>1.5060241222381594E-2</c:v>
                </c:pt>
                <c:pt idx="63">
                  <c:v>1.5060241222381594E-2</c:v>
                </c:pt>
                <c:pt idx="64">
                  <c:v>1.5060241222381594E-2</c:v>
                </c:pt>
                <c:pt idx="65">
                  <c:v>1.5060241222381594E-2</c:v>
                </c:pt>
                <c:pt idx="66">
                  <c:v>1.5060241222381594E-2</c:v>
                </c:pt>
                <c:pt idx="67">
                  <c:v>1.6001505851745607E-2</c:v>
                </c:pt>
                <c:pt idx="68">
                  <c:v>1.6001505851745607E-2</c:v>
                </c:pt>
                <c:pt idx="69">
                  <c:v>1.6001505851745607E-2</c:v>
                </c:pt>
                <c:pt idx="70">
                  <c:v>1.6942771673202517E-2</c:v>
                </c:pt>
                <c:pt idx="71">
                  <c:v>1.6942771673202517E-2</c:v>
                </c:pt>
                <c:pt idx="72">
                  <c:v>1.6942771673202517E-2</c:v>
                </c:pt>
                <c:pt idx="73">
                  <c:v>1.7884036302566533E-2</c:v>
                </c:pt>
                <c:pt idx="74">
                  <c:v>1.7884036302566533E-2</c:v>
                </c:pt>
                <c:pt idx="75">
                  <c:v>1.7884036302566533E-2</c:v>
                </c:pt>
                <c:pt idx="76">
                  <c:v>1.7884036302566533E-2</c:v>
                </c:pt>
                <c:pt idx="77">
                  <c:v>1.8825302124023443E-2</c:v>
                </c:pt>
                <c:pt idx="78">
                  <c:v>1.8825302124023443E-2</c:v>
                </c:pt>
                <c:pt idx="79">
                  <c:v>1.9766566753387452E-2</c:v>
                </c:pt>
                <c:pt idx="80">
                  <c:v>1.9766566753387452E-2</c:v>
                </c:pt>
                <c:pt idx="81">
                  <c:v>1.9766566753387452E-2</c:v>
                </c:pt>
                <c:pt idx="82">
                  <c:v>1.9766566753387452E-2</c:v>
                </c:pt>
                <c:pt idx="83">
                  <c:v>2.0707831382751465E-2</c:v>
                </c:pt>
                <c:pt idx="84">
                  <c:v>2.0707831382751465E-2</c:v>
                </c:pt>
                <c:pt idx="85">
                  <c:v>2.0707831382751465E-2</c:v>
                </c:pt>
                <c:pt idx="86">
                  <c:v>2.1649096012115482E-2</c:v>
                </c:pt>
                <c:pt idx="87">
                  <c:v>2.1649096012115482E-2</c:v>
                </c:pt>
                <c:pt idx="88">
                  <c:v>2.1649096012115482E-2</c:v>
                </c:pt>
                <c:pt idx="89">
                  <c:v>2.1649096012115482E-2</c:v>
                </c:pt>
                <c:pt idx="90">
                  <c:v>2.1649096012115482E-2</c:v>
                </c:pt>
                <c:pt idx="91">
                  <c:v>2.2590360641479491E-2</c:v>
                </c:pt>
                <c:pt idx="92">
                  <c:v>2.2590360641479491E-2</c:v>
                </c:pt>
                <c:pt idx="93">
                  <c:v>2.3531627655029298E-2</c:v>
                </c:pt>
                <c:pt idx="94">
                  <c:v>2.3531627655029298E-2</c:v>
                </c:pt>
                <c:pt idx="95">
                  <c:v>2.3531627655029298E-2</c:v>
                </c:pt>
                <c:pt idx="96">
                  <c:v>2.3531627655029298E-2</c:v>
                </c:pt>
                <c:pt idx="97">
                  <c:v>2.3531627655029298E-2</c:v>
                </c:pt>
                <c:pt idx="98">
                  <c:v>2.4472892284393314E-2</c:v>
                </c:pt>
                <c:pt idx="99">
                  <c:v>2.4472892284393314E-2</c:v>
                </c:pt>
                <c:pt idx="100">
                  <c:v>2.5414156913757324E-2</c:v>
                </c:pt>
                <c:pt idx="101">
                  <c:v>2.5414156913757324E-2</c:v>
                </c:pt>
                <c:pt idx="102">
                  <c:v>2.5414156913757324E-2</c:v>
                </c:pt>
                <c:pt idx="103">
                  <c:v>2.5414156913757324E-2</c:v>
                </c:pt>
                <c:pt idx="104">
                  <c:v>2.635542154312134E-2</c:v>
                </c:pt>
                <c:pt idx="105">
                  <c:v>2.635542154312134E-2</c:v>
                </c:pt>
                <c:pt idx="106">
                  <c:v>2.635542154312134E-2</c:v>
                </c:pt>
                <c:pt idx="107">
                  <c:v>2.7296686172485353E-2</c:v>
                </c:pt>
                <c:pt idx="108">
                  <c:v>2.7296686172485353E-2</c:v>
                </c:pt>
                <c:pt idx="109">
                  <c:v>2.7296686172485353E-2</c:v>
                </c:pt>
                <c:pt idx="110">
                  <c:v>2.7296686172485353E-2</c:v>
                </c:pt>
                <c:pt idx="111">
                  <c:v>2.8237953186035156E-2</c:v>
                </c:pt>
                <c:pt idx="112">
                  <c:v>2.8237953186035156E-2</c:v>
                </c:pt>
                <c:pt idx="113">
                  <c:v>2.8237953186035156E-2</c:v>
                </c:pt>
                <c:pt idx="114">
                  <c:v>2.8237953186035156E-2</c:v>
                </c:pt>
                <c:pt idx="115">
                  <c:v>2.9179217815399172E-2</c:v>
                </c:pt>
                <c:pt idx="116">
                  <c:v>2.9179217815399172E-2</c:v>
                </c:pt>
                <c:pt idx="117">
                  <c:v>2.9179217815399172E-2</c:v>
                </c:pt>
                <c:pt idx="118">
                  <c:v>3.0120482444763189E-2</c:v>
                </c:pt>
                <c:pt idx="119">
                  <c:v>3.0120482444763189E-2</c:v>
                </c:pt>
                <c:pt idx="120">
                  <c:v>3.1061747074127198E-2</c:v>
                </c:pt>
                <c:pt idx="121">
                  <c:v>3.1061747074127198E-2</c:v>
                </c:pt>
                <c:pt idx="122">
                  <c:v>3.1061747074127198E-2</c:v>
                </c:pt>
                <c:pt idx="123">
                  <c:v>3.1061747074127198E-2</c:v>
                </c:pt>
                <c:pt idx="124">
                  <c:v>3.1061747074127198E-2</c:v>
                </c:pt>
                <c:pt idx="125">
                  <c:v>3.2003011703491215E-2</c:v>
                </c:pt>
                <c:pt idx="126">
                  <c:v>3.2003011703491215E-2</c:v>
                </c:pt>
                <c:pt idx="127">
                  <c:v>3.2003011703491215E-2</c:v>
                </c:pt>
                <c:pt idx="128">
                  <c:v>3.2944278717041017E-2</c:v>
                </c:pt>
                <c:pt idx="129">
                  <c:v>3.2944278717041017E-2</c:v>
                </c:pt>
                <c:pt idx="130">
                  <c:v>3.2944278717041017E-2</c:v>
                </c:pt>
                <c:pt idx="131">
                  <c:v>3.2944278717041017E-2</c:v>
                </c:pt>
                <c:pt idx="132">
                  <c:v>3.2944278717041017E-2</c:v>
                </c:pt>
                <c:pt idx="133">
                  <c:v>3.3885543346405034E-2</c:v>
                </c:pt>
                <c:pt idx="134">
                  <c:v>3.482680797576905E-2</c:v>
                </c:pt>
                <c:pt idx="135">
                  <c:v>3.482680797576905E-2</c:v>
                </c:pt>
                <c:pt idx="136">
                  <c:v>3.482680797576905E-2</c:v>
                </c:pt>
                <c:pt idx="137">
                  <c:v>3.482680797576905E-2</c:v>
                </c:pt>
                <c:pt idx="138">
                  <c:v>3.5768072605133067E-2</c:v>
                </c:pt>
                <c:pt idx="139">
                  <c:v>3.5768072605133067E-2</c:v>
                </c:pt>
                <c:pt idx="140">
                  <c:v>3.5768072605133067E-2</c:v>
                </c:pt>
                <c:pt idx="141">
                  <c:v>3.6709337234497069E-2</c:v>
                </c:pt>
                <c:pt idx="142">
                  <c:v>3.6709337234497069E-2</c:v>
                </c:pt>
                <c:pt idx="143">
                  <c:v>3.6709337234497069E-2</c:v>
                </c:pt>
                <c:pt idx="144">
                  <c:v>3.7650604248046886E-2</c:v>
                </c:pt>
                <c:pt idx="145">
                  <c:v>3.7650604248046886E-2</c:v>
                </c:pt>
                <c:pt idx="146">
                  <c:v>3.7650604248046886E-2</c:v>
                </c:pt>
                <c:pt idx="147">
                  <c:v>3.7650604248046886E-2</c:v>
                </c:pt>
                <c:pt idx="148">
                  <c:v>3.7650604248046886E-2</c:v>
                </c:pt>
                <c:pt idx="149">
                  <c:v>3.8591868877410888E-2</c:v>
                </c:pt>
                <c:pt idx="150">
                  <c:v>3.8591868877410888E-2</c:v>
                </c:pt>
                <c:pt idx="151">
                  <c:v>3.8591868877410888E-2</c:v>
                </c:pt>
                <c:pt idx="152">
                  <c:v>3.9533133506774905E-2</c:v>
                </c:pt>
                <c:pt idx="153">
                  <c:v>3.9533133506774905E-2</c:v>
                </c:pt>
                <c:pt idx="154">
                  <c:v>3.9533133506774905E-2</c:v>
                </c:pt>
                <c:pt idx="155">
                  <c:v>4.0474400520324708E-2</c:v>
                </c:pt>
                <c:pt idx="156">
                  <c:v>4.0474400520324708E-2</c:v>
                </c:pt>
                <c:pt idx="157">
                  <c:v>4.0474400520324708E-2</c:v>
                </c:pt>
                <c:pt idx="158">
                  <c:v>4.1415662765502931E-2</c:v>
                </c:pt>
                <c:pt idx="159">
                  <c:v>4.1415662765502931E-2</c:v>
                </c:pt>
                <c:pt idx="160">
                  <c:v>4.1415662765502931E-2</c:v>
                </c:pt>
                <c:pt idx="161">
                  <c:v>4.1415662765502931E-2</c:v>
                </c:pt>
                <c:pt idx="162">
                  <c:v>4.2356929779052734E-2</c:v>
                </c:pt>
                <c:pt idx="163">
                  <c:v>4.2356929779052734E-2</c:v>
                </c:pt>
                <c:pt idx="164">
                  <c:v>4.3298192024230964E-2</c:v>
                </c:pt>
                <c:pt idx="165">
                  <c:v>4.3298192024230964E-2</c:v>
                </c:pt>
                <c:pt idx="166">
                  <c:v>4.3298192024230964E-2</c:v>
                </c:pt>
                <c:pt idx="167">
                  <c:v>4.4239459037780766E-2</c:v>
                </c:pt>
                <c:pt idx="168">
                  <c:v>4.3298192024230964E-2</c:v>
                </c:pt>
                <c:pt idx="169">
                  <c:v>4.4239459037780766E-2</c:v>
                </c:pt>
                <c:pt idx="170">
                  <c:v>4.4239459037780766E-2</c:v>
                </c:pt>
                <c:pt idx="171">
                  <c:v>4.5180721282958983E-2</c:v>
                </c:pt>
                <c:pt idx="172">
                  <c:v>4.5180721282958983E-2</c:v>
                </c:pt>
                <c:pt idx="173">
                  <c:v>4.5180721282958983E-2</c:v>
                </c:pt>
                <c:pt idx="174">
                  <c:v>4.5180721282958983E-2</c:v>
                </c:pt>
                <c:pt idx="175">
                  <c:v>4.6121988296508799E-2</c:v>
                </c:pt>
                <c:pt idx="176">
                  <c:v>4.6121988296508799E-2</c:v>
                </c:pt>
                <c:pt idx="177">
                  <c:v>4.6121988296508799E-2</c:v>
                </c:pt>
                <c:pt idx="178">
                  <c:v>4.7063255310058595E-2</c:v>
                </c:pt>
                <c:pt idx="179">
                  <c:v>4.7063255310058595E-2</c:v>
                </c:pt>
                <c:pt idx="180">
                  <c:v>4.7063255310058595E-2</c:v>
                </c:pt>
                <c:pt idx="181">
                  <c:v>4.8004517555236825E-2</c:v>
                </c:pt>
                <c:pt idx="182">
                  <c:v>4.8004517555236825E-2</c:v>
                </c:pt>
                <c:pt idx="183">
                  <c:v>4.8004517555236825E-2</c:v>
                </c:pt>
                <c:pt idx="184">
                  <c:v>4.8945784568786628E-2</c:v>
                </c:pt>
                <c:pt idx="185">
                  <c:v>4.8945784568786628E-2</c:v>
                </c:pt>
                <c:pt idx="186">
                  <c:v>4.8945784568786628E-2</c:v>
                </c:pt>
                <c:pt idx="187">
                  <c:v>4.9887046813964844E-2</c:v>
                </c:pt>
                <c:pt idx="188">
                  <c:v>4.9887046813964844E-2</c:v>
                </c:pt>
                <c:pt idx="189">
                  <c:v>4.9887046813964844E-2</c:v>
                </c:pt>
                <c:pt idx="190">
                  <c:v>5.0828313827514647E-2</c:v>
                </c:pt>
                <c:pt idx="191">
                  <c:v>4.9887046813964844E-2</c:v>
                </c:pt>
                <c:pt idx="192">
                  <c:v>5.0828313827514647E-2</c:v>
                </c:pt>
                <c:pt idx="193">
                  <c:v>5.0828313827514647E-2</c:v>
                </c:pt>
                <c:pt idx="194">
                  <c:v>5.0828313827514647E-2</c:v>
                </c:pt>
                <c:pt idx="195">
                  <c:v>5.1769580841064464E-2</c:v>
                </c:pt>
                <c:pt idx="196">
                  <c:v>5.271084308624268E-2</c:v>
                </c:pt>
                <c:pt idx="197">
                  <c:v>5.271084308624268E-2</c:v>
                </c:pt>
                <c:pt idx="198">
                  <c:v>5.271084308624268E-2</c:v>
                </c:pt>
                <c:pt idx="199">
                  <c:v>5.271084308624268E-2</c:v>
                </c:pt>
                <c:pt idx="200">
                  <c:v>5.271084308624268E-2</c:v>
                </c:pt>
                <c:pt idx="201">
                  <c:v>5.271084308624268E-2</c:v>
                </c:pt>
                <c:pt idx="202">
                  <c:v>5.3652110099792483E-2</c:v>
                </c:pt>
                <c:pt idx="203">
                  <c:v>5.3652110099792483E-2</c:v>
                </c:pt>
                <c:pt idx="204">
                  <c:v>5.3652110099792483E-2</c:v>
                </c:pt>
                <c:pt idx="205">
                  <c:v>5.3652110099792483E-2</c:v>
                </c:pt>
                <c:pt idx="206">
                  <c:v>5.4593372344970706E-2</c:v>
                </c:pt>
                <c:pt idx="207">
                  <c:v>5.4593372344970706E-2</c:v>
                </c:pt>
                <c:pt idx="208">
                  <c:v>5.5534639358520509E-2</c:v>
                </c:pt>
                <c:pt idx="209">
                  <c:v>5.5534639358520509E-2</c:v>
                </c:pt>
                <c:pt idx="210">
                  <c:v>5.5534639358520509E-2</c:v>
                </c:pt>
                <c:pt idx="211">
                  <c:v>5.5534639358520509E-2</c:v>
                </c:pt>
                <c:pt idx="212">
                  <c:v>5.5534639358520509E-2</c:v>
                </c:pt>
                <c:pt idx="213">
                  <c:v>5.6475906372070311E-2</c:v>
                </c:pt>
                <c:pt idx="214">
                  <c:v>5.6475906372070311E-2</c:v>
                </c:pt>
                <c:pt idx="215">
                  <c:v>5.6475906372070311E-2</c:v>
                </c:pt>
                <c:pt idx="216">
                  <c:v>5.7417168617248542E-2</c:v>
                </c:pt>
                <c:pt idx="217">
                  <c:v>5.7417168617248542E-2</c:v>
                </c:pt>
                <c:pt idx="218">
                  <c:v>5.8358435630798344E-2</c:v>
                </c:pt>
                <c:pt idx="219">
                  <c:v>5.8358435630798344E-2</c:v>
                </c:pt>
                <c:pt idx="220">
                  <c:v>5.8358435630798344E-2</c:v>
                </c:pt>
                <c:pt idx="221">
                  <c:v>5.8358435630798344E-2</c:v>
                </c:pt>
                <c:pt idx="222">
                  <c:v>5.9299697875976561E-2</c:v>
                </c:pt>
                <c:pt idx="223">
                  <c:v>5.9299697875976561E-2</c:v>
                </c:pt>
                <c:pt idx="224">
                  <c:v>5.9299697875976561E-2</c:v>
                </c:pt>
                <c:pt idx="225">
                  <c:v>6.0240964889526377E-2</c:v>
                </c:pt>
                <c:pt idx="226">
                  <c:v>6.0240964889526377E-2</c:v>
                </c:pt>
                <c:pt idx="227">
                  <c:v>6.0240964889526377E-2</c:v>
                </c:pt>
                <c:pt idx="228">
                  <c:v>6.0240964889526377E-2</c:v>
                </c:pt>
                <c:pt idx="229">
                  <c:v>6.118223190307618E-2</c:v>
                </c:pt>
                <c:pt idx="230">
                  <c:v>6.118223190307618E-2</c:v>
                </c:pt>
                <c:pt idx="231">
                  <c:v>6.118223190307618E-2</c:v>
                </c:pt>
                <c:pt idx="232">
                  <c:v>6.118223190307618E-2</c:v>
                </c:pt>
                <c:pt idx="233">
                  <c:v>6.2123494148254396E-2</c:v>
                </c:pt>
                <c:pt idx="234">
                  <c:v>6.2123494148254396E-2</c:v>
                </c:pt>
                <c:pt idx="235">
                  <c:v>6.2123494148254396E-2</c:v>
                </c:pt>
                <c:pt idx="236">
                  <c:v>6.306476116180422E-2</c:v>
                </c:pt>
                <c:pt idx="237">
                  <c:v>6.306476116180422E-2</c:v>
                </c:pt>
                <c:pt idx="238">
                  <c:v>6.306476116180422E-2</c:v>
                </c:pt>
                <c:pt idx="239">
                  <c:v>6.306476116180422E-2</c:v>
                </c:pt>
                <c:pt idx="240">
                  <c:v>6.4006023406982429E-2</c:v>
                </c:pt>
                <c:pt idx="241">
                  <c:v>6.4006023406982429E-2</c:v>
                </c:pt>
                <c:pt idx="242">
                  <c:v>6.4006023406982429E-2</c:v>
                </c:pt>
                <c:pt idx="243">
                  <c:v>6.4947290420532225E-2</c:v>
                </c:pt>
                <c:pt idx="244">
                  <c:v>6.4947290420532225E-2</c:v>
                </c:pt>
                <c:pt idx="245">
                  <c:v>6.4947290420532225E-2</c:v>
                </c:pt>
                <c:pt idx="246">
                  <c:v>6.4947290420532225E-2</c:v>
                </c:pt>
                <c:pt idx="247">
                  <c:v>6.5888557434082035E-2</c:v>
                </c:pt>
                <c:pt idx="248">
                  <c:v>6.5888557434082035E-2</c:v>
                </c:pt>
                <c:pt idx="249">
                  <c:v>6.5888557434082035E-2</c:v>
                </c:pt>
                <c:pt idx="250">
                  <c:v>6.6829819679260258E-2</c:v>
                </c:pt>
                <c:pt idx="251">
                  <c:v>6.6829819679260258E-2</c:v>
                </c:pt>
                <c:pt idx="252">
                  <c:v>6.6829819679260258E-2</c:v>
                </c:pt>
                <c:pt idx="253">
                  <c:v>6.7771086692810067E-2</c:v>
                </c:pt>
                <c:pt idx="254">
                  <c:v>6.7771086692810067E-2</c:v>
                </c:pt>
                <c:pt idx="255">
                  <c:v>6.7771086692810067E-2</c:v>
                </c:pt>
                <c:pt idx="256">
                  <c:v>6.8712348937988277E-2</c:v>
                </c:pt>
                <c:pt idx="257">
                  <c:v>6.8712348937988277E-2</c:v>
                </c:pt>
                <c:pt idx="258">
                  <c:v>6.8712348937988277E-2</c:v>
                </c:pt>
                <c:pt idx="259">
                  <c:v>6.96536159515381E-2</c:v>
                </c:pt>
                <c:pt idx="260">
                  <c:v>6.8712348937988277E-2</c:v>
                </c:pt>
                <c:pt idx="261">
                  <c:v>6.96536159515381E-2</c:v>
                </c:pt>
                <c:pt idx="262">
                  <c:v>6.96536159515381E-2</c:v>
                </c:pt>
                <c:pt idx="263">
                  <c:v>7.0594882965087896E-2</c:v>
                </c:pt>
                <c:pt idx="264">
                  <c:v>7.0594882965087896E-2</c:v>
                </c:pt>
                <c:pt idx="265">
                  <c:v>7.0594882965087896E-2</c:v>
                </c:pt>
                <c:pt idx="266">
                  <c:v>7.0594882965087896E-2</c:v>
                </c:pt>
                <c:pt idx="267">
                  <c:v>7.1536145210266133E-2</c:v>
                </c:pt>
                <c:pt idx="268">
                  <c:v>7.1536145210266133E-2</c:v>
                </c:pt>
                <c:pt idx="269">
                  <c:v>7.1536145210266133E-2</c:v>
                </c:pt>
                <c:pt idx="270">
                  <c:v>7.2477412223815915E-2</c:v>
                </c:pt>
                <c:pt idx="271">
                  <c:v>7.2477412223815915E-2</c:v>
                </c:pt>
                <c:pt idx="272">
                  <c:v>7.2477412223815915E-2</c:v>
                </c:pt>
                <c:pt idx="273">
                  <c:v>7.3418674468994138E-2</c:v>
                </c:pt>
                <c:pt idx="274">
                  <c:v>7.3418674468994138E-2</c:v>
                </c:pt>
                <c:pt idx="275">
                  <c:v>7.3418674468994138E-2</c:v>
                </c:pt>
                <c:pt idx="276">
                  <c:v>7.3418674468994138E-2</c:v>
                </c:pt>
                <c:pt idx="277">
                  <c:v>7.4359941482543948E-2</c:v>
                </c:pt>
                <c:pt idx="278">
                  <c:v>7.4359941482543948E-2</c:v>
                </c:pt>
                <c:pt idx="279">
                  <c:v>7.5301208496093772E-2</c:v>
                </c:pt>
                <c:pt idx="280">
                  <c:v>7.4359941482543948E-2</c:v>
                </c:pt>
                <c:pt idx="281">
                  <c:v>7.5301208496093772E-2</c:v>
                </c:pt>
                <c:pt idx="282">
                  <c:v>7.5301208496093772E-2</c:v>
                </c:pt>
                <c:pt idx="283">
                  <c:v>7.6242470741271981E-2</c:v>
                </c:pt>
                <c:pt idx="284">
                  <c:v>7.6242470741271981E-2</c:v>
                </c:pt>
                <c:pt idx="285">
                  <c:v>7.6242470741271981E-2</c:v>
                </c:pt>
                <c:pt idx="286">
                  <c:v>7.7183737754821777E-2</c:v>
                </c:pt>
                <c:pt idx="287">
                  <c:v>7.7183737754821777E-2</c:v>
                </c:pt>
                <c:pt idx="288">
                  <c:v>7.7183737754821777E-2</c:v>
                </c:pt>
                <c:pt idx="289">
                  <c:v>7.7183737754821777E-2</c:v>
                </c:pt>
                <c:pt idx="290">
                  <c:v>7.8125000000000014E-2</c:v>
                </c:pt>
                <c:pt idx="291">
                  <c:v>7.8125000000000014E-2</c:v>
                </c:pt>
                <c:pt idx="292">
                  <c:v>7.8125000000000014E-2</c:v>
                </c:pt>
                <c:pt idx="293">
                  <c:v>7.906626701354981E-2</c:v>
                </c:pt>
                <c:pt idx="294">
                  <c:v>7.906626701354981E-2</c:v>
                </c:pt>
                <c:pt idx="295">
                  <c:v>7.906626701354981E-2</c:v>
                </c:pt>
                <c:pt idx="296">
                  <c:v>7.906626701354981E-2</c:v>
                </c:pt>
                <c:pt idx="297">
                  <c:v>8.0007534027099619E-2</c:v>
                </c:pt>
                <c:pt idx="298">
                  <c:v>8.0007534027099619E-2</c:v>
                </c:pt>
                <c:pt idx="299">
                  <c:v>8.0007534027099619E-2</c:v>
                </c:pt>
                <c:pt idx="300">
                  <c:v>8.0007534027099619E-2</c:v>
                </c:pt>
                <c:pt idx="301">
                  <c:v>8.0948801040649415E-2</c:v>
                </c:pt>
                <c:pt idx="302">
                  <c:v>8.0948801040649415E-2</c:v>
                </c:pt>
                <c:pt idx="303">
                  <c:v>8.0948801040649415E-2</c:v>
                </c:pt>
                <c:pt idx="304">
                  <c:v>8.1890058517456052E-2</c:v>
                </c:pt>
                <c:pt idx="305">
                  <c:v>8.1890058517456052E-2</c:v>
                </c:pt>
                <c:pt idx="306">
                  <c:v>8.1890058517456052E-2</c:v>
                </c:pt>
                <c:pt idx="307">
                  <c:v>8.2831325531005862E-2</c:v>
                </c:pt>
                <c:pt idx="308">
                  <c:v>8.2831325531005862E-2</c:v>
                </c:pt>
                <c:pt idx="309">
                  <c:v>8.2831325531005862E-2</c:v>
                </c:pt>
                <c:pt idx="310">
                  <c:v>8.3772592544555685E-2</c:v>
                </c:pt>
                <c:pt idx="311">
                  <c:v>8.3772592544555685E-2</c:v>
                </c:pt>
                <c:pt idx="312">
                  <c:v>8.3772592544555685E-2</c:v>
                </c:pt>
                <c:pt idx="313">
                  <c:v>8.3772592544555685E-2</c:v>
                </c:pt>
                <c:pt idx="314">
                  <c:v>8.3772592544555685E-2</c:v>
                </c:pt>
                <c:pt idx="315">
                  <c:v>8.4713859558105467E-2</c:v>
                </c:pt>
                <c:pt idx="316">
                  <c:v>8.4713859558105467E-2</c:v>
                </c:pt>
                <c:pt idx="317">
                  <c:v>8.5655126571655291E-2</c:v>
                </c:pt>
                <c:pt idx="318">
                  <c:v>8.5655126571655291E-2</c:v>
                </c:pt>
                <c:pt idx="319">
                  <c:v>8.5655126571655291E-2</c:v>
                </c:pt>
                <c:pt idx="320">
                  <c:v>8.5655126571655291E-2</c:v>
                </c:pt>
                <c:pt idx="321">
                  <c:v>8.6596384048461927E-2</c:v>
                </c:pt>
                <c:pt idx="322">
                  <c:v>8.6596384048461927E-2</c:v>
                </c:pt>
                <c:pt idx="323">
                  <c:v>8.6596384048461927E-2</c:v>
                </c:pt>
                <c:pt idx="324">
                  <c:v>8.7537651062011723E-2</c:v>
                </c:pt>
                <c:pt idx="325">
                  <c:v>8.7537651062011723E-2</c:v>
                </c:pt>
                <c:pt idx="326">
                  <c:v>8.7537651062011723E-2</c:v>
                </c:pt>
                <c:pt idx="327">
                  <c:v>8.8478918075561533E-2</c:v>
                </c:pt>
                <c:pt idx="328">
                  <c:v>8.7537651062011723E-2</c:v>
                </c:pt>
                <c:pt idx="329">
                  <c:v>8.8478918075561533E-2</c:v>
                </c:pt>
                <c:pt idx="330">
                  <c:v>8.8478918075561533E-2</c:v>
                </c:pt>
                <c:pt idx="331">
                  <c:v>8.8478918075561533E-2</c:v>
                </c:pt>
                <c:pt idx="332">
                  <c:v>8.9420185089111329E-2</c:v>
                </c:pt>
                <c:pt idx="333">
                  <c:v>8.9420185089111329E-2</c:v>
                </c:pt>
                <c:pt idx="334">
                  <c:v>8.9420185089111329E-2</c:v>
                </c:pt>
                <c:pt idx="335">
                  <c:v>8.9420185089111329E-2</c:v>
                </c:pt>
                <c:pt idx="336">
                  <c:v>9.0361442565917965E-2</c:v>
                </c:pt>
                <c:pt idx="337">
                  <c:v>9.0361442565917965E-2</c:v>
                </c:pt>
                <c:pt idx="338">
                  <c:v>9.1302709579467775E-2</c:v>
                </c:pt>
                <c:pt idx="339">
                  <c:v>9.1302709579467775E-2</c:v>
                </c:pt>
                <c:pt idx="340">
                  <c:v>9.1302709579467775E-2</c:v>
                </c:pt>
                <c:pt idx="341">
                  <c:v>9.2243976593017599E-2</c:v>
                </c:pt>
                <c:pt idx="342">
                  <c:v>9.2243976593017599E-2</c:v>
                </c:pt>
                <c:pt idx="343">
                  <c:v>9.2243976593017599E-2</c:v>
                </c:pt>
                <c:pt idx="344">
                  <c:v>9.2243976593017599E-2</c:v>
                </c:pt>
                <c:pt idx="345">
                  <c:v>9.3185243606567381E-2</c:v>
                </c:pt>
                <c:pt idx="346">
                  <c:v>9.3185243606567381E-2</c:v>
                </c:pt>
                <c:pt idx="347">
                  <c:v>9.3185243606567381E-2</c:v>
                </c:pt>
                <c:pt idx="348">
                  <c:v>9.3185243606567381E-2</c:v>
                </c:pt>
                <c:pt idx="349">
                  <c:v>9.3185243606567381E-2</c:v>
                </c:pt>
                <c:pt idx="350">
                  <c:v>9.412651062011719E-2</c:v>
                </c:pt>
                <c:pt idx="351">
                  <c:v>9.412651062011719E-2</c:v>
                </c:pt>
                <c:pt idx="352">
                  <c:v>9.5067768096923827E-2</c:v>
                </c:pt>
                <c:pt idx="353">
                  <c:v>9.5067768096923827E-2</c:v>
                </c:pt>
                <c:pt idx="354">
                  <c:v>9.5067768096923827E-2</c:v>
                </c:pt>
                <c:pt idx="355">
                  <c:v>9.5067768096923827E-2</c:v>
                </c:pt>
                <c:pt idx="356">
                  <c:v>9.6009035110473651E-2</c:v>
                </c:pt>
                <c:pt idx="357">
                  <c:v>9.6009035110473651E-2</c:v>
                </c:pt>
                <c:pt idx="358">
                  <c:v>9.6009035110473651E-2</c:v>
                </c:pt>
                <c:pt idx="359">
                  <c:v>9.6950302124023446E-2</c:v>
                </c:pt>
                <c:pt idx="360">
                  <c:v>9.6950302124023446E-2</c:v>
                </c:pt>
                <c:pt idx="361">
                  <c:v>9.6950302124023446E-2</c:v>
                </c:pt>
                <c:pt idx="362">
                  <c:v>9.6950302124023446E-2</c:v>
                </c:pt>
                <c:pt idx="363">
                  <c:v>9.7891569137573256E-2</c:v>
                </c:pt>
                <c:pt idx="364">
                  <c:v>9.7891569137573256E-2</c:v>
                </c:pt>
                <c:pt idx="365">
                  <c:v>9.7891569137573256E-2</c:v>
                </c:pt>
                <c:pt idx="366">
                  <c:v>9.7891569137573256E-2</c:v>
                </c:pt>
                <c:pt idx="367">
                  <c:v>9.8832836151123052E-2</c:v>
                </c:pt>
                <c:pt idx="368">
                  <c:v>9.8832836151123052E-2</c:v>
                </c:pt>
                <c:pt idx="369">
                  <c:v>9.8832836151123052E-2</c:v>
                </c:pt>
                <c:pt idx="370">
                  <c:v>9.9774093627929689E-2</c:v>
                </c:pt>
                <c:pt idx="371">
                  <c:v>9.9774093627929689E-2</c:v>
                </c:pt>
                <c:pt idx="372">
                  <c:v>9.9774093627929689E-2</c:v>
                </c:pt>
                <c:pt idx="373">
                  <c:v>0.1007153606414795</c:v>
                </c:pt>
                <c:pt idx="374">
                  <c:v>0.1007153606414795</c:v>
                </c:pt>
                <c:pt idx="375">
                  <c:v>0.1007153606414795</c:v>
                </c:pt>
                <c:pt idx="376">
                  <c:v>0.1007153606414795</c:v>
                </c:pt>
                <c:pt idx="377">
                  <c:v>0.10165662765502929</c:v>
                </c:pt>
                <c:pt idx="378">
                  <c:v>0.10165662765502929</c:v>
                </c:pt>
                <c:pt idx="379">
                  <c:v>0.10165662765502929</c:v>
                </c:pt>
                <c:pt idx="380">
                  <c:v>0.10165662765502929</c:v>
                </c:pt>
                <c:pt idx="381">
                  <c:v>0.1025978946685791</c:v>
                </c:pt>
                <c:pt idx="382">
                  <c:v>0.1025978946685791</c:v>
                </c:pt>
                <c:pt idx="383">
                  <c:v>0.10353916168212893</c:v>
                </c:pt>
                <c:pt idx="384">
                  <c:v>0.10353916168212893</c:v>
                </c:pt>
                <c:pt idx="385">
                  <c:v>0.10353916168212893</c:v>
                </c:pt>
                <c:pt idx="386">
                  <c:v>0.10353916168212893</c:v>
                </c:pt>
                <c:pt idx="387">
                  <c:v>0.10353916168212893</c:v>
                </c:pt>
                <c:pt idx="388">
                  <c:v>0.10448041915893556</c:v>
                </c:pt>
                <c:pt idx="389">
                  <c:v>0.10542168617248536</c:v>
                </c:pt>
                <c:pt idx="390">
                  <c:v>0.10448041915893556</c:v>
                </c:pt>
                <c:pt idx="391">
                  <c:v>0.10542168617248536</c:v>
                </c:pt>
                <c:pt idx="392">
                  <c:v>0.10542168617248536</c:v>
                </c:pt>
                <c:pt idx="393">
                  <c:v>0.10542168617248536</c:v>
                </c:pt>
                <c:pt idx="394">
                  <c:v>0.10636295318603517</c:v>
                </c:pt>
                <c:pt idx="395">
                  <c:v>0.10636295318603517</c:v>
                </c:pt>
                <c:pt idx="396">
                  <c:v>0.10636295318603517</c:v>
                </c:pt>
                <c:pt idx="397">
                  <c:v>0.10730422019958497</c:v>
                </c:pt>
                <c:pt idx="398">
                  <c:v>0.10730422019958497</c:v>
                </c:pt>
                <c:pt idx="399">
                  <c:v>0.10730422019958497</c:v>
                </c:pt>
                <c:pt idx="400">
                  <c:v>0.10824548721313478</c:v>
                </c:pt>
                <c:pt idx="401">
                  <c:v>0.10730422019958497</c:v>
                </c:pt>
                <c:pt idx="402">
                  <c:v>0.10824548721313478</c:v>
                </c:pt>
                <c:pt idx="403">
                  <c:v>0.10824548721313478</c:v>
                </c:pt>
                <c:pt idx="404">
                  <c:v>0.10824548721313478</c:v>
                </c:pt>
                <c:pt idx="405">
                  <c:v>0.10918674468994141</c:v>
                </c:pt>
                <c:pt idx="406">
                  <c:v>0.10918674468994141</c:v>
                </c:pt>
                <c:pt idx="407">
                  <c:v>0.10918674468994141</c:v>
                </c:pt>
                <c:pt idx="408">
                  <c:v>0.10918674468994141</c:v>
                </c:pt>
                <c:pt idx="409">
                  <c:v>0.11012801170349121</c:v>
                </c:pt>
                <c:pt idx="410">
                  <c:v>0.11106927871704102</c:v>
                </c:pt>
                <c:pt idx="411">
                  <c:v>0.11106927871704102</c:v>
                </c:pt>
                <c:pt idx="412">
                  <c:v>0.11106927871704102</c:v>
                </c:pt>
                <c:pt idx="413">
                  <c:v>0.11106927871704102</c:v>
                </c:pt>
                <c:pt idx="414">
                  <c:v>0.11201054573059084</c:v>
                </c:pt>
                <c:pt idx="415">
                  <c:v>0.11201054573059084</c:v>
                </c:pt>
                <c:pt idx="416">
                  <c:v>0.11201054573059084</c:v>
                </c:pt>
                <c:pt idx="417">
                  <c:v>0.11201054573059084</c:v>
                </c:pt>
                <c:pt idx="418">
                  <c:v>0.11295181274414062</c:v>
                </c:pt>
                <c:pt idx="419">
                  <c:v>0.11295181274414062</c:v>
                </c:pt>
                <c:pt idx="420">
                  <c:v>0.11295181274414062</c:v>
                </c:pt>
                <c:pt idx="421">
                  <c:v>0.11295181274414062</c:v>
                </c:pt>
                <c:pt idx="422">
                  <c:v>0.11389307022094727</c:v>
                </c:pt>
                <c:pt idx="423">
                  <c:v>0.11389307022094727</c:v>
                </c:pt>
                <c:pt idx="424">
                  <c:v>0.11389307022094727</c:v>
                </c:pt>
                <c:pt idx="425">
                  <c:v>0.11483433723449708</c:v>
                </c:pt>
                <c:pt idx="426">
                  <c:v>0.11483433723449708</c:v>
                </c:pt>
                <c:pt idx="427">
                  <c:v>0.11483433723449708</c:v>
                </c:pt>
                <c:pt idx="428">
                  <c:v>0.11483433723449708</c:v>
                </c:pt>
                <c:pt idx="429">
                  <c:v>0.11577560424804688</c:v>
                </c:pt>
                <c:pt idx="430">
                  <c:v>0.11577560424804688</c:v>
                </c:pt>
                <c:pt idx="431">
                  <c:v>0.11577560424804688</c:v>
                </c:pt>
                <c:pt idx="432">
                  <c:v>0.11577560424804688</c:v>
                </c:pt>
                <c:pt idx="433">
                  <c:v>0.11671687126159669</c:v>
                </c:pt>
                <c:pt idx="434">
                  <c:v>0.11671687126159669</c:v>
                </c:pt>
                <c:pt idx="435">
                  <c:v>0.11671687126159669</c:v>
                </c:pt>
                <c:pt idx="436">
                  <c:v>0.11765813827514648</c:v>
                </c:pt>
                <c:pt idx="437">
                  <c:v>0.11765813827514648</c:v>
                </c:pt>
                <c:pt idx="438">
                  <c:v>0.11765813827514648</c:v>
                </c:pt>
                <c:pt idx="439">
                  <c:v>0.11859939575195312</c:v>
                </c:pt>
                <c:pt idx="440">
                  <c:v>0.11859939575195312</c:v>
                </c:pt>
                <c:pt idx="441">
                  <c:v>0.11859939575195312</c:v>
                </c:pt>
                <c:pt idx="442">
                  <c:v>0.11859939575195312</c:v>
                </c:pt>
                <c:pt idx="443">
                  <c:v>0.11954066276550293</c:v>
                </c:pt>
                <c:pt idx="444">
                  <c:v>0.11954066276550293</c:v>
                </c:pt>
                <c:pt idx="445">
                  <c:v>0.11954066276550293</c:v>
                </c:pt>
                <c:pt idx="446">
                  <c:v>0.12048192977905275</c:v>
                </c:pt>
                <c:pt idx="447">
                  <c:v>0.12048192977905275</c:v>
                </c:pt>
                <c:pt idx="448">
                  <c:v>0.12048192977905275</c:v>
                </c:pt>
                <c:pt idx="449">
                  <c:v>0.12048192977905275</c:v>
                </c:pt>
                <c:pt idx="450">
                  <c:v>0.12142319679260254</c:v>
                </c:pt>
                <c:pt idx="451">
                  <c:v>0.12142319679260254</c:v>
                </c:pt>
                <c:pt idx="452">
                  <c:v>0.12142319679260254</c:v>
                </c:pt>
                <c:pt idx="453">
                  <c:v>0.12142319679260254</c:v>
                </c:pt>
                <c:pt idx="454">
                  <c:v>0.12236446380615236</c:v>
                </c:pt>
                <c:pt idx="455">
                  <c:v>0.12236446380615236</c:v>
                </c:pt>
                <c:pt idx="456">
                  <c:v>0.123305721282959</c:v>
                </c:pt>
                <c:pt idx="457">
                  <c:v>0.123305721282959</c:v>
                </c:pt>
                <c:pt idx="458">
                  <c:v>0.123305721282959</c:v>
                </c:pt>
                <c:pt idx="459">
                  <c:v>0.12424698829650879</c:v>
                </c:pt>
                <c:pt idx="460">
                  <c:v>0.12424698829650879</c:v>
                </c:pt>
                <c:pt idx="461">
                  <c:v>0.12424698829650879</c:v>
                </c:pt>
                <c:pt idx="462">
                  <c:v>0.12424698829650879</c:v>
                </c:pt>
                <c:pt idx="463">
                  <c:v>0.12518825531005862</c:v>
                </c:pt>
                <c:pt idx="464">
                  <c:v>0.12518825531005862</c:v>
                </c:pt>
                <c:pt idx="465">
                  <c:v>0.12518825531005862</c:v>
                </c:pt>
                <c:pt idx="466">
                  <c:v>0.12612952232360844</c:v>
                </c:pt>
                <c:pt idx="467">
                  <c:v>0.12612952232360844</c:v>
                </c:pt>
                <c:pt idx="468">
                  <c:v>0.12612952232360844</c:v>
                </c:pt>
                <c:pt idx="469">
                  <c:v>0.12612952232360844</c:v>
                </c:pt>
                <c:pt idx="470">
                  <c:v>0.12707078933715821</c:v>
                </c:pt>
                <c:pt idx="471">
                  <c:v>0.12707078933715821</c:v>
                </c:pt>
                <c:pt idx="472">
                  <c:v>0.12707078933715821</c:v>
                </c:pt>
                <c:pt idx="473">
                  <c:v>0.12801204681396486</c:v>
                </c:pt>
                <c:pt idx="474">
                  <c:v>0.12801204681396486</c:v>
                </c:pt>
                <c:pt idx="475">
                  <c:v>0.12801204681396486</c:v>
                </c:pt>
                <c:pt idx="476">
                  <c:v>0.12801204681396486</c:v>
                </c:pt>
                <c:pt idx="477">
                  <c:v>0.12801204681396486</c:v>
                </c:pt>
                <c:pt idx="478">
                  <c:v>0.12895331382751468</c:v>
                </c:pt>
                <c:pt idx="479">
                  <c:v>0.12989458084106445</c:v>
                </c:pt>
                <c:pt idx="480">
                  <c:v>0.12989458084106445</c:v>
                </c:pt>
                <c:pt idx="481">
                  <c:v>0.12989458084106445</c:v>
                </c:pt>
                <c:pt idx="482">
                  <c:v>0.12989458084106445</c:v>
                </c:pt>
                <c:pt idx="483">
                  <c:v>0.13083584785461427</c:v>
                </c:pt>
                <c:pt idx="484">
                  <c:v>0.13083584785461427</c:v>
                </c:pt>
                <c:pt idx="485">
                  <c:v>0.13083584785461427</c:v>
                </c:pt>
                <c:pt idx="486">
                  <c:v>0.13083584785461427</c:v>
                </c:pt>
                <c:pt idx="487">
                  <c:v>0.13177711486816407</c:v>
                </c:pt>
                <c:pt idx="488">
                  <c:v>0.13177711486816407</c:v>
                </c:pt>
                <c:pt idx="489">
                  <c:v>0.13177711486816407</c:v>
                </c:pt>
                <c:pt idx="490">
                  <c:v>0.13177711486816407</c:v>
                </c:pt>
                <c:pt idx="491">
                  <c:v>0.13271837234497069</c:v>
                </c:pt>
                <c:pt idx="492">
                  <c:v>0.13271837234497069</c:v>
                </c:pt>
                <c:pt idx="493">
                  <c:v>0.13271837234497069</c:v>
                </c:pt>
                <c:pt idx="494">
                  <c:v>0.13365963935852052</c:v>
                </c:pt>
                <c:pt idx="495">
                  <c:v>0.13365963935852052</c:v>
                </c:pt>
                <c:pt idx="496">
                  <c:v>0.13365963935852052</c:v>
                </c:pt>
                <c:pt idx="497">
                  <c:v>0.13460090637207031</c:v>
                </c:pt>
                <c:pt idx="498">
                  <c:v>0.13460090637207031</c:v>
                </c:pt>
                <c:pt idx="499">
                  <c:v>0.13460090637207031</c:v>
                </c:pt>
                <c:pt idx="500">
                  <c:v>0.13460090637207031</c:v>
                </c:pt>
                <c:pt idx="501">
                  <c:v>0.13554217338562013</c:v>
                </c:pt>
                <c:pt idx="502">
                  <c:v>0.13554217338562013</c:v>
                </c:pt>
                <c:pt idx="503">
                  <c:v>0.13648344039916996</c:v>
                </c:pt>
                <c:pt idx="504">
                  <c:v>0.13648344039916996</c:v>
                </c:pt>
                <c:pt idx="505">
                  <c:v>0.13648344039916996</c:v>
                </c:pt>
                <c:pt idx="506">
                  <c:v>0.13742469787597655</c:v>
                </c:pt>
                <c:pt idx="507">
                  <c:v>0.13742469787597655</c:v>
                </c:pt>
                <c:pt idx="508">
                  <c:v>0.13742469787597655</c:v>
                </c:pt>
                <c:pt idx="509">
                  <c:v>0.13742469787597655</c:v>
                </c:pt>
                <c:pt idx="510">
                  <c:v>0.13836596488952638</c:v>
                </c:pt>
                <c:pt idx="511">
                  <c:v>0.13836596488952638</c:v>
                </c:pt>
                <c:pt idx="512">
                  <c:v>0.13836596488952638</c:v>
                </c:pt>
                <c:pt idx="513">
                  <c:v>0.1393072319030762</c:v>
                </c:pt>
                <c:pt idx="514">
                  <c:v>0.1393072319030762</c:v>
                </c:pt>
                <c:pt idx="515">
                  <c:v>0.1393072319030762</c:v>
                </c:pt>
                <c:pt idx="516">
                  <c:v>0.1393072319030762</c:v>
                </c:pt>
                <c:pt idx="517">
                  <c:v>0.14024849891662597</c:v>
                </c:pt>
                <c:pt idx="518">
                  <c:v>0.14024849891662597</c:v>
                </c:pt>
                <c:pt idx="519">
                  <c:v>0.14024849891662597</c:v>
                </c:pt>
                <c:pt idx="520">
                  <c:v>0.14024849891662597</c:v>
                </c:pt>
                <c:pt idx="521">
                  <c:v>0.14118976593017579</c:v>
                </c:pt>
                <c:pt idx="522">
                  <c:v>0.14118976593017579</c:v>
                </c:pt>
                <c:pt idx="523">
                  <c:v>0.14213102340698244</c:v>
                </c:pt>
                <c:pt idx="524">
                  <c:v>0.14213102340698244</c:v>
                </c:pt>
                <c:pt idx="525">
                  <c:v>0.14213102340698244</c:v>
                </c:pt>
                <c:pt idx="526">
                  <c:v>0.14213102340698244</c:v>
                </c:pt>
                <c:pt idx="527">
                  <c:v>0.14213102340698244</c:v>
                </c:pt>
                <c:pt idx="528">
                  <c:v>0.14307229042053227</c:v>
                </c:pt>
                <c:pt idx="529">
                  <c:v>0.14307229042053227</c:v>
                </c:pt>
                <c:pt idx="530">
                  <c:v>0.14307229042053227</c:v>
                </c:pt>
                <c:pt idx="531">
                  <c:v>0.14401355743408203</c:v>
                </c:pt>
                <c:pt idx="532">
                  <c:v>0.14401355743408203</c:v>
                </c:pt>
                <c:pt idx="533">
                  <c:v>0.14401355743408203</c:v>
                </c:pt>
                <c:pt idx="534">
                  <c:v>0.14495482444763183</c:v>
                </c:pt>
                <c:pt idx="535">
                  <c:v>0.14495482444763183</c:v>
                </c:pt>
                <c:pt idx="536">
                  <c:v>0.14589609146118165</c:v>
                </c:pt>
                <c:pt idx="537">
                  <c:v>0.14495482444763183</c:v>
                </c:pt>
                <c:pt idx="538">
                  <c:v>0.14589609146118165</c:v>
                </c:pt>
                <c:pt idx="539">
                  <c:v>0.14589609146118165</c:v>
                </c:pt>
                <c:pt idx="540">
                  <c:v>0.14683734893798828</c:v>
                </c:pt>
                <c:pt idx="541">
                  <c:v>0.14683734893798828</c:v>
                </c:pt>
                <c:pt idx="542">
                  <c:v>0.14683734893798828</c:v>
                </c:pt>
                <c:pt idx="543">
                  <c:v>0.14683734893798828</c:v>
                </c:pt>
                <c:pt idx="544">
                  <c:v>0.1477786159515381</c:v>
                </c:pt>
                <c:pt idx="545">
                  <c:v>0.1477786159515381</c:v>
                </c:pt>
                <c:pt idx="546">
                  <c:v>0.1477786159515381</c:v>
                </c:pt>
                <c:pt idx="547">
                  <c:v>0.1487198829650879</c:v>
                </c:pt>
                <c:pt idx="548">
                  <c:v>0.1487198829650879</c:v>
                </c:pt>
                <c:pt idx="549">
                  <c:v>0.1487198829650879</c:v>
                </c:pt>
                <c:pt idx="550">
                  <c:v>0.14966114997863772</c:v>
                </c:pt>
                <c:pt idx="551">
                  <c:v>0.14966114997863772</c:v>
                </c:pt>
                <c:pt idx="552">
                  <c:v>0.14966114997863772</c:v>
                </c:pt>
                <c:pt idx="553">
                  <c:v>0.15060241699218754</c:v>
                </c:pt>
                <c:pt idx="554">
                  <c:v>0.15060241699218754</c:v>
                </c:pt>
                <c:pt idx="555">
                  <c:v>0.15060241699218754</c:v>
                </c:pt>
                <c:pt idx="556">
                  <c:v>0.15154367446899414</c:v>
                </c:pt>
              </c:numCache>
            </c:numRef>
          </c:xVal>
          <c:yVal>
            <c:numRef>
              <c:f>'NORMALWEIGHT 5'!$I$6:$I$562</c:f>
              <c:numCache>
                <c:formatCode>0.00</c:formatCode>
                <c:ptCount val="557"/>
                <c:pt idx="0">
                  <c:v>3467.6605951230076</c:v>
                </c:pt>
                <c:pt idx="1">
                  <c:v>4728.6279570929428</c:v>
                </c:pt>
                <c:pt idx="2">
                  <c:v>5989.5953190628779</c:v>
                </c:pt>
                <c:pt idx="3">
                  <c:v>7250.5626810328131</c:v>
                </c:pt>
                <c:pt idx="4">
                  <c:v>8511.5300430027492</c:v>
                </c:pt>
                <c:pt idx="5">
                  <c:v>9772.4974049726843</c:v>
                </c:pt>
                <c:pt idx="6">
                  <c:v>11033.46546635399</c:v>
                </c:pt>
                <c:pt idx="7">
                  <c:v>12294.432128912555</c:v>
                </c:pt>
                <c:pt idx="8">
                  <c:v>13555.39949088249</c:v>
                </c:pt>
                <c:pt idx="9">
                  <c:v>14816.366852852425</c:v>
                </c:pt>
                <c:pt idx="10">
                  <c:v>16077.335613645102</c:v>
                </c:pt>
                <c:pt idx="11">
                  <c:v>17495.923721008436</c:v>
                </c:pt>
                <c:pt idx="12">
                  <c:v>18599.270337584974</c:v>
                </c:pt>
                <c:pt idx="13">
                  <c:v>19860.237699554909</c:v>
                </c:pt>
                <c:pt idx="14">
                  <c:v>21121.205061524844</c:v>
                </c:pt>
                <c:pt idx="15">
                  <c:v>22539.793168888176</c:v>
                </c:pt>
                <c:pt idx="16">
                  <c:v>23643.139785464715</c:v>
                </c:pt>
                <c:pt idx="17">
                  <c:v>24904.105748611906</c:v>
                </c:pt>
                <c:pt idx="18">
                  <c:v>26322.696653620726</c:v>
                </c:pt>
                <c:pt idx="19">
                  <c:v>27583.662616767917</c:v>
                </c:pt>
                <c:pt idx="20">
                  <c:v>28844.631377560596</c:v>
                </c:pt>
                <c:pt idx="21">
                  <c:v>30105.597340707787</c:v>
                </c:pt>
                <c:pt idx="22">
                  <c:v>31524.185448071123</c:v>
                </c:pt>
                <c:pt idx="23">
                  <c:v>32469.912718077001</c:v>
                </c:pt>
                <c:pt idx="24">
                  <c:v>33888.500825440336</c:v>
                </c:pt>
                <c:pt idx="25">
                  <c:v>35307.088932803672</c:v>
                </c:pt>
                <c:pt idx="26">
                  <c:v>36252.813405164066</c:v>
                </c:pt>
                <c:pt idx="27">
                  <c:v>37671.401512527402</c:v>
                </c:pt>
                <c:pt idx="28">
                  <c:v>39089.989619890737</c:v>
                </c:pt>
                <c:pt idx="29">
                  <c:v>40508.580524899553</c:v>
                </c:pt>
                <c:pt idx="30">
                  <c:v>41454.304997259947</c:v>
                </c:pt>
                <c:pt idx="31">
                  <c:v>42872.893104623283</c:v>
                </c:pt>
                <c:pt idx="32">
                  <c:v>44291.481211986618</c:v>
                </c:pt>
                <c:pt idx="33">
                  <c:v>45237.208481992493</c:v>
                </c:pt>
                <c:pt idx="34">
                  <c:v>46655.796589355828</c:v>
                </c:pt>
                <c:pt idx="35">
                  <c:v>48074.381899073684</c:v>
                </c:pt>
                <c:pt idx="36">
                  <c:v>49020.109169079558</c:v>
                </c:pt>
                <c:pt idx="37">
                  <c:v>50438.700074088381</c:v>
                </c:pt>
                <c:pt idx="38">
                  <c:v>51857.285383806229</c:v>
                </c:pt>
                <c:pt idx="39">
                  <c:v>52803.012653812104</c:v>
                </c:pt>
                <c:pt idx="40">
                  <c:v>54221.597963529959</c:v>
                </c:pt>
                <c:pt idx="41">
                  <c:v>55640.188868538775</c:v>
                </c:pt>
                <c:pt idx="42">
                  <c:v>57058.779773547598</c:v>
                </c:pt>
                <c:pt idx="43">
                  <c:v>58004.501448262505</c:v>
                </c:pt>
                <c:pt idx="44">
                  <c:v>59423.092353271328</c:v>
                </c:pt>
                <c:pt idx="45">
                  <c:v>60841.677662989176</c:v>
                </c:pt>
                <c:pt idx="46">
                  <c:v>61787.40493299505</c:v>
                </c:pt>
                <c:pt idx="47">
                  <c:v>63205.995838003873</c:v>
                </c:pt>
                <c:pt idx="48">
                  <c:v>64624.581147721721</c:v>
                </c:pt>
                <c:pt idx="49">
                  <c:v>66043.172052730544</c:v>
                </c:pt>
                <c:pt idx="50">
                  <c:v>67146.518669307072</c:v>
                </c:pt>
                <c:pt idx="51">
                  <c:v>68407.484632454274</c:v>
                </c:pt>
                <c:pt idx="52">
                  <c:v>69668.450595601462</c:v>
                </c:pt>
                <c:pt idx="53">
                  <c:v>70929.41655874865</c:v>
                </c:pt>
                <c:pt idx="54">
                  <c:v>72190.388117186812</c:v>
                </c:pt>
                <c:pt idx="55">
                  <c:v>73451.354080334015</c:v>
                </c:pt>
                <c:pt idx="56">
                  <c:v>74869.944985342823</c:v>
                </c:pt>
                <c:pt idx="57">
                  <c:v>75815.666660057745</c:v>
                </c:pt>
                <c:pt idx="58">
                  <c:v>77076.632623204932</c:v>
                </c:pt>
                <c:pt idx="59">
                  <c:v>78337.604181643095</c:v>
                </c:pt>
                <c:pt idx="60">
                  <c:v>79598.570144790283</c:v>
                </c:pt>
                <c:pt idx="61">
                  <c:v>81017.161049799106</c:v>
                </c:pt>
                <c:pt idx="62">
                  <c:v>82120.507666375648</c:v>
                </c:pt>
                <c:pt idx="63">
                  <c:v>83381.473629522836</c:v>
                </c:pt>
                <c:pt idx="64">
                  <c:v>84642.439592670024</c:v>
                </c:pt>
                <c:pt idx="65">
                  <c:v>85903.405555817226</c:v>
                </c:pt>
                <c:pt idx="66">
                  <c:v>87164.377114255389</c:v>
                </c:pt>
                <c:pt idx="67">
                  <c:v>88582.962423973237</c:v>
                </c:pt>
                <c:pt idx="68">
                  <c:v>89843.928387120424</c:v>
                </c:pt>
                <c:pt idx="69">
                  <c:v>91104.899945558587</c:v>
                </c:pt>
                <c:pt idx="70">
                  <c:v>92208.246562135129</c:v>
                </c:pt>
                <c:pt idx="71">
                  <c:v>93469.212525282317</c:v>
                </c:pt>
                <c:pt idx="72">
                  <c:v>94730.178488429505</c:v>
                </c:pt>
                <c:pt idx="73">
                  <c:v>95991.144451576707</c:v>
                </c:pt>
                <c:pt idx="74">
                  <c:v>97252.110414723895</c:v>
                </c:pt>
                <c:pt idx="75">
                  <c:v>98513.087568453033</c:v>
                </c:pt>
                <c:pt idx="76">
                  <c:v>99931.672878170881</c:v>
                </c:pt>
                <c:pt idx="77">
                  <c:v>101192.63884131807</c:v>
                </c:pt>
                <c:pt idx="78">
                  <c:v>102453.60480446527</c:v>
                </c:pt>
                <c:pt idx="79">
                  <c:v>103556.9514210418</c:v>
                </c:pt>
                <c:pt idx="80">
                  <c:v>104975.53673075965</c:v>
                </c:pt>
                <c:pt idx="81">
                  <c:v>106078.88334733619</c:v>
                </c:pt>
                <c:pt idx="82">
                  <c:v>107339.84931048338</c:v>
                </c:pt>
                <c:pt idx="83">
                  <c:v>108758.44581078316</c:v>
                </c:pt>
                <c:pt idx="84">
                  <c:v>109861.7924273597</c:v>
                </c:pt>
                <c:pt idx="85">
                  <c:v>111122.75839050689</c:v>
                </c:pt>
                <c:pt idx="86">
                  <c:v>112383.72435365409</c:v>
                </c:pt>
                <c:pt idx="87">
                  <c:v>113644.69031680128</c:v>
                </c:pt>
                <c:pt idx="88">
                  <c:v>114905.65627994848</c:v>
                </c:pt>
                <c:pt idx="89">
                  <c:v>116166.62224309567</c:v>
                </c:pt>
                <c:pt idx="90">
                  <c:v>117427.58820624286</c:v>
                </c:pt>
                <c:pt idx="91">
                  <c:v>118688.565359972</c:v>
                </c:pt>
                <c:pt idx="92">
                  <c:v>119949.53132311918</c:v>
                </c:pt>
                <c:pt idx="93">
                  <c:v>121210.49728626637</c:v>
                </c:pt>
                <c:pt idx="94">
                  <c:v>122471.46324941357</c:v>
                </c:pt>
                <c:pt idx="95">
                  <c:v>123732.42921256076</c:v>
                </c:pt>
                <c:pt idx="96">
                  <c:v>124993.39517570796</c:v>
                </c:pt>
                <c:pt idx="97">
                  <c:v>126254.36113885515</c:v>
                </c:pt>
                <c:pt idx="98">
                  <c:v>127515.33829258427</c:v>
                </c:pt>
                <c:pt idx="99">
                  <c:v>128776.30425573148</c:v>
                </c:pt>
                <c:pt idx="100">
                  <c:v>130194.88956544932</c:v>
                </c:pt>
                <c:pt idx="101">
                  <c:v>131298.23618202587</c:v>
                </c:pt>
                <c:pt idx="102">
                  <c:v>132559.20214517304</c:v>
                </c:pt>
                <c:pt idx="103">
                  <c:v>133820.16810832024</c:v>
                </c:pt>
                <c:pt idx="104">
                  <c:v>135081.13407146744</c:v>
                </c:pt>
                <c:pt idx="105">
                  <c:v>136342.10003461465</c:v>
                </c:pt>
                <c:pt idx="106">
                  <c:v>137603.07718834377</c:v>
                </c:pt>
                <c:pt idx="107">
                  <c:v>138864.04315149094</c:v>
                </c:pt>
                <c:pt idx="108">
                  <c:v>140125.00911463815</c:v>
                </c:pt>
                <c:pt idx="109">
                  <c:v>141385.97507778535</c:v>
                </c:pt>
                <c:pt idx="110">
                  <c:v>142646.94104093252</c:v>
                </c:pt>
                <c:pt idx="111">
                  <c:v>144065.52635065038</c:v>
                </c:pt>
                <c:pt idx="112">
                  <c:v>145326.50350437951</c:v>
                </c:pt>
                <c:pt idx="113">
                  <c:v>146429.85012095605</c:v>
                </c:pt>
                <c:pt idx="114">
                  <c:v>147690.81608410325</c:v>
                </c:pt>
                <c:pt idx="115">
                  <c:v>148951.78204725042</c:v>
                </c:pt>
                <c:pt idx="116">
                  <c:v>150370.36735696829</c:v>
                </c:pt>
                <c:pt idx="117">
                  <c:v>151473.71397354483</c:v>
                </c:pt>
                <c:pt idx="118">
                  <c:v>152892.29928326266</c:v>
                </c:pt>
                <c:pt idx="119">
                  <c:v>154153.26524640986</c:v>
                </c:pt>
                <c:pt idx="120">
                  <c:v>155414.24240013899</c:v>
                </c:pt>
                <c:pt idx="121">
                  <c:v>156517.58901671553</c:v>
                </c:pt>
                <c:pt idx="122">
                  <c:v>157778.55497986273</c:v>
                </c:pt>
                <c:pt idx="123">
                  <c:v>159197.14028958057</c:v>
                </c:pt>
                <c:pt idx="124">
                  <c:v>160458.10625272777</c:v>
                </c:pt>
                <c:pt idx="125">
                  <c:v>161719.07221587497</c:v>
                </c:pt>
                <c:pt idx="126">
                  <c:v>162980.03817902214</c:v>
                </c:pt>
                <c:pt idx="127">
                  <c:v>164083.38479559869</c:v>
                </c:pt>
                <c:pt idx="128">
                  <c:v>165344.36194932781</c:v>
                </c:pt>
                <c:pt idx="129">
                  <c:v>166605.32791247501</c:v>
                </c:pt>
                <c:pt idx="130">
                  <c:v>168023.91322219287</c:v>
                </c:pt>
                <c:pt idx="131">
                  <c:v>169127.25983876939</c:v>
                </c:pt>
                <c:pt idx="132">
                  <c:v>170388.22580191659</c:v>
                </c:pt>
                <c:pt idx="133">
                  <c:v>171649.19176506379</c:v>
                </c:pt>
                <c:pt idx="134">
                  <c:v>172910.15772821099</c:v>
                </c:pt>
                <c:pt idx="135">
                  <c:v>174171.12369135817</c:v>
                </c:pt>
                <c:pt idx="136">
                  <c:v>175432.10084508729</c:v>
                </c:pt>
                <c:pt idx="137">
                  <c:v>176693.06680823449</c:v>
                </c:pt>
                <c:pt idx="138">
                  <c:v>177954.0327713817</c:v>
                </c:pt>
                <c:pt idx="139">
                  <c:v>179214.9987345289</c:v>
                </c:pt>
                <c:pt idx="140">
                  <c:v>180475.96469767607</c:v>
                </c:pt>
                <c:pt idx="141">
                  <c:v>181736.93066082327</c:v>
                </c:pt>
                <c:pt idx="142">
                  <c:v>182997.89662397048</c:v>
                </c:pt>
                <c:pt idx="143">
                  <c:v>184258.8737776996</c:v>
                </c:pt>
                <c:pt idx="144">
                  <c:v>185519.83974084677</c:v>
                </c:pt>
                <c:pt idx="145">
                  <c:v>186780.80570399397</c:v>
                </c:pt>
                <c:pt idx="146">
                  <c:v>188041.77166714118</c:v>
                </c:pt>
                <c:pt idx="147">
                  <c:v>189302.7488208703</c:v>
                </c:pt>
                <c:pt idx="148">
                  <c:v>190563.70359343555</c:v>
                </c:pt>
                <c:pt idx="149">
                  <c:v>191824.68074716468</c:v>
                </c:pt>
                <c:pt idx="150">
                  <c:v>193085.63551972996</c:v>
                </c:pt>
                <c:pt idx="151">
                  <c:v>194346.61267345908</c:v>
                </c:pt>
                <c:pt idx="152">
                  <c:v>195607.56744602433</c:v>
                </c:pt>
                <c:pt idx="153">
                  <c:v>196868.54459975346</c:v>
                </c:pt>
                <c:pt idx="154">
                  <c:v>198129.49937231871</c:v>
                </c:pt>
                <c:pt idx="155">
                  <c:v>199390.47652604786</c:v>
                </c:pt>
                <c:pt idx="156">
                  <c:v>200651.45367977698</c:v>
                </c:pt>
                <c:pt idx="157">
                  <c:v>201912.40845234224</c:v>
                </c:pt>
                <c:pt idx="158">
                  <c:v>203173.38560607136</c:v>
                </c:pt>
                <c:pt idx="159">
                  <c:v>204434.34037863661</c:v>
                </c:pt>
                <c:pt idx="160">
                  <c:v>205695.31753236576</c:v>
                </c:pt>
                <c:pt idx="161">
                  <c:v>206956.27230493102</c:v>
                </c:pt>
                <c:pt idx="162">
                  <c:v>208217.24945866014</c:v>
                </c:pt>
                <c:pt idx="163">
                  <c:v>209478.22661238926</c:v>
                </c:pt>
                <c:pt idx="164">
                  <c:v>210739.18138495451</c:v>
                </c:pt>
                <c:pt idx="165">
                  <c:v>212000.15853868364</c:v>
                </c:pt>
                <c:pt idx="166">
                  <c:v>213261.11331124892</c:v>
                </c:pt>
                <c:pt idx="167">
                  <c:v>214522.09046497804</c:v>
                </c:pt>
                <c:pt idx="168">
                  <c:v>215783.04523754329</c:v>
                </c:pt>
                <c:pt idx="169">
                  <c:v>217044.02239127242</c:v>
                </c:pt>
                <c:pt idx="170">
                  <c:v>218304.99954500154</c:v>
                </c:pt>
                <c:pt idx="171">
                  <c:v>219565.95431756682</c:v>
                </c:pt>
                <c:pt idx="172">
                  <c:v>220826.93147129595</c:v>
                </c:pt>
                <c:pt idx="173">
                  <c:v>222087.8862438612</c:v>
                </c:pt>
                <c:pt idx="174">
                  <c:v>223348.86339759032</c:v>
                </c:pt>
                <c:pt idx="175">
                  <c:v>224609.81817015557</c:v>
                </c:pt>
                <c:pt idx="176">
                  <c:v>225870.79532388473</c:v>
                </c:pt>
                <c:pt idx="177">
                  <c:v>227131.77247761385</c:v>
                </c:pt>
                <c:pt idx="178">
                  <c:v>228392.7272501791</c:v>
                </c:pt>
                <c:pt idx="179">
                  <c:v>229653.70440390822</c:v>
                </c:pt>
                <c:pt idx="180">
                  <c:v>230914.65917647348</c:v>
                </c:pt>
                <c:pt idx="181">
                  <c:v>232175.63633020263</c:v>
                </c:pt>
                <c:pt idx="182">
                  <c:v>233436.59110276788</c:v>
                </c:pt>
                <c:pt idx="183">
                  <c:v>234697.568256497</c:v>
                </c:pt>
                <c:pt idx="184">
                  <c:v>235958.52302906226</c:v>
                </c:pt>
                <c:pt idx="185">
                  <c:v>237219.50018279138</c:v>
                </c:pt>
                <c:pt idx="186">
                  <c:v>238480.47733652053</c:v>
                </c:pt>
                <c:pt idx="187">
                  <c:v>239741.43210908578</c:v>
                </c:pt>
                <c:pt idx="188">
                  <c:v>241002.40926281491</c:v>
                </c:pt>
                <c:pt idx="189">
                  <c:v>242263.36403538016</c:v>
                </c:pt>
                <c:pt idx="190">
                  <c:v>243524.34118910928</c:v>
                </c:pt>
                <c:pt idx="191">
                  <c:v>244785.29596167454</c:v>
                </c:pt>
                <c:pt idx="192">
                  <c:v>246046.27311540369</c:v>
                </c:pt>
                <c:pt idx="193">
                  <c:v>247307.25026913281</c:v>
                </c:pt>
                <c:pt idx="194">
                  <c:v>248568.20504169806</c:v>
                </c:pt>
                <c:pt idx="195">
                  <c:v>249829.18219542719</c:v>
                </c:pt>
                <c:pt idx="196">
                  <c:v>251090.13696799244</c:v>
                </c:pt>
                <c:pt idx="197">
                  <c:v>252351.11412172159</c:v>
                </c:pt>
                <c:pt idx="198">
                  <c:v>253612.06889428684</c:v>
                </c:pt>
                <c:pt idx="199">
                  <c:v>254873.04604801597</c:v>
                </c:pt>
                <c:pt idx="200">
                  <c:v>256134.02320174509</c:v>
                </c:pt>
                <c:pt idx="201">
                  <c:v>257394.97797431034</c:v>
                </c:pt>
                <c:pt idx="202">
                  <c:v>258655.9551280395</c:v>
                </c:pt>
                <c:pt idx="203">
                  <c:v>259916.90990060475</c:v>
                </c:pt>
                <c:pt idx="204">
                  <c:v>261177.88705433387</c:v>
                </c:pt>
                <c:pt idx="205">
                  <c:v>262438.84182689915</c:v>
                </c:pt>
                <c:pt idx="206">
                  <c:v>263699.81898062828</c:v>
                </c:pt>
                <c:pt idx="207">
                  <c:v>264960.7961343574</c:v>
                </c:pt>
                <c:pt idx="208">
                  <c:v>266221.75090692262</c:v>
                </c:pt>
                <c:pt idx="209">
                  <c:v>267482.72806065175</c:v>
                </c:pt>
                <c:pt idx="210">
                  <c:v>268743.68283321703</c:v>
                </c:pt>
                <c:pt idx="211">
                  <c:v>270004.65998694615</c:v>
                </c:pt>
                <c:pt idx="212">
                  <c:v>271265.61475951143</c:v>
                </c:pt>
                <c:pt idx="213">
                  <c:v>272526.59191324055</c:v>
                </c:pt>
                <c:pt idx="214">
                  <c:v>273787.54668580578</c:v>
                </c:pt>
                <c:pt idx="215">
                  <c:v>275048.52383953496</c:v>
                </c:pt>
                <c:pt idx="216">
                  <c:v>276309.50099326408</c:v>
                </c:pt>
                <c:pt idx="217">
                  <c:v>277570.45576582931</c:v>
                </c:pt>
                <c:pt idx="218">
                  <c:v>278831.43291955843</c:v>
                </c:pt>
                <c:pt idx="219">
                  <c:v>280092.38769212371</c:v>
                </c:pt>
                <c:pt idx="220">
                  <c:v>281353.36484585283</c:v>
                </c:pt>
                <c:pt idx="221">
                  <c:v>282614.31961841811</c:v>
                </c:pt>
                <c:pt idx="222">
                  <c:v>283875.29677214724</c:v>
                </c:pt>
                <c:pt idx="223">
                  <c:v>285136.27392587636</c:v>
                </c:pt>
                <c:pt idx="224">
                  <c:v>286397.22869844158</c:v>
                </c:pt>
                <c:pt idx="225">
                  <c:v>287658.20585217071</c:v>
                </c:pt>
                <c:pt idx="226">
                  <c:v>288919.16062473599</c:v>
                </c:pt>
                <c:pt idx="227">
                  <c:v>290180.13777846511</c:v>
                </c:pt>
                <c:pt idx="228">
                  <c:v>291441.09255103039</c:v>
                </c:pt>
                <c:pt idx="229">
                  <c:v>292702.06970475952</c:v>
                </c:pt>
                <c:pt idx="230">
                  <c:v>293963.04685848864</c:v>
                </c:pt>
                <c:pt idx="231">
                  <c:v>295224.00163105392</c:v>
                </c:pt>
                <c:pt idx="232">
                  <c:v>296484.97878478304</c:v>
                </c:pt>
                <c:pt idx="233">
                  <c:v>297745.93355734827</c:v>
                </c:pt>
                <c:pt idx="234">
                  <c:v>299006.91071107739</c:v>
                </c:pt>
                <c:pt idx="235">
                  <c:v>300267.86548364267</c:v>
                </c:pt>
                <c:pt idx="236">
                  <c:v>301528.8426373718</c:v>
                </c:pt>
                <c:pt idx="237">
                  <c:v>302789.81979110092</c:v>
                </c:pt>
                <c:pt idx="238">
                  <c:v>304050.7745636662</c:v>
                </c:pt>
                <c:pt idx="239">
                  <c:v>305311.75171739532</c:v>
                </c:pt>
                <c:pt idx="240">
                  <c:v>306572.70648996055</c:v>
                </c:pt>
                <c:pt idx="241">
                  <c:v>307833.68364368973</c:v>
                </c:pt>
                <c:pt idx="242">
                  <c:v>309094.63841625495</c:v>
                </c:pt>
                <c:pt idx="243">
                  <c:v>310355.61556998407</c:v>
                </c:pt>
                <c:pt idx="244">
                  <c:v>311616.57034254936</c:v>
                </c:pt>
                <c:pt idx="245">
                  <c:v>312877.54749627848</c:v>
                </c:pt>
                <c:pt idx="246">
                  <c:v>314138.5246500076</c:v>
                </c:pt>
                <c:pt idx="247">
                  <c:v>315714.71811571415</c:v>
                </c:pt>
                <c:pt idx="248">
                  <c:v>316660.45657630201</c:v>
                </c:pt>
                <c:pt idx="249">
                  <c:v>317921.41134886723</c:v>
                </c:pt>
                <c:pt idx="250">
                  <c:v>319182.38850259635</c:v>
                </c:pt>
                <c:pt idx="251">
                  <c:v>320443.34327516163</c:v>
                </c:pt>
                <c:pt idx="252">
                  <c:v>321704.32042889076</c:v>
                </c:pt>
                <c:pt idx="253">
                  <c:v>322965.29758261988</c:v>
                </c:pt>
                <c:pt idx="254">
                  <c:v>324226.25235518516</c:v>
                </c:pt>
                <c:pt idx="255">
                  <c:v>325487.22950891429</c:v>
                </c:pt>
                <c:pt idx="256">
                  <c:v>326748.18428147951</c:v>
                </c:pt>
                <c:pt idx="257">
                  <c:v>328009.16143520869</c:v>
                </c:pt>
                <c:pt idx="258">
                  <c:v>329270.11620777391</c:v>
                </c:pt>
                <c:pt idx="259">
                  <c:v>330531.09336150304</c:v>
                </c:pt>
                <c:pt idx="260">
                  <c:v>331792.07051523216</c:v>
                </c:pt>
                <c:pt idx="261">
                  <c:v>333053.02528779744</c:v>
                </c:pt>
                <c:pt idx="262">
                  <c:v>334314.00244152657</c:v>
                </c:pt>
                <c:pt idx="263">
                  <c:v>335574.95721409185</c:v>
                </c:pt>
                <c:pt idx="264">
                  <c:v>336835.93436782097</c:v>
                </c:pt>
                <c:pt idx="265">
                  <c:v>338096.88914038619</c:v>
                </c:pt>
                <c:pt idx="266">
                  <c:v>339357.86629411532</c:v>
                </c:pt>
                <c:pt idx="267">
                  <c:v>340618.84344784444</c:v>
                </c:pt>
                <c:pt idx="268">
                  <c:v>341879.79822040972</c:v>
                </c:pt>
                <c:pt idx="269">
                  <c:v>343140.77537413884</c:v>
                </c:pt>
                <c:pt idx="270">
                  <c:v>344401.73014670413</c:v>
                </c:pt>
                <c:pt idx="271">
                  <c:v>345662.70730043325</c:v>
                </c:pt>
                <c:pt idx="272">
                  <c:v>346923.66207299847</c:v>
                </c:pt>
                <c:pt idx="273">
                  <c:v>348184.63922672765</c:v>
                </c:pt>
                <c:pt idx="274">
                  <c:v>349445.59399929288</c:v>
                </c:pt>
                <c:pt idx="275">
                  <c:v>350706.571153022</c:v>
                </c:pt>
                <c:pt idx="276">
                  <c:v>351967.54830675112</c:v>
                </c:pt>
                <c:pt idx="277">
                  <c:v>353228.5030793164</c:v>
                </c:pt>
                <c:pt idx="278">
                  <c:v>354489.48023304553</c:v>
                </c:pt>
                <c:pt idx="279">
                  <c:v>355750.43500561081</c:v>
                </c:pt>
                <c:pt idx="280">
                  <c:v>357011.41215933993</c:v>
                </c:pt>
                <c:pt idx="281">
                  <c:v>358272.36693190516</c:v>
                </c:pt>
                <c:pt idx="282">
                  <c:v>359533.34408563428</c:v>
                </c:pt>
                <c:pt idx="283">
                  <c:v>360794.32123936346</c:v>
                </c:pt>
                <c:pt idx="284">
                  <c:v>362055.27601192868</c:v>
                </c:pt>
                <c:pt idx="285">
                  <c:v>363316.25316565781</c:v>
                </c:pt>
                <c:pt idx="286">
                  <c:v>364577.20793822309</c:v>
                </c:pt>
                <c:pt idx="287">
                  <c:v>365838.18509195221</c:v>
                </c:pt>
                <c:pt idx="288">
                  <c:v>367099.13986451743</c:v>
                </c:pt>
                <c:pt idx="289">
                  <c:v>368360.11701824662</c:v>
                </c:pt>
                <c:pt idx="290">
                  <c:v>369621.09417197574</c:v>
                </c:pt>
                <c:pt idx="291">
                  <c:v>370882.04894454096</c:v>
                </c:pt>
                <c:pt idx="292">
                  <c:v>372143.02609827009</c:v>
                </c:pt>
                <c:pt idx="293">
                  <c:v>373403.98087083537</c:v>
                </c:pt>
                <c:pt idx="294">
                  <c:v>374664.95802456449</c:v>
                </c:pt>
                <c:pt idx="295">
                  <c:v>375925.93517829361</c:v>
                </c:pt>
                <c:pt idx="296">
                  <c:v>377186.88995085889</c:v>
                </c:pt>
                <c:pt idx="297">
                  <c:v>378447.84472342412</c:v>
                </c:pt>
                <c:pt idx="298">
                  <c:v>379708.84425831714</c:v>
                </c:pt>
                <c:pt idx="299">
                  <c:v>380969.79903088242</c:v>
                </c:pt>
                <c:pt idx="300">
                  <c:v>382230.75380344765</c:v>
                </c:pt>
                <c:pt idx="301">
                  <c:v>383491.70857601293</c:v>
                </c:pt>
                <c:pt idx="302">
                  <c:v>384752.70811090589</c:v>
                </c:pt>
                <c:pt idx="303">
                  <c:v>386013.66288347117</c:v>
                </c:pt>
                <c:pt idx="304">
                  <c:v>387274.61765603645</c:v>
                </c:pt>
                <c:pt idx="305">
                  <c:v>388535.61719092942</c:v>
                </c:pt>
                <c:pt idx="306">
                  <c:v>389796.5719634947</c:v>
                </c:pt>
                <c:pt idx="307">
                  <c:v>391057.52673605992</c:v>
                </c:pt>
                <c:pt idx="308">
                  <c:v>392318.48150862521</c:v>
                </c:pt>
                <c:pt idx="309">
                  <c:v>393579.48104351823</c:v>
                </c:pt>
                <c:pt idx="310">
                  <c:v>394840.43581608345</c:v>
                </c:pt>
                <c:pt idx="311">
                  <c:v>396101.39058864873</c:v>
                </c:pt>
                <c:pt idx="312">
                  <c:v>397362.34536121396</c:v>
                </c:pt>
                <c:pt idx="313">
                  <c:v>398623.34489610698</c:v>
                </c:pt>
                <c:pt idx="314">
                  <c:v>399884.2996686722</c:v>
                </c:pt>
                <c:pt idx="315">
                  <c:v>401145.25444123748</c:v>
                </c:pt>
                <c:pt idx="316">
                  <c:v>402406.25397613051</c:v>
                </c:pt>
                <c:pt idx="317">
                  <c:v>403667.20874869573</c:v>
                </c:pt>
                <c:pt idx="318">
                  <c:v>404928.16352126101</c:v>
                </c:pt>
                <c:pt idx="319">
                  <c:v>406189.11829382624</c:v>
                </c:pt>
                <c:pt idx="320">
                  <c:v>407450.11782871926</c:v>
                </c:pt>
                <c:pt idx="321">
                  <c:v>408711.07260128454</c:v>
                </c:pt>
                <c:pt idx="322">
                  <c:v>409972.02737384976</c:v>
                </c:pt>
                <c:pt idx="323">
                  <c:v>411233.02690874279</c:v>
                </c:pt>
                <c:pt idx="324">
                  <c:v>412493.98168130801</c:v>
                </c:pt>
                <c:pt idx="325">
                  <c:v>413912.54460986203</c:v>
                </c:pt>
                <c:pt idx="326">
                  <c:v>415331.15230074374</c:v>
                </c:pt>
                <c:pt idx="327">
                  <c:v>416276.89076133154</c:v>
                </c:pt>
                <c:pt idx="328">
                  <c:v>417695.45368988556</c:v>
                </c:pt>
                <c:pt idx="329">
                  <c:v>419114.06138076726</c:v>
                </c:pt>
                <c:pt idx="330">
                  <c:v>420059.79984135507</c:v>
                </c:pt>
                <c:pt idx="331">
                  <c:v>421478.36276990903</c:v>
                </c:pt>
                <c:pt idx="332">
                  <c:v>422896.97046079079</c:v>
                </c:pt>
                <c:pt idx="333">
                  <c:v>423842.66415905085</c:v>
                </c:pt>
                <c:pt idx="334">
                  <c:v>425261.27184993256</c:v>
                </c:pt>
                <c:pt idx="335">
                  <c:v>426679.87954081426</c:v>
                </c:pt>
                <c:pt idx="336">
                  <c:v>427625.57323907438</c:v>
                </c:pt>
                <c:pt idx="337">
                  <c:v>429044.18092995608</c:v>
                </c:pt>
                <c:pt idx="338">
                  <c:v>430462.74385851005</c:v>
                </c:pt>
                <c:pt idx="339">
                  <c:v>431408.48231909785</c:v>
                </c:pt>
                <c:pt idx="340">
                  <c:v>432827.09000997961</c:v>
                </c:pt>
                <c:pt idx="341">
                  <c:v>434245.65293853357</c:v>
                </c:pt>
                <c:pt idx="342">
                  <c:v>435191.39139912138</c:v>
                </c:pt>
                <c:pt idx="343">
                  <c:v>436609.99909000308</c:v>
                </c:pt>
                <c:pt idx="344">
                  <c:v>438028.5620185571</c:v>
                </c:pt>
                <c:pt idx="345">
                  <c:v>438974.30047914491</c:v>
                </c:pt>
                <c:pt idx="346">
                  <c:v>440392.86340769887</c:v>
                </c:pt>
                <c:pt idx="347">
                  <c:v>441811.47109858063</c:v>
                </c:pt>
                <c:pt idx="348">
                  <c:v>442757.20955916843</c:v>
                </c:pt>
                <c:pt idx="349">
                  <c:v>444175.7724877224</c:v>
                </c:pt>
                <c:pt idx="350">
                  <c:v>445594.3801786041</c:v>
                </c:pt>
                <c:pt idx="351">
                  <c:v>446855.33495116938</c:v>
                </c:pt>
                <c:pt idx="352">
                  <c:v>448116.2897237346</c:v>
                </c:pt>
                <c:pt idx="353">
                  <c:v>449377.28925862763</c:v>
                </c:pt>
                <c:pt idx="354">
                  <c:v>450638.24403119291</c:v>
                </c:pt>
                <c:pt idx="355">
                  <c:v>451899.19880375813</c:v>
                </c:pt>
                <c:pt idx="356">
                  <c:v>453160.19833865116</c:v>
                </c:pt>
                <c:pt idx="357">
                  <c:v>454421.15311121638</c:v>
                </c:pt>
                <c:pt idx="358">
                  <c:v>455682.10788378166</c:v>
                </c:pt>
                <c:pt idx="359">
                  <c:v>456943.06265634694</c:v>
                </c:pt>
                <c:pt idx="360">
                  <c:v>458204.06219123991</c:v>
                </c:pt>
                <c:pt idx="361">
                  <c:v>459465.01696380519</c:v>
                </c:pt>
                <c:pt idx="362">
                  <c:v>460725.97173637041</c:v>
                </c:pt>
                <c:pt idx="363">
                  <c:v>461986.97127126344</c:v>
                </c:pt>
                <c:pt idx="364">
                  <c:v>463247.92604382872</c:v>
                </c:pt>
                <c:pt idx="365">
                  <c:v>464508.88081639394</c:v>
                </c:pt>
                <c:pt idx="366">
                  <c:v>465769.83558895922</c:v>
                </c:pt>
                <c:pt idx="367">
                  <c:v>467030.83512385219</c:v>
                </c:pt>
                <c:pt idx="368">
                  <c:v>468291.78989641747</c:v>
                </c:pt>
                <c:pt idx="369">
                  <c:v>469552.74466898275</c:v>
                </c:pt>
                <c:pt idx="370">
                  <c:v>470813.69944154797</c:v>
                </c:pt>
                <c:pt idx="371">
                  <c:v>472074.698976441</c:v>
                </c:pt>
                <c:pt idx="372">
                  <c:v>473335.65374900622</c:v>
                </c:pt>
                <c:pt idx="373">
                  <c:v>474596.6085215715</c:v>
                </c:pt>
                <c:pt idx="374">
                  <c:v>475857.60805646452</c:v>
                </c:pt>
                <c:pt idx="375">
                  <c:v>477118.56282902975</c:v>
                </c:pt>
                <c:pt idx="376">
                  <c:v>478379.51760159503</c:v>
                </c:pt>
                <c:pt idx="377">
                  <c:v>479640.47237416025</c:v>
                </c:pt>
                <c:pt idx="378">
                  <c:v>480901.47190905327</c:v>
                </c:pt>
                <c:pt idx="379">
                  <c:v>482162.42668161856</c:v>
                </c:pt>
                <c:pt idx="380">
                  <c:v>483423.38145418378</c:v>
                </c:pt>
                <c:pt idx="381">
                  <c:v>484684.3809890768</c:v>
                </c:pt>
                <c:pt idx="382">
                  <c:v>485945.33576164203</c:v>
                </c:pt>
                <c:pt idx="383">
                  <c:v>487206.29053420731</c:v>
                </c:pt>
                <c:pt idx="384">
                  <c:v>488467.24530677259</c:v>
                </c:pt>
                <c:pt idx="385">
                  <c:v>489728.24484166555</c:v>
                </c:pt>
                <c:pt idx="386">
                  <c:v>490989.19961423083</c:v>
                </c:pt>
                <c:pt idx="387">
                  <c:v>492250.15438679606</c:v>
                </c:pt>
                <c:pt idx="388">
                  <c:v>493511.15392168908</c:v>
                </c:pt>
                <c:pt idx="389">
                  <c:v>494772.10869425436</c:v>
                </c:pt>
                <c:pt idx="390">
                  <c:v>496033.06346681959</c:v>
                </c:pt>
                <c:pt idx="391">
                  <c:v>497294.01823938487</c:v>
                </c:pt>
                <c:pt idx="392">
                  <c:v>498555.01777427783</c:v>
                </c:pt>
                <c:pt idx="393">
                  <c:v>499815.97254684311</c:v>
                </c:pt>
                <c:pt idx="394">
                  <c:v>501076.92731940839</c:v>
                </c:pt>
                <c:pt idx="395">
                  <c:v>502337.92685430136</c:v>
                </c:pt>
                <c:pt idx="396">
                  <c:v>503598.88162686664</c:v>
                </c:pt>
                <c:pt idx="397">
                  <c:v>504859.83639943186</c:v>
                </c:pt>
                <c:pt idx="398">
                  <c:v>506120.79117199715</c:v>
                </c:pt>
                <c:pt idx="399">
                  <c:v>507381.79070689011</c:v>
                </c:pt>
                <c:pt idx="400">
                  <c:v>508642.74547945539</c:v>
                </c:pt>
                <c:pt idx="401">
                  <c:v>509903.70025202067</c:v>
                </c:pt>
                <c:pt idx="402">
                  <c:v>511164.69978691364</c:v>
                </c:pt>
                <c:pt idx="403">
                  <c:v>512425.65455947892</c:v>
                </c:pt>
                <c:pt idx="404">
                  <c:v>513686.60933204414</c:v>
                </c:pt>
                <c:pt idx="405">
                  <c:v>514947.56410460942</c:v>
                </c:pt>
                <c:pt idx="406">
                  <c:v>516208.56363950245</c:v>
                </c:pt>
                <c:pt idx="407">
                  <c:v>517469.51841206767</c:v>
                </c:pt>
                <c:pt idx="408">
                  <c:v>518730.47318463295</c:v>
                </c:pt>
                <c:pt idx="409">
                  <c:v>519991.47271952592</c:v>
                </c:pt>
                <c:pt idx="410">
                  <c:v>521252.4274920912</c:v>
                </c:pt>
                <c:pt idx="411">
                  <c:v>522513.38226465648</c:v>
                </c:pt>
                <c:pt idx="412">
                  <c:v>523774.3370372217</c:v>
                </c:pt>
                <c:pt idx="413">
                  <c:v>525035.33657211473</c:v>
                </c:pt>
                <c:pt idx="414">
                  <c:v>526296.29134468001</c:v>
                </c:pt>
                <c:pt idx="415">
                  <c:v>527557.24611724529</c:v>
                </c:pt>
                <c:pt idx="416">
                  <c:v>528818.24565213826</c:v>
                </c:pt>
                <c:pt idx="417">
                  <c:v>530079.20042470354</c:v>
                </c:pt>
                <c:pt idx="418">
                  <c:v>531340.1551972687</c:v>
                </c:pt>
                <c:pt idx="419">
                  <c:v>532601.10996983398</c:v>
                </c:pt>
                <c:pt idx="420">
                  <c:v>533862.10950472706</c:v>
                </c:pt>
                <c:pt idx="421">
                  <c:v>535123.06427729223</c:v>
                </c:pt>
                <c:pt idx="422">
                  <c:v>536384.01904985751</c:v>
                </c:pt>
                <c:pt idx="423">
                  <c:v>537645.01858475048</c:v>
                </c:pt>
                <c:pt idx="424">
                  <c:v>538905.97335731576</c:v>
                </c:pt>
                <c:pt idx="425">
                  <c:v>540166.92812988104</c:v>
                </c:pt>
                <c:pt idx="426">
                  <c:v>541427.88290244632</c:v>
                </c:pt>
                <c:pt idx="427">
                  <c:v>542688.88243733929</c:v>
                </c:pt>
                <c:pt idx="428">
                  <c:v>543949.83720990457</c:v>
                </c:pt>
                <c:pt idx="429">
                  <c:v>545210.79198246985</c:v>
                </c:pt>
                <c:pt idx="430">
                  <c:v>546471.74675503501</c:v>
                </c:pt>
                <c:pt idx="431">
                  <c:v>547732.74628992809</c:v>
                </c:pt>
                <c:pt idx="432">
                  <c:v>548993.70106249338</c:v>
                </c:pt>
                <c:pt idx="433">
                  <c:v>549939.43952308118</c:v>
                </c:pt>
                <c:pt idx="434">
                  <c:v>551200.39429564634</c:v>
                </c:pt>
                <c:pt idx="435">
                  <c:v>552619.00198652816</c:v>
                </c:pt>
                <c:pt idx="436">
                  <c:v>553722.34860310471</c:v>
                </c:pt>
                <c:pt idx="437">
                  <c:v>555140.91153165861</c:v>
                </c:pt>
                <c:pt idx="438">
                  <c:v>556244.25814823515</c:v>
                </c:pt>
                <c:pt idx="439">
                  <c:v>557505.21292080043</c:v>
                </c:pt>
                <c:pt idx="440">
                  <c:v>558766.2124556934</c:v>
                </c:pt>
                <c:pt idx="441">
                  <c:v>560184.77538424742</c:v>
                </c:pt>
                <c:pt idx="442">
                  <c:v>561445.77491914039</c:v>
                </c:pt>
                <c:pt idx="443">
                  <c:v>562549.12153571693</c:v>
                </c:pt>
                <c:pt idx="444">
                  <c:v>563810.07630828221</c:v>
                </c:pt>
                <c:pt idx="445">
                  <c:v>565071.03108084749</c:v>
                </c:pt>
                <c:pt idx="446">
                  <c:v>566331.98585341277</c:v>
                </c:pt>
                <c:pt idx="447">
                  <c:v>567592.98538830574</c:v>
                </c:pt>
                <c:pt idx="448">
                  <c:v>568853.94016087102</c:v>
                </c:pt>
                <c:pt idx="449">
                  <c:v>570272.54785175272</c:v>
                </c:pt>
                <c:pt idx="450">
                  <c:v>571533.502624318</c:v>
                </c:pt>
                <c:pt idx="451">
                  <c:v>572636.84924089455</c:v>
                </c:pt>
                <c:pt idx="452">
                  <c:v>573897.80401345971</c:v>
                </c:pt>
                <c:pt idx="453">
                  <c:v>575316.41170434142</c:v>
                </c:pt>
                <c:pt idx="454">
                  <c:v>576419.75832091796</c:v>
                </c:pt>
                <c:pt idx="455">
                  <c:v>577838.32124947198</c:v>
                </c:pt>
                <c:pt idx="456">
                  <c:v>578941.66786604852</c:v>
                </c:pt>
                <c:pt idx="457">
                  <c:v>580202.66740094149</c:v>
                </c:pt>
                <c:pt idx="458">
                  <c:v>581621.23032949551</c:v>
                </c:pt>
                <c:pt idx="459">
                  <c:v>582724.57694607205</c:v>
                </c:pt>
                <c:pt idx="460">
                  <c:v>583985.53171863733</c:v>
                </c:pt>
                <c:pt idx="461">
                  <c:v>585246.53125353029</c:v>
                </c:pt>
                <c:pt idx="462">
                  <c:v>586665.09418208431</c:v>
                </c:pt>
                <c:pt idx="463">
                  <c:v>587768.44079866086</c:v>
                </c:pt>
                <c:pt idx="464">
                  <c:v>589187.04848954256</c:v>
                </c:pt>
                <c:pt idx="465">
                  <c:v>590290.3951061191</c:v>
                </c:pt>
                <c:pt idx="466">
                  <c:v>591551.34987868427</c:v>
                </c:pt>
                <c:pt idx="467">
                  <c:v>592812.30465124955</c:v>
                </c:pt>
                <c:pt idx="468">
                  <c:v>594073.30418614263</c:v>
                </c:pt>
                <c:pt idx="469">
                  <c:v>595491.86711469654</c:v>
                </c:pt>
                <c:pt idx="470">
                  <c:v>596595.21373127308</c:v>
                </c:pt>
                <c:pt idx="471">
                  <c:v>597856.21326616604</c:v>
                </c:pt>
                <c:pt idx="472">
                  <c:v>599117.16803873132</c:v>
                </c:pt>
                <c:pt idx="473">
                  <c:v>600535.73096728534</c:v>
                </c:pt>
                <c:pt idx="474">
                  <c:v>601639.07758386189</c:v>
                </c:pt>
                <c:pt idx="475">
                  <c:v>602900.07711875485</c:v>
                </c:pt>
                <c:pt idx="476">
                  <c:v>604318.64004730887</c:v>
                </c:pt>
                <c:pt idx="477">
                  <c:v>605421.98666388541</c:v>
                </c:pt>
                <c:pt idx="478">
                  <c:v>606682.98619877838</c:v>
                </c:pt>
                <c:pt idx="479">
                  <c:v>608101.5491273324</c:v>
                </c:pt>
                <c:pt idx="480">
                  <c:v>609362.50389989768</c:v>
                </c:pt>
                <c:pt idx="481">
                  <c:v>610623.50343479065</c:v>
                </c:pt>
                <c:pt idx="482">
                  <c:v>611884.45820735593</c:v>
                </c:pt>
                <c:pt idx="483">
                  <c:v>613145.41297992109</c:v>
                </c:pt>
                <c:pt idx="484">
                  <c:v>614406.36775248637</c:v>
                </c:pt>
                <c:pt idx="485">
                  <c:v>615667.36728737946</c:v>
                </c:pt>
                <c:pt idx="486">
                  <c:v>616928.32205994462</c:v>
                </c:pt>
                <c:pt idx="487">
                  <c:v>618189.2768325099</c:v>
                </c:pt>
                <c:pt idx="488">
                  <c:v>619450.27636740287</c:v>
                </c:pt>
                <c:pt idx="489">
                  <c:v>620711.23113996815</c:v>
                </c:pt>
                <c:pt idx="490">
                  <c:v>621972.18591253343</c:v>
                </c:pt>
                <c:pt idx="491">
                  <c:v>623390.79360341514</c:v>
                </c:pt>
                <c:pt idx="492">
                  <c:v>624336.48730167525</c:v>
                </c:pt>
                <c:pt idx="493">
                  <c:v>625755.09499255696</c:v>
                </c:pt>
                <c:pt idx="494">
                  <c:v>627173.70268343866</c:v>
                </c:pt>
                <c:pt idx="495">
                  <c:v>628119.39638169878</c:v>
                </c:pt>
                <c:pt idx="496">
                  <c:v>629538.00407258049</c:v>
                </c:pt>
                <c:pt idx="497">
                  <c:v>630956.56700113439</c:v>
                </c:pt>
                <c:pt idx="498">
                  <c:v>631902.30546172231</c:v>
                </c:pt>
                <c:pt idx="499">
                  <c:v>633320.91315260401</c:v>
                </c:pt>
                <c:pt idx="500">
                  <c:v>634739.47608115792</c:v>
                </c:pt>
                <c:pt idx="501">
                  <c:v>635685.21454174572</c:v>
                </c:pt>
                <c:pt idx="502">
                  <c:v>637103.82223262754</c:v>
                </c:pt>
                <c:pt idx="503">
                  <c:v>638522.38516118145</c:v>
                </c:pt>
                <c:pt idx="504">
                  <c:v>639468.12362176925</c:v>
                </c:pt>
                <c:pt idx="505">
                  <c:v>640886.68655032327</c:v>
                </c:pt>
                <c:pt idx="506">
                  <c:v>642305.29424120497</c:v>
                </c:pt>
                <c:pt idx="507">
                  <c:v>643251.03270179278</c:v>
                </c:pt>
                <c:pt idx="508">
                  <c:v>644669.5956303468</c:v>
                </c:pt>
                <c:pt idx="509">
                  <c:v>646088.2033212285</c:v>
                </c:pt>
                <c:pt idx="510">
                  <c:v>647033.94178181631</c:v>
                </c:pt>
                <c:pt idx="511">
                  <c:v>648452.50471037033</c:v>
                </c:pt>
                <c:pt idx="512">
                  <c:v>649871.11240125203</c:v>
                </c:pt>
                <c:pt idx="513">
                  <c:v>650816.80609951203</c:v>
                </c:pt>
                <c:pt idx="514">
                  <c:v>652235.41379039385</c:v>
                </c:pt>
                <c:pt idx="515">
                  <c:v>653654.02148127556</c:v>
                </c:pt>
                <c:pt idx="516">
                  <c:v>654599.71517953556</c:v>
                </c:pt>
                <c:pt idx="517">
                  <c:v>656018.32287041738</c:v>
                </c:pt>
                <c:pt idx="518">
                  <c:v>657436.88579897129</c:v>
                </c:pt>
                <c:pt idx="519">
                  <c:v>658382.62425955909</c:v>
                </c:pt>
                <c:pt idx="520">
                  <c:v>659801.23195044079</c:v>
                </c:pt>
                <c:pt idx="521">
                  <c:v>661219.79487899481</c:v>
                </c:pt>
                <c:pt idx="522">
                  <c:v>662165.53333958262</c:v>
                </c:pt>
                <c:pt idx="523">
                  <c:v>663584.14103046432</c:v>
                </c:pt>
                <c:pt idx="524">
                  <c:v>665002.70395901834</c:v>
                </c:pt>
                <c:pt idx="525">
                  <c:v>665948.44241960614</c:v>
                </c:pt>
                <c:pt idx="526">
                  <c:v>667367.00534816016</c:v>
                </c:pt>
                <c:pt idx="527">
                  <c:v>668785.61303904187</c:v>
                </c:pt>
                <c:pt idx="528">
                  <c:v>669731.35149962967</c:v>
                </c:pt>
                <c:pt idx="529">
                  <c:v>671149.91442818369</c:v>
                </c:pt>
                <c:pt idx="530">
                  <c:v>672568.5221190654</c:v>
                </c:pt>
                <c:pt idx="531">
                  <c:v>673514.2605796532</c:v>
                </c:pt>
                <c:pt idx="532">
                  <c:v>674932.8235082071</c:v>
                </c:pt>
                <c:pt idx="533">
                  <c:v>676351.43119908893</c:v>
                </c:pt>
                <c:pt idx="534">
                  <c:v>677297.12489734893</c:v>
                </c:pt>
                <c:pt idx="535">
                  <c:v>678715.73258823063</c:v>
                </c:pt>
                <c:pt idx="536">
                  <c:v>680134.34027911245</c:v>
                </c:pt>
                <c:pt idx="537">
                  <c:v>681080.03397737246</c:v>
                </c:pt>
                <c:pt idx="538">
                  <c:v>682498.64166825416</c:v>
                </c:pt>
                <c:pt idx="539">
                  <c:v>683917.20459680818</c:v>
                </c:pt>
                <c:pt idx="540">
                  <c:v>684862.94305739598</c:v>
                </c:pt>
                <c:pt idx="541">
                  <c:v>686281.55074827769</c:v>
                </c:pt>
                <c:pt idx="542">
                  <c:v>687700.11367683171</c:v>
                </c:pt>
                <c:pt idx="543">
                  <c:v>688645.85213741951</c:v>
                </c:pt>
                <c:pt idx="544">
                  <c:v>690064.41506597353</c:v>
                </c:pt>
                <c:pt idx="545">
                  <c:v>691483.02275685524</c:v>
                </c:pt>
                <c:pt idx="546">
                  <c:v>692428.76121744304</c:v>
                </c:pt>
                <c:pt idx="547">
                  <c:v>694162.58522030222</c:v>
                </c:pt>
                <c:pt idx="548">
                  <c:v>695423.53999286739</c:v>
                </c:pt>
                <c:pt idx="549">
                  <c:v>696684.49476543267</c:v>
                </c:pt>
                <c:pt idx="550">
                  <c:v>697630.23322602047</c:v>
                </c:pt>
                <c:pt idx="551">
                  <c:v>698891.18799858575</c:v>
                </c:pt>
                <c:pt idx="552">
                  <c:v>699994.53461516229</c:v>
                </c:pt>
                <c:pt idx="553">
                  <c:v>701413.142306044</c:v>
                </c:pt>
                <c:pt idx="554">
                  <c:v>702516.48892262054</c:v>
                </c:pt>
                <c:pt idx="555">
                  <c:v>703777.44369518582</c:v>
                </c:pt>
                <c:pt idx="556">
                  <c:v>705038.44323007879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3D5F-4B54-A9A8-60C687B67341}"/>
            </c:ext>
          </c:extLst>
        </c:ser>
        <c:ser>
          <c:idx val="5"/>
          <c:order val="5"/>
          <c:tx>
            <c:v>NORMALWEIGHT 6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'NORMALWEIGHT 6'!$J$6:$J$562</c:f>
              <c:numCache>
                <c:formatCode>0.0000</c:formatCode>
                <c:ptCount val="557"/>
                <c:pt idx="0">
                  <c:v>0</c:v>
                </c:pt>
                <c:pt idx="1">
                  <c:v>9.4126507639884964E-4</c:v>
                </c:pt>
                <c:pt idx="2">
                  <c:v>9.4126507639884964E-4</c:v>
                </c:pt>
                <c:pt idx="3">
                  <c:v>9.4126507639884964E-4</c:v>
                </c:pt>
                <c:pt idx="4">
                  <c:v>9.4126507639884964E-4</c:v>
                </c:pt>
                <c:pt idx="5">
                  <c:v>1.8825301527976993E-3</c:v>
                </c:pt>
                <c:pt idx="6">
                  <c:v>1.8825301527976993E-3</c:v>
                </c:pt>
                <c:pt idx="7">
                  <c:v>1.8825301527976993E-3</c:v>
                </c:pt>
                <c:pt idx="8">
                  <c:v>1.8825301527976993E-3</c:v>
                </c:pt>
                <c:pt idx="9">
                  <c:v>2.8237950801849364E-3</c:v>
                </c:pt>
                <c:pt idx="10">
                  <c:v>2.8237950801849364E-3</c:v>
                </c:pt>
                <c:pt idx="11">
                  <c:v>2.8237950801849364E-3</c:v>
                </c:pt>
                <c:pt idx="12">
                  <c:v>3.7650603055953986E-3</c:v>
                </c:pt>
                <c:pt idx="13">
                  <c:v>3.7650603055953986E-3</c:v>
                </c:pt>
                <c:pt idx="14">
                  <c:v>3.7650603055953986E-3</c:v>
                </c:pt>
                <c:pt idx="15">
                  <c:v>4.7063255310058607E-3</c:v>
                </c:pt>
                <c:pt idx="16">
                  <c:v>4.7063255310058607E-3</c:v>
                </c:pt>
                <c:pt idx="17">
                  <c:v>5.6475901603698728E-3</c:v>
                </c:pt>
                <c:pt idx="18">
                  <c:v>5.6475901603698728E-3</c:v>
                </c:pt>
                <c:pt idx="19">
                  <c:v>6.588855385780335E-3</c:v>
                </c:pt>
                <c:pt idx="20">
                  <c:v>6.588855385780335E-3</c:v>
                </c:pt>
                <c:pt idx="21">
                  <c:v>7.5301206111907971E-3</c:v>
                </c:pt>
                <c:pt idx="22">
                  <c:v>7.5301206111907971E-3</c:v>
                </c:pt>
                <c:pt idx="23">
                  <c:v>7.5301206111907971E-3</c:v>
                </c:pt>
                <c:pt idx="24">
                  <c:v>8.4713858366012584E-3</c:v>
                </c:pt>
                <c:pt idx="25">
                  <c:v>8.4713858366012584E-3</c:v>
                </c:pt>
                <c:pt idx="26">
                  <c:v>8.4713858366012584E-3</c:v>
                </c:pt>
                <c:pt idx="27">
                  <c:v>9.4126510620117215E-3</c:v>
                </c:pt>
                <c:pt idx="28">
                  <c:v>9.4126510620117215E-3</c:v>
                </c:pt>
                <c:pt idx="29">
                  <c:v>9.4126510620117215E-3</c:v>
                </c:pt>
                <c:pt idx="30">
                  <c:v>9.4126510620117215E-3</c:v>
                </c:pt>
                <c:pt idx="31">
                  <c:v>9.4126510620117215E-3</c:v>
                </c:pt>
                <c:pt idx="32">
                  <c:v>1.0353915691375733E-2</c:v>
                </c:pt>
                <c:pt idx="33">
                  <c:v>1.0353915691375733E-2</c:v>
                </c:pt>
                <c:pt idx="34">
                  <c:v>1.0353915691375733E-2</c:v>
                </c:pt>
                <c:pt idx="35">
                  <c:v>1.1295180320739746E-2</c:v>
                </c:pt>
                <c:pt idx="36">
                  <c:v>1.1295180320739746E-2</c:v>
                </c:pt>
                <c:pt idx="37">
                  <c:v>1.1295180320739746E-2</c:v>
                </c:pt>
                <c:pt idx="38">
                  <c:v>1.1295180320739746E-2</c:v>
                </c:pt>
                <c:pt idx="39">
                  <c:v>1.1295180320739746E-2</c:v>
                </c:pt>
                <c:pt idx="40">
                  <c:v>1.2236446142196657E-2</c:v>
                </c:pt>
                <c:pt idx="41">
                  <c:v>1.2236446142196657E-2</c:v>
                </c:pt>
                <c:pt idx="42">
                  <c:v>1.2236446142196657E-2</c:v>
                </c:pt>
                <c:pt idx="43">
                  <c:v>1.2236446142196657E-2</c:v>
                </c:pt>
                <c:pt idx="44">
                  <c:v>1.317771077156067E-2</c:v>
                </c:pt>
                <c:pt idx="45">
                  <c:v>1.317771077156067E-2</c:v>
                </c:pt>
                <c:pt idx="46">
                  <c:v>1.317771077156067E-2</c:v>
                </c:pt>
                <c:pt idx="47">
                  <c:v>1.4118976593017578E-2</c:v>
                </c:pt>
                <c:pt idx="48">
                  <c:v>1.4118976593017578E-2</c:v>
                </c:pt>
                <c:pt idx="49">
                  <c:v>1.4118976593017578E-2</c:v>
                </c:pt>
                <c:pt idx="50">
                  <c:v>1.4118976593017578E-2</c:v>
                </c:pt>
                <c:pt idx="51">
                  <c:v>1.4118976593017578E-2</c:v>
                </c:pt>
                <c:pt idx="52">
                  <c:v>1.4118976593017578E-2</c:v>
                </c:pt>
                <c:pt idx="53">
                  <c:v>1.5060241222381594E-2</c:v>
                </c:pt>
                <c:pt idx="54">
                  <c:v>1.5060241222381594E-2</c:v>
                </c:pt>
                <c:pt idx="55">
                  <c:v>1.6001505851745607E-2</c:v>
                </c:pt>
                <c:pt idx="56">
                  <c:v>1.6001505851745607E-2</c:v>
                </c:pt>
                <c:pt idx="57">
                  <c:v>1.6001505851745607E-2</c:v>
                </c:pt>
                <c:pt idx="58">
                  <c:v>1.6001505851745607E-2</c:v>
                </c:pt>
                <c:pt idx="59">
                  <c:v>1.6001505851745607E-2</c:v>
                </c:pt>
                <c:pt idx="60">
                  <c:v>1.6942771673202517E-2</c:v>
                </c:pt>
                <c:pt idx="61">
                  <c:v>1.6942771673202517E-2</c:v>
                </c:pt>
                <c:pt idx="62">
                  <c:v>1.6942771673202517E-2</c:v>
                </c:pt>
                <c:pt idx="63">
                  <c:v>1.7884036302566533E-2</c:v>
                </c:pt>
                <c:pt idx="64">
                  <c:v>1.7884036302566533E-2</c:v>
                </c:pt>
                <c:pt idx="65">
                  <c:v>1.7884036302566533E-2</c:v>
                </c:pt>
                <c:pt idx="66">
                  <c:v>1.8825302124023443E-2</c:v>
                </c:pt>
                <c:pt idx="67">
                  <c:v>1.8825302124023443E-2</c:v>
                </c:pt>
                <c:pt idx="68">
                  <c:v>1.8825302124023443E-2</c:v>
                </c:pt>
                <c:pt idx="69">
                  <c:v>1.8825302124023443E-2</c:v>
                </c:pt>
                <c:pt idx="70">
                  <c:v>1.8825302124023443E-2</c:v>
                </c:pt>
                <c:pt idx="71">
                  <c:v>1.9766566753387452E-2</c:v>
                </c:pt>
                <c:pt idx="72">
                  <c:v>1.9766566753387452E-2</c:v>
                </c:pt>
                <c:pt idx="73">
                  <c:v>1.9766566753387452E-2</c:v>
                </c:pt>
                <c:pt idx="74">
                  <c:v>1.9766566753387452E-2</c:v>
                </c:pt>
                <c:pt idx="75">
                  <c:v>2.0707831382751465E-2</c:v>
                </c:pt>
                <c:pt idx="76">
                  <c:v>2.0707831382751465E-2</c:v>
                </c:pt>
                <c:pt idx="77">
                  <c:v>2.0707831382751465E-2</c:v>
                </c:pt>
                <c:pt idx="78">
                  <c:v>2.0707831382751465E-2</c:v>
                </c:pt>
                <c:pt idx="79">
                  <c:v>2.1649096012115482E-2</c:v>
                </c:pt>
                <c:pt idx="80">
                  <c:v>2.1649096012115482E-2</c:v>
                </c:pt>
                <c:pt idx="81">
                  <c:v>2.1649096012115482E-2</c:v>
                </c:pt>
                <c:pt idx="82">
                  <c:v>2.2590360641479491E-2</c:v>
                </c:pt>
                <c:pt idx="83">
                  <c:v>2.2590360641479491E-2</c:v>
                </c:pt>
                <c:pt idx="84">
                  <c:v>2.2590360641479491E-2</c:v>
                </c:pt>
                <c:pt idx="85">
                  <c:v>2.2590360641479491E-2</c:v>
                </c:pt>
                <c:pt idx="86">
                  <c:v>2.2590360641479491E-2</c:v>
                </c:pt>
                <c:pt idx="87">
                  <c:v>2.3531627655029298E-2</c:v>
                </c:pt>
                <c:pt idx="88">
                  <c:v>2.3531627655029298E-2</c:v>
                </c:pt>
                <c:pt idx="89">
                  <c:v>2.3531627655029298E-2</c:v>
                </c:pt>
                <c:pt idx="90">
                  <c:v>2.3531627655029298E-2</c:v>
                </c:pt>
                <c:pt idx="91">
                  <c:v>2.3531627655029298E-2</c:v>
                </c:pt>
                <c:pt idx="92">
                  <c:v>2.4472892284393314E-2</c:v>
                </c:pt>
                <c:pt idx="93">
                  <c:v>2.4472892284393314E-2</c:v>
                </c:pt>
                <c:pt idx="94">
                  <c:v>2.4472892284393314E-2</c:v>
                </c:pt>
                <c:pt idx="95">
                  <c:v>2.5414156913757324E-2</c:v>
                </c:pt>
                <c:pt idx="96">
                  <c:v>2.5414156913757324E-2</c:v>
                </c:pt>
                <c:pt idx="97">
                  <c:v>2.5414156913757324E-2</c:v>
                </c:pt>
                <c:pt idx="98">
                  <c:v>2.5414156913757324E-2</c:v>
                </c:pt>
                <c:pt idx="99">
                  <c:v>2.635542154312134E-2</c:v>
                </c:pt>
                <c:pt idx="100">
                  <c:v>2.635542154312134E-2</c:v>
                </c:pt>
                <c:pt idx="101">
                  <c:v>2.7296686172485353E-2</c:v>
                </c:pt>
                <c:pt idx="102">
                  <c:v>2.7296686172485353E-2</c:v>
                </c:pt>
                <c:pt idx="103">
                  <c:v>2.7296686172485353E-2</c:v>
                </c:pt>
                <c:pt idx="104">
                  <c:v>2.7296686172485353E-2</c:v>
                </c:pt>
                <c:pt idx="105">
                  <c:v>2.7296686172485353E-2</c:v>
                </c:pt>
                <c:pt idx="106">
                  <c:v>2.8237953186035156E-2</c:v>
                </c:pt>
                <c:pt idx="107">
                  <c:v>2.8237953186035156E-2</c:v>
                </c:pt>
                <c:pt idx="108">
                  <c:v>2.8237953186035156E-2</c:v>
                </c:pt>
                <c:pt idx="109">
                  <c:v>2.9179217815399172E-2</c:v>
                </c:pt>
                <c:pt idx="110">
                  <c:v>2.9179217815399172E-2</c:v>
                </c:pt>
                <c:pt idx="111">
                  <c:v>2.9179217815399172E-2</c:v>
                </c:pt>
                <c:pt idx="112">
                  <c:v>3.0120482444763189E-2</c:v>
                </c:pt>
                <c:pt idx="113">
                  <c:v>3.0120482444763189E-2</c:v>
                </c:pt>
                <c:pt idx="114">
                  <c:v>3.0120482444763189E-2</c:v>
                </c:pt>
                <c:pt idx="115">
                  <c:v>3.0120482444763189E-2</c:v>
                </c:pt>
                <c:pt idx="116">
                  <c:v>3.1061747074127198E-2</c:v>
                </c:pt>
                <c:pt idx="117">
                  <c:v>3.0120482444763189E-2</c:v>
                </c:pt>
                <c:pt idx="118">
                  <c:v>3.1061747074127198E-2</c:v>
                </c:pt>
                <c:pt idx="119">
                  <c:v>3.1061747074127198E-2</c:v>
                </c:pt>
                <c:pt idx="120">
                  <c:v>3.2003011703491215E-2</c:v>
                </c:pt>
                <c:pt idx="121">
                  <c:v>3.2003011703491215E-2</c:v>
                </c:pt>
                <c:pt idx="122">
                  <c:v>3.2003011703491215E-2</c:v>
                </c:pt>
                <c:pt idx="123">
                  <c:v>3.2003011703491215E-2</c:v>
                </c:pt>
                <c:pt idx="124">
                  <c:v>3.2944278717041017E-2</c:v>
                </c:pt>
                <c:pt idx="125">
                  <c:v>3.2944278717041017E-2</c:v>
                </c:pt>
                <c:pt idx="126">
                  <c:v>3.2944278717041017E-2</c:v>
                </c:pt>
                <c:pt idx="127">
                  <c:v>3.2944278717041017E-2</c:v>
                </c:pt>
                <c:pt idx="128">
                  <c:v>3.3885543346405034E-2</c:v>
                </c:pt>
                <c:pt idx="129">
                  <c:v>3.3885543346405034E-2</c:v>
                </c:pt>
                <c:pt idx="130">
                  <c:v>3.3885543346405034E-2</c:v>
                </c:pt>
                <c:pt idx="131">
                  <c:v>3.482680797576905E-2</c:v>
                </c:pt>
                <c:pt idx="132">
                  <c:v>3.482680797576905E-2</c:v>
                </c:pt>
                <c:pt idx="133">
                  <c:v>3.482680797576905E-2</c:v>
                </c:pt>
                <c:pt idx="134">
                  <c:v>3.482680797576905E-2</c:v>
                </c:pt>
                <c:pt idx="135">
                  <c:v>3.5768072605133067E-2</c:v>
                </c:pt>
                <c:pt idx="136">
                  <c:v>3.5768072605133067E-2</c:v>
                </c:pt>
                <c:pt idx="137">
                  <c:v>3.5768072605133067E-2</c:v>
                </c:pt>
                <c:pt idx="138">
                  <c:v>3.5768072605133067E-2</c:v>
                </c:pt>
                <c:pt idx="139">
                  <c:v>3.6709337234497069E-2</c:v>
                </c:pt>
                <c:pt idx="140">
                  <c:v>3.6709337234497069E-2</c:v>
                </c:pt>
                <c:pt idx="141">
                  <c:v>3.6709337234497069E-2</c:v>
                </c:pt>
                <c:pt idx="142">
                  <c:v>3.7650604248046886E-2</c:v>
                </c:pt>
                <c:pt idx="143">
                  <c:v>3.7650604248046886E-2</c:v>
                </c:pt>
                <c:pt idx="144">
                  <c:v>3.7650604248046886E-2</c:v>
                </c:pt>
                <c:pt idx="145">
                  <c:v>3.7650604248046886E-2</c:v>
                </c:pt>
                <c:pt idx="146">
                  <c:v>3.8591868877410888E-2</c:v>
                </c:pt>
                <c:pt idx="147">
                  <c:v>3.8591868877410888E-2</c:v>
                </c:pt>
                <c:pt idx="148">
                  <c:v>3.8591868877410888E-2</c:v>
                </c:pt>
                <c:pt idx="149">
                  <c:v>3.8591868877410888E-2</c:v>
                </c:pt>
                <c:pt idx="150">
                  <c:v>3.9533133506774905E-2</c:v>
                </c:pt>
                <c:pt idx="151">
                  <c:v>3.9533133506774905E-2</c:v>
                </c:pt>
                <c:pt idx="152">
                  <c:v>4.0474400520324708E-2</c:v>
                </c:pt>
                <c:pt idx="153">
                  <c:v>4.0474400520324708E-2</c:v>
                </c:pt>
                <c:pt idx="154">
                  <c:v>4.0474400520324708E-2</c:v>
                </c:pt>
                <c:pt idx="155">
                  <c:v>4.0474400520324708E-2</c:v>
                </c:pt>
                <c:pt idx="156">
                  <c:v>4.1415662765502931E-2</c:v>
                </c:pt>
                <c:pt idx="157">
                  <c:v>4.1415662765502931E-2</c:v>
                </c:pt>
                <c:pt idx="158">
                  <c:v>4.1415662765502931E-2</c:v>
                </c:pt>
                <c:pt idx="159">
                  <c:v>4.1415662765502931E-2</c:v>
                </c:pt>
                <c:pt idx="160">
                  <c:v>4.1415662765502931E-2</c:v>
                </c:pt>
                <c:pt idx="161">
                  <c:v>4.1415662765502931E-2</c:v>
                </c:pt>
                <c:pt idx="162">
                  <c:v>4.2356929779052734E-2</c:v>
                </c:pt>
                <c:pt idx="163">
                  <c:v>4.2356929779052734E-2</c:v>
                </c:pt>
                <c:pt idx="164">
                  <c:v>4.3298192024230964E-2</c:v>
                </c:pt>
                <c:pt idx="165">
                  <c:v>4.3298192024230964E-2</c:v>
                </c:pt>
                <c:pt idx="166">
                  <c:v>4.3298192024230964E-2</c:v>
                </c:pt>
                <c:pt idx="167">
                  <c:v>4.4239459037780766E-2</c:v>
                </c:pt>
                <c:pt idx="168">
                  <c:v>4.4239459037780766E-2</c:v>
                </c:pt>
                <c:pt idx="169">
                  <c:v>4.4239459037780766E-2</c:v>
                </c:pt>
                <c:pt idx="170">
                  <c:v>4.4239459037780766E-2</c:v>
                </c:pt>
                <c:pt idx="171">
                  <c:v>4.5180721282958983E-2</c:v>
                </c:pt>
                <c:pt idx="172">
                  <c:v>4.5180721282958983E-2</c:v>
                </c:pt>
                <c:pt idx="173">
                  <c:v>4.5180721282958983E-2</c:v>
                </c:pt>
                <c:pt idx="174">
                  <c:v>4.6121988296508799E-2</c:v>
                </c:pt>
                <c:pt idx="175">
                  <c:v>4.6121988296508799E-2</c:v>
                </c:pt>
                <c:pt idx="176">
                  <c:v>4.6121988296508799E-2</c:v>
                </c:pt>
                <c:pt idx="177">
                  <c:v>4.6121988296508799E-2</c:v>
                </c:pt>
                <c:pt idx="178">
                  <c:v>4.6121988296508799E-2</c:v>
                </c:pt>
                <c:pt idx="179">
                  <c:v>4.7063255310058595E-2</c:v>
                </c:pt>
                <c:pt idx="180">
                  <c:v>4.7063255310058595E-2</c:v>
                </c:pt>
                <c:pt idx="181">
                  <c:v>4.7063255310058595E-2</c:v>
                </c:pt>
                <c:pt idx="182">
                  <c:v>4.8004517555236825E-2</c:v>
                </c:pt>
                <c:pt idx="183">
                  <c:v>4.8004517555236825E-2</c:v>
                </c:pt>
                <c:pt idx="184">
                  <c:v>4.8004517555236825E-2</c:v>
                </c:pt>
                <c:pt idx="185">
                  <c:v>4.8945784568786628E-2</c:v>
                </c:pt>
                <c:pt idx="186">
                  <c:v>4.8945784568786628E-2</c:v>
                </c:pt>
                <c:pt idx="187">
                  <c:v>4.8945784568786628E-2</c:v>
                </c:pt>
                <c:pt idx="188">
                  <c:v>4.9887046813964844E-2</c:v>
                </c:pt>
                <c:pt idx="189">
                  <c:v>4.9887046813964844E-2</c:v>
                </c:pt>
                <c:pt idx="190">
                  <c:v>5.0828313827514647E-2</c:v>
                </c:pt>
                <c:pt idx="191">
                  <c:v>5.1769580841064464E-2</c:v>
                </c:pt>
                <c:pt idx="192">
                  <c:v>5.1769580841064464E-2</c:v>
                </c:pt>
                <c:pt idx="193">
                  <c:v>5.1769580841064464E-2</c:v>
                </c:pt>
                <c:pt idx="194">
                  <c:v>5.1769580841064464E-2</c:v>
                </c:pt>
                <c:pt idx="195">
                  <c:v>5.271084308624268E-2</c:v>
                </c:pt>
                <c:pt idx="196">
                  <c:v>5.271084308624268E-2</c:v>
                </c:pt>
                <c:pt idx="197">
                  <c:v>5.271084308624268E-2</c:v>
                </c:pt>
                <c:pt idx="198">
                  <c:v>5.271084308624268E-2</c:v>
                </c:pt>
                <c:pt idx="199">
                  <c:v>5.3652110099792483E-2</c:v>
                </c:pt>
                <c:pt idx="200">
                  <c:v>5.271084308624268E-2</c:v>
                </c:pt>
                <c:pt idx="201">
                  <c:v>5.3652110099792483E-2</c:v>
                </c:pt>
                <c:pt idx="202">
                  <c:v>5.3652110099792483E-2</c:v>
                </c:pt>
                <c:pt idx="203">
                  <c:v>5.4593372344970706E-2</c:v>
                </c:pt>
                <c:pt idx="204">
                  <c:v>5.4593372344970706E-2</c:v>
                </c:pt>
                <c:pt idx="205">
                  <c:v>5.4593372344970706E-2</c:v>
                </c:pt>
                <c:pt idx="206">
                  <c:v>5.5534639358520509E-2</c:v>
                </c:pt>
                <c:pt idx="207">
                  <c:v>5.5534639358520509E-2</c:v>
                </c:pt>
                <c:pt idx="208">
                  <c:v>5.5534639358520509E-2</c:v>
                </c:pt>
                <c:pt idx="209">
                  <c:v>5.5534639358520509E-2</c:v>
                </c:pt>
                <c:pt idx="210">
                  <c:v>5.6475906372070311E-2</c:v>
                </c:pt>
                <c:pt idx="211">
                  <c:v>5.6475906372070311E-2</c:v>
                </c:pt>
                <c:pt idx="212">
                  <c:v>5.6475906372070311E-2</c:v>
                </c:pt>
                <c:pt idx="213">
                  <c:v>5.6475906372070311E-2</c:v>
                </c:pt>
                <c:pt idx="214">
                  <c:v>5.6475906372070311E-2</c:v>
                </c:pt>
                <c:pt idx="215">
                  <c:v>5.7417168617248542E-2</c:v>
                </c:pt>
                <c:pt idx="216">
                  <c:v>5.7417168617248542E-2</c:v>
                </c:pt>
                <c:pt idx="217">
                  <c:v>5.7417168617248542E-2</c:v>
                </c:pt>
                <c:pt idx="218">
                  <c:v>5.8358435630798344E-2</c:v>
                </c:pt>
                <c:pt idx="219">
                  <c:v>5.8358435630798344E-2</c:v>
                </c:pt>
                <c:pt idx="220">
                  <c:v>5.8358435630798344E-2</c:v>
                </c:pt>
                <c:pt idx="221">
                  <c:v>5.8358435630798344E-2</c:v>
                </c:pt>
                <c:pt idx="222">
                  <c:v>5.9299697875976561E-2</c:v>
                </c:pt>
                <c:pt idx="223">
                  <c:v>5.9299697875976561E-2</c:v>
                </c:pt>
                <c:pt idx="224">
                  <c:v>5.9299697875976561E-2</c:v>
                </c:pt>
                <c:pt idx="225">
                  <c:v>6.0240964889526377E-2</c:v>
                </c:pt>
                <c:pt idx="226">
                  <c:v>6.0240964889526377E-2</c:v>
                </c:pt>
                <c:pt idx="227">
                  <c:v>6.0240964889526377E-2</c:v>
                </c:pt>
                <c:pt idx="228">
                  <c:v>6.0240964889526377E-2</c:v>
                </c:pt>
                <c:pt idx="229">
                  <c:v>6.118223190307618E-2</c:v>
                </c:pt>
                <c:pt idx="230">
                  <c:v>6.118223190307618E-2</c:v>
                </c:pt>
                <c:pt idx="231">
                  <c:v>6.118223190307618E-2</c:v>
                </c:pt>
                <c:pt idx="232">
                  <c:v>6.118223190307618E-2</c:v>
                </c:pt>
                <c:pt idx="233">
                  <c:v>6.2123494148254396E-2</c:v>
                </c:pt>
                <c:pt idx="234">
                  <c:v>6.2123494148254396E-2</c:v>
                </c:pt>
                <c:pt idx="235">
                  <c:v>6.2123494148254396E-2</c:v>
                </c:pt>
                <c:pt idx="236">
                  <c:v>6.306476116180422E-2</c:v>
                </c:pt>
                <c:pt idx="237">
                  <c:v>6.306476116180422E-2</c:v>
                </c:pt>
                <c:pt idx="238">
                  <c:v>6.306476116180422E-2</c:v>
                </c:pt>
                <c:pt idx="239">
                  <c:v>6.306476116180422E-2</c:v>
                </c:pt>
                <c:pt idx="240">
                  <c:v>6.4006023406982429E-2</c:v>
                </c:pt>
                <c:pt idx="241">
                  <c:v>6.4006023406982429E-2</c:v>
                </c:pt>
                <c:pt idx="242">
                  <c:v>6.4006023406982429E-2</c:v>
                </c:pt>
                <c:pt idx="243">
                  <c:v>6.4947290420532225E-2</c:v>
                </c:pt>
                <c:pt idx="244">
                  <c:v>6.4947290420532225E-2</c:v>
                </c:pt>
                <c:pt idx="245">
                  <c:v>6.4947290420532225E-2</c:v>
                </c:pt>
                <c:pt idx="246">
                  <c:v>6.5888557434082035E-2</c:v>
                </c:pt>
                <c:pt idx="247">
                  <c:v>6.5888557434082035E-2</c:v>
                </c:pt>
                <c:pt idx="248">
                  <c:v>6.5888557434082035E-2</c:v>
                </c:pt>
                <c:pt idx="249">
                  <c:v>6.5888557434082035E-2</c:v>
                </c:pt>
                <c:pt idx="250">
                  <c:v>6.5888557434082035E-2</c:v>
                </c:pt>
                <c:pt idx="251">
                  <c:v>6.6829819679260258E-2</c:v>
                </c:pt>
                <c:pt idx="252">
                  <c:v>6.6829819679260258E-2</c:v>
                </c:pt>
                <c:pt idx="253">
                  <c:v>6.6829819679260258E-2</c:v>
                </c:pt>
                <c:pt idx="254">
                  <c:v>6.7771086692810067E-2</c:v>
                </c:pt>
                <c:pt idx="255">
                  <c:v>6.7771086692810067E-2</c:v>
                </c:pt>
                <c:pt idx="256">
                  <c:v>6.7771086692810067E-2</c:v>
                </c:pt>
                <c:pt idx="257">
                  <c:v>6.8712348937988277E-2</c:v>
                </c:pt>
                <c:pt idx="258">
                  <c:v>6.8712348937988277E-2</c:v>
                </c:pt>
                <c:pt idx="259">
                  <c:v>6.8712348937988277E-2</c:v>
                </c:pt>
                <c:pt idx="260">
                  <c:v>6.8712348937988277E-2</c:v>
                </c:pt>
                <c:pt idx="261">
                  <c:v>6.96536159515381E-2</c:v>
                </c:pt>
                <c:pt idx="262">
                  <c:v>6.96536159515381E-2</c:v>
                </c:pt>
                <c:pt idx="263">
                  <c:v>6.96536159515381E-2</c:v>
                </c:pt>
                <c:pt idx="264">
                  <c:v>6.96536159515381E-2</c:v>
                </c:pt>
                <c:pt idx="265">
                  <c:v>7.0594882965087896E-2</c:v>
                </c:pt>
                <c:pt idx="266">
                  <c:v>7.0594882965087896E-2</c:v>
                </c:pt>
                <c:pt idx="267">
                  <c:v>7.0594882965087896E-2</c:v>
                </c:pt>
                <c:pt idx="268">
                  <c:v>7.0594882965087896E-2</c:v>
                </c:pt>
                <c:pt idx="269">
                  <c:v>7.1536145210266133E-2</c:v>
                </c:pt>
                <c:pt idx="270">
                  <c:v>7.1536145210266133E-2</c:v>
                </c:pt>
                <c:pt idx="271">
                  <c:v>7.1536145210266133E-2</c:v>
                </c:pt>
                <c:pt idx="272">
                  <c:v>7.2477412223815915E-2</c:v>
                </c:pt>
                <c:pt idx="273">
                  <c:v>7.2477412223815915E-2</c:v>
                </c:pt>
                <c:pt idx="274">
                  <c:v>7.2477412223815915E-2</c:v>
                </c:pt>
                <c:pt idx="275">
                  <c:v>7.3418674468994138E-2</c:v>
                </c:pt>
                <c:pt idx="276">
                  <c:v>7.3418674468994138E-2</c:v>
                </c:pt>
                <c:pt idx="277">
                  <c:v>7.3418674468994138E-2</c:v>
                </c:pt>
                <c:pt idx="278">
                  <c:v>7.3418674468994138E-2</c:v>
                </c:pt>
                <c:pt idx="279">
                  <c:v>7.4359941482543948E-2</c:v>
                </c:pt>
                <c:pt idx="280">
                  <c:v>7.4359941482543948E-2</c:v>
                </c:pt>
                <c:pt idx="281">
                  <c:v>7.4359941482543948E-2</c:v>
                </c:pt>
                <c:pt idx="282">
                  <c:v>7.4359941482543948E-2</c:v>
                </c:pt>
                <c:pt idx="283">
                  <c:v>7.5301208496093772E-2</c:v>
                </c:pt>
                <c:pt idx="284">
                  <c:v>7.5301208496093772E-2</c:v>
                </c:pt>
                <c:pt idx="285">
                  <c:v>7.6242470741271981E-2</c:v>
                </c:pt>
                <c:pt idx="286">
                  <c:v>7.6242470741271981E-2</c:v>
                </c:pt>
                <c:pt idx="287">
                  <c:v>7.6242470741271981E-2</c:v>
                </c:pt>
                <c:pt idx="288">
                  <c:v>7.6242470741271981E-2</c:v>
                </c:pt>
                <c:pt idx="289">
                  <c:v>7.7183737754821777E-2</c:v>
                </c:pt>
                <c:pt idx="290">
                  <c:v>7.7183737754821777E-2</c:v>
                </c:pt>
                <c:pt idx="291">
                  <c:v>7.7183737754821777E-2</c:v>
                </c:pt>
                <c:pt idx="292">
                  <c:v>7.8125000000000014E-2</c:v>
                </c:pt>
                <c:pt idx="293">
                  <c:v>7.8125000000000014E-2</c:v>
                </c:pt>
                <c:pt idx="294">
                  <c:v>7.8125000000000014E-2</c:v>
                </c:pt>
                <c:pt idx="295">
                  <c:v>7.8125000000000014E-2</c:v>
                </c:pt>
                <c:pt idx="296">
                  <c:v>7.906626701354981E-2</c:v>
                </c:pt>
                <c:pt idx="297">
                  <c:v>7.906626701354981E-2</c:v>
                </c:pt>
                <c:pt idx="298">
                  <c:v>7.906626701354981E-2</c:v>
                </c:pt>
                <c:pt idx="299">
                  <c:v>8.0007534027099619E-2</c:v>
                </c:pt>
                <c:pt idx="300">
                  <c:v>8.0007534027099619E-2</c:v>
                </c:pt>
                <c:pt idx="301">
                  <c:v>8.0007534027099619E-2</c:v>
                </c:pt>
                <c:pt idx="302">
                  <c:v>8.0007534027099619E-2</c:v>
                </c:pt>
                <c:pt idx="303">
                  <c:v>8.0948801040649415E-2</c:v>
                </c:pt>
                <c:pt idx="304">
                  <c:v>8.0948801040649415E-2</c:v>
                </c:pt>
                <c:pt idx="305">
                  <c:v>8.0948801040649415E-2</c:v>
                </c:pt>
                <c:pt idx="306">
                  <c:v>8.4713859558105467E-2</c:v>
                </c:pt>
                <c:pt idx="307">
                  <c:v>8.4713859558105467E-2</c:v>
                </c:pt>
                <c:pt idx="308">
                  <c:v>8.4713859558105467E-2</c:v>
                </c:pt>
                <c:pt idx="309">
                  <c:v>8.4713859558105467E-2</c:v>
                </c:pt>
                <c:pt idx="310">
                  <c:v>8.5655126571655291E-2</c:v>
                </c:pt>
                <c:pt idx="311">
                  <c:v>8.5655126571655291E-2</c:v>
                </c:pt>
                <c:pt idx="312">
                  <c:v>8.5655126571655291E-2</c:v>
                </c:pt>
                <c:pt idx="313">
                  <c:v>8.5655126571655291E-2</c:v>
                </c:pt>
                <c:pt idx="314">
                  <c:v>8.5655126571655291E-2</c:v>
                </c:pt>
                <c:pt idx="315">
                  <c:v>8.6596384048461927E-2</c:v>
                </c:pt>
                <c:pt idx="316">
                  <c:v>8.6596384048461927E-2</c:v>
                </c:pt>
                <c:pt idx="317">
                  <c:v>8.6596384048461927E-2</c:v>
                </c:pt>
                <c:pt idx="318">
                  <c:v>8.7537651062011723E-2</c:v>
                </c:pt>
                <c:pt idx="319">
                  <c:v>8.7537651062011723E-2</c:v>
                </c:pt>
                <c:pt idx="320">
                  <c:v>8.7537651062011723E-2</c:v>
                </c:pt>
                <c:pt idx="321">
                  <c:v>8.7537651062011723E-2</c:v>
                </c:pt>
                <c:pt idx="322">
                  <c:v>8.8478918075561533E-2</c:v>
                </c:pt>
                <c:pt idx="323">
                  <c:v>8.8478918075561533E-2</c:v>
                </c:pt>
                <c:pt idx="324">
                  <c:v>8.8478918075561533E-2</c:v>
                </c:pt>
                <c:pt idx="325">
                  <c:v>8.9420185089111329E-2</c:v>
                </c:pt>
                <c:pt idx="326">
                  <c:v>8.9420185089111329E-2</c:v>
                </c:pt>
                <c:pt idx="327">
                  <c:v>8.9420185089111329E-2</c:v>
                </c:pt>
                <c:pt idx="328">
                  <c:v>8.9420185089111329E-2</c:v>
                </c:pt>
                <c:pt idx="329">
                  <c:v>9.0361442565917965E-2</c:v>
                </c:pt>
                <c:pt idx="330">
                  <c:v>9.0361442565917965E-2</c:v>
                </c:pt>
                <c:pt idx="331">
                  <c:v>9.0361442565917965E-2</c:v>
                </c:pt>
                <c:pt idx="332">
                  <c:v>9.1302709579467775E-2</c:v>
                </c:pt>
                <c:pt idx="333">
                  <c:v>9.1302709579467775E-2</c:v>
                </c:pt>
                <c:pt idx="334">
                  <c:v>9.2243976593017599E-2</c:v>
                </c:pt>
                <c:pt idx="335">
                  <c:v>9.2243976593017599E-2</c:v>
                </c:pt>
                <c:pt idx="336">
                  <c:v>9.2243976593017599E-2</c:v>
                </c:pt>
                <c:pt idx="337">
                  <c:v>9.2243976593017599E-2</c:v>
                </c:pt>
                <c:pt idx="338">
                  <c:v>9.3185243606567381E-2</c:v>
                </c:pt>
                <c:pt idx="339">
                  <c:v>9.3185243606567381E-2</c:v>
                </c:pt>
                <c:pt idx="340">
                  <c:v>9.3185243606567381E-2</c:v>
                </c:pt>
                <c:pt idx="341">
                  <c:v>9.3185243606567381E-2</c:v>
                </c:pt>
                <c:pt idx="342">
                  <c:v>9.412651062011719E-2</c:v>
                </c:pt>
                <c:pt idx="343">
                  <c:v>9.412651062011719E-2</c:v>
                </c:pt>
                <c:pt idx="344">
                  <c:v>9.412651062011719E-2</c:v>
                </c:pt>
                <c:pt idx="345">
                  <c:v>9.5067768096923827E-2</c:v>
                </c:pt>
                <c:pt idx="346">
                  <c:v>9.5067768096923827E-2</c:v>
                </c:pt>
                <c:pt idx="347">
                  <c:v>9.5067768096923827E-2</c:v>
                </c:pt>
                <c:pt idx="348">
                  <c:v>9.5067768096923827E-2</c:v>
                </c:pt>
                <c:pt idx="349">
                  <c:v>9.6950302124023446E-2</c:v>
                </c:pt>
                <c:pt idx="350">
                  <c:v>9.6950302124023446E-2</c:v>
                </c:pt>
                <c:pt idx="351">
                  <c:v>9.6950302124023446E-2</c:v>
                </c:pt>
                <c:pt idx="352">
                  <c:v>9.7891569137573256E-2</c:v>
                </c:pt>
                <c:pt idx="353">
                  <c:v>9.7891569137573256E-2</c:v>
                </c:pt>
                <c:pt idx="354">
                  <c:v>9.7891569137573256E-2</c:v>
                </c:pt>
                <c:pt idx="355">
                  <c:v>9.7891569137573256E-2</c:v>
                </c:pt>
                <c:pt idx="356">
                  <c:v>9.8832836151123052E-2</c:v>
                </c:pt>
                <c:pt idx="357">
                  <c:v>9.8832836151123052E-2</c:v>
                </c:pt>
                <c:pt idx="358">
                  <c:v>9.8832836151123052E-2</c:v>
                </c:pt>
                <c:pt idx="359">
                  <c:v>9.9774093627929689E-2</c:v>
                </c:pt>
                <c:pt idx="360">
                  <c:v>9.9774093627929689E-2</c:v>
                </c:pt>
                <c:pt idx="361">
                  <c:v>9.9774093627929689E-2</c:v>
                </c:pt>
                <c:pt idx="362">
                  <c:v>9.9774093627929689E-2</c:v>
                </c:pt>
                <c:pt idx="363">
                  <c:v>0.1007153606414795</c:v>
                </c:pt>
                <c:pt idx="364">
                  <c:v>0.1007153606414795</c:v>
                </c:pt>
                <c:pt idx="365">
                  <c:v>0.1007153606414795</c:v>
                </c:pt>
                <c:pt idx="366">
                  <c:v>0.1007153606414795</c:v>
                </c:pt>
                <c:pt idx="367">
                  <c:v>0.10165662765502929</c:v>
                </c:pt>
                <c:pt idx="368">
                  <c:v>0.10165662765502929</c:v>
                </c:pt>
                <c:pt idx="369">
                  <c:v>0.10165662765502929</c:v>
                </c:pt>
                <c:pt idx="370">
                  <c:v>0.10165662765502929</c:v>
                </c:pt>
                <c:pt idx="371">
                  <c:v>0.1025978946685791</c:v>
                </c:pt>
                <c:pt idx="372">
                  <c:v>0.1025978946685791</c:v>
                </c:pt>
                <c:pt idx="373">
                  <c:v>0.1025978946685791</c:v>
                </c:pt>
                <c:pt idx="374">
                  <c:v>0.1025978946685791</c:v>
                </c:pt>
                <c:pt idx="375">
                  <c:v>0.10353916168212893</c:v>
                </c:pt>
                <c:pt idx="376">
                  <c:v>0.10353916168212893</c:v>
                </c:pt>
                <c:pt idx="377">
                  <c:v>0.10353916168212893</c:v>
                </c:pt>
                <c:pt idx="378">
                  <c:v>0.10353916168212893</c:v>
                </c:pt>
                <c:pt idx="379">
                  <c:v>0.10448041915893556</c:v>
                </c:pt>
                <c:pt idx="380">
                  <c:v>0.10542168617248536</c:v>
                </c:pt>
                <c:pt idx="381">
                  <c:v>0.10542168617248536</c:v>
                </c:pt>
                <c:pt idx="382">
                  <c:v>0.10542168617248536</c:v>
                </c:pt>
                <c:pt idx="383">
                  <c:v>0.10542168617248536</c:v>
                </c:pt>
                <c:pt idx="384">
                  <c:v>0.10542168617248536</c:v>
                </c:pt>
                <c:pt idx="385">
                  <c:v>0.10636295318603517</c:v>
                </c:pt>
                <c:pt idx="386">
                  <c:v>0.10636295318603517</c:v>
                </c:pt>
                <c:pt idx="387">
                  <c:v>0.10636295318603517</c:v>
                </c:pt>
                <c:pt idx="388">
                  <c:v>0.10730422019958497</c:v>
                </c:pt>
                <c:pt idx="389">
                  <c:v>0.10730422019958497</c:v>
                </c:pt>
                <c:pt idx="390">
                  <c:v>0.10730422019958497</c:v>
                </c:pt>
                <c:pt idx="391">
                  <c:v>0.10824548721313478</c:v>
                </c:pt>
                <c:pt idx="392">
                  <c:v>0.10824548721313478</c:v>
                </c:pt>
                <c:pt idx="393">
                  <c:v>0.10824548721313478</c:v>
                </c:pt>
                <c:pt idx="394">
                  <c:v>0.10824548721313478</c:v>
                </c:pt>
                <c:pt idx="395">
                  <c:v>0.10918674468994141</c:v>
                </c:pt>
                <c:pt idx="396">
                  <c:v>0.10918674468994141</c:v>
                </c:pt>
                <c:pt idx="397">
                  <c:v>0.10918674468994141</c:v>
                </c:pt>
                <c:pt idx="398">
                  <c:v>0.11012801170349121</c:v>
                </c:pt>
                <c:pt idx="399">
                  <c:v>0.10918674468994141</c:v>
                </c:pt>
                <c:pt idx="400">
                  <c:v>0.11012801170349121</c:v>
                </c:pt>
                <c:pt idx="401">
                  <c:v>0.11106927871704102</c:v>
                </c:pt>
                <c:pt idx="402">
                  <c:v>0.11106927871704102</c:v>
                </c:pt>
                <c:pt idx="403">
                  <c:v>0.11106927871704102</c:v>
                </c:pt>
                <c:pt idx="404">
                  <c:v>0.11106927871704102</c:v>
                </c:pt>
                <c:pt idx="405">
                  <c:v>0.11201054573059084</c:v>
                </c:pt>
                <c:pt idx="406">
                  <c:v>0.11201054573059084</c:v>
                </c:pt>
                <c:pt idx="407">
                  <c:v>0.11201054573059084</c:v>
                </c:pt>
                <c:pt idx="408">
                  <c:v>0.11201054573059084</c:v>
                </c:pt>
                <c:pt idx="409">
                  <c:v>0.11295181274414062</c:v>
                </c:pt>
                <c:pt idx="410">
                  <c:v>0.11295181274414062</c:v>
                </c:pt>
                <c:pt idx="411">
                  <c:v>0.11389307022094727</c:v>
                </c:pt>
                <c:pt idx="412">
                  <c:v>0.11389307022094727</c:v>
                </c:pt>
                <c:pt idx="413">
                  <c:v>0.11389307022094727</c:v>
                </c:pt>
                <c:pt idx="414">
                  <c:v>0.11389307022094727</c:v>
                </c:pt>
                <c:pt idx="415">
                  <c:v>0.11389307022094727</c:v>
                </c:pt>
                <c:pt idx="416">
                  <c:v>0.11483433723449708</c:v>
                </c:pt>
                <c:pt idx="417">
                  <c:v>0.11483433723449708</c:v>
                </c:pt>
                <c:pt idx="418">
                  <c:v>0.11483433723449708</c:v>
                </c:pt>
                <c:pt idx="419">
                  <c:v>0.11577560424804688</c:v>
                </c:pt>
                <c:pt idx="420">
                  <c:v>0.11577560424804688</c:v>
                </c:pt>
                <c:pt idx="421">
                  <c:v>0.11577560424804688</c:v>
                </c:pt>
                <c:pt idx="422">
                  <c:v>0.11577560424804688</c:v>
                </c:pt>
                <c:pt idx="423">
                  <c:v>0.11671687126159669</c:v>
                </c:pt>
                <c:pt idx="424">
                  <c:v>0.11671687126159669</c:v>
                </c:pt>
                <c:pt idx="425">
                  <c:v>0.11671687126159669</c:v>
                </c:pt>
                <c:pt idx="426">
                  <c:v>0.11671687126159669</c:v>
                </c:pt>
                <c:pt idx="427">
                  <c:v>0.11765813827514648</c:v>
                </c:pt>
                <c:pt idx="428">
                  <c:v>0.11859939575195312</c:v>
                </c:pt>
                <c:pt idx="429">
                  <c:v>0.11765813827514648</c:v>
                </c:pt>
                <c:pt idx="430">
                  <c:v>0.11859939575195312</c:v>
                </c:pt>
                <c:pt idx="431">
                  <c:v>0.11859939575195312</c:v>
                </c:pt>
                <c:pt idx="432">
                  <c:v>0.11859939575195312</c:v>
                </c:pt>
                <c:pt idx="433">
                  <c:v>0.11954066276550293</c:v>
                </c:pt>
                <c:pt idx="434">
                  <c:v>0.11954066276550293</c:v>
                </c:pt>
                <c:pt idx="435">
                  <c:v>0.11954066276550293</c:v>
                </c:pt>
                <c:pt idx="436">
                  <c:v>0.12048192977905275</c:v>
                </c:pt>
                <c:pt idx="437">
                  <c:v>0.12048192977905275</c:v>
                </c:pt>
                <c:pt idx="438">
                  <c:v>0.12142319679260254</c:v>
                </c:pt>
                <c:pt idx="439">
                  <c:v>0.12142319679260254</c:v>
                </c:pt>
                <c:pt idx="440">
                  <c:v>0.12142319679260254</c:v>
                </c:pt>
                <c:pt idx="441">
                  <c:v>0.12142319679260254</c:v>
                </c:pt>
                <c:pt idx="442">
                  <c:v>0.12142319679260254</c:v>
                </c:pt>
                <c:pt idx="443">
                  <c:v>0.12236446380615236</c:v>
                </c:pt>
                <c:pt idx="444">
                  <c:v>0.12236446380615236</c:v>
                </c:pt>
                <c:pt idx="445">
                  <c:v>0.123305721282959</c:v>
                </c:pt>
                <c:pt idx="446">
                  <c:v>0.123305721282959</c:v>
                </c:pt>
                <c:pt idx="447">
                  <c:v>0.123305721282959</c:v>
                </c:pt>
                <c:pt idx="448">
                  <c:v>0.123305721282959</c:v>
                </c:pt>
                <c:pt idx="449">
                  <c:v>0.12424698829650879</c:v>
                </c:pt>
                <c:pt idx="450">
                  <c:v>0.12424698829650879</c:v>
                </c:pt>
                <c:pt idx="451">
                  <c:v>0.12424698829650879</c:v>
                </c:pt>
                <c:pt idx="452">
                  <c:v>0.12518825531005862</c:v>
                </c:pt>
                <c:pt idx="453">
                  <c:v>0.12518825531005862</c:v>
                </c:pt>
                <c:pt idx="454">
                  <c:v>0.12518825531005862</c:v>
                </c:pt>
                <c:pt idx="455">
                  <c:v>0.12518825531005862</c:v>
                </c:pt>
                <c:pt idx="456">
                  <c:v>0.12612952232360844</c:v>
                </c:pt>
                <c:pt idx="457">
                  <c:v>0.12612952232360844</c:v>
                </c:pt>
                <c:pt idx="458">
                  <c:v>0.12612952232360844</c:v>
                </c:pt>
                <c:pt idx="459">
                  <c:v>0.12707078933715821</c:v>
                </c:pt>
                <c:pt idx="460">
                  <c:v>0.12707078933715821</c:v>
                </c:pt>
                <c:pt idx="461">
                  <c:v>0.12707078933715821</c:v>
                </c:pt>
                <c:pt idx="462">
                  <c:v>0.12801204681396486</c:v>
                </c:pt>
                <c:pt idx="463">
                  <c:v>0.12801204681396486</c:v>
                </c:pt>
                <c:pt idx="464">
                  <c:v>0.12801204681396486</c:v>
                </c:pt>
                <c:pt idx="465">
                  <c:v>0.12895331382751468</c:v>
                </c:pt>
                <c:pt idx="466">
                  <c:v>0.12895331382751468</c:v>
                </c:pt>
                <c:pt idx="467">
                  <c:v>0.12895331382751468</c:v>
                </c:pt>
                <c:pt idx="468">
                  <c:v>0.12895331382751468</c:v>
                </c:pt>
                <c:pt idx="469">
                  <c:v>0.12989458084106445</c:v>
                </c:pt>
                <c:pt idx="470">
                  <c:v>0.12989458084106445</c:v>
                </c:pt>
                <c:pt idx="471">
                  <c:v>0.13083584785461427</c:v>
                </c:pt>
                <c:pt idx="472">
                  <c:v>0.13083584785461427</c:v>
                </c:pt>
                <c:pt idx="473">
                  <c:v>0.13083584785461427</c:v>
                </c:pt>
                <c:pt idx="474">
                  <c:v>0.13083584785461427</c:v>
                </c:pt>
                <c:pt idx="475">
                  <c:v>0.13177711486816407</c:v>
                </c:pt>
                <c:pt idx="476">
                  <c:v>0.13177711486816407</c:v>
                </c:pt>
                <c:pt idx="477">
                  <c:v>0.13177711486816407</c:v>
                </c:pt>
                <c:pt idx="478">
                  <c:v>0.13177711486816407</c:v>
                </c:pt>
                <c:pt idx="479">
                  <c:v>0.13271837234497069</c:v>
                </c:pt>
                <c:pt idx="480">
                  <c:v>0.13271837234497069</c:v>
                </c:pt>
                <c:pt idx="481">
                  <c:v>0.13271837234497069</c:v>
                </c:pt>
                <c:pt idx="482">
                  <c:v>0.13365963935852052</c:v>
                </c:pt>
                <c:pt idx="483">
                  <c:v>0.13365963935852052</c:v>
                </c:pt>
                <c:pt idx="484">
                  <c:v>0.13365963935852052</c:v>
                </c:pt>
                <c:pt idx="485">
                  <c:v>0.13460090637207031</c:v>
                </c:pt>
                <c:pt idx="486">
                  <c:v>0.13460090637207031</c:v>
                </c:pt>
                <c:pt idx="487">
                  <c:v>0.13554217338562013</c:v>
                </c:pt>
                <c:pt idx="488">
                  <c:v>0.13554217338562013</c:v>
                </c:pt>
                <c:pt idx="489">
                  <c:v>0.13554217338562013</c:v>
                </c:pt>
                <c:pt idx="490">
                  <c:v>0.13554217338562013</c:v>
                </c:pt>
                <c:pt idx="491">
                  <c:v>0.13648344039916996</c:v>
                </c:pt>
                <c:pt idx="492">
                  <c:v>0.13648344039916996</c:v>
                </c:pt>
                <c:pt idx="493">
                  <c:v>0.13648344039916996</c:v>
                </c:pt>
                <c:pt idx="494">
                  <c:v>0.13742469787597655</c:v>
                </c:pt>
                <c:pt idx="495">
                  <c:v>0.13742469787597655</c:v>
                </c:pt>
                <c:pt idx="496">
                  <c:v>0.13836596488952638</c:v>
                </c:pt>
                <c:pt idx="497">
                  <c:v>0.13836596488952638</c:v>
                </c:pt>
                <c:pt idx="498">
                  <c:v>0.13836596488952638</c:v>
                </c:pt>
                <c:pt idx="499">
                  <c:v>0.13836596488952638</c:v>
                </c:pt>
                <c:pt idx="500">
                  <c:v>0.1393072319030762</c:v>
                </c:pt>
                <c:pt idx="501">
                  <c:v>0.1393072319030762</c:v>
                </c:pt>
                <c:pt idx="502">
                  <c:v>0.1393072319030762</c:v>
                </c:pt>
                <c:pt idx="503">
                  <c:v>0.1393072319030762</c:v>
                </c:pt>
                <c:pt idx="504">
                  <c:v>0.14024849891662597</c:v>
                </c:pt>
                <c:pt idx="505">
                  <c:v>0.14024849891662597</c:v>
                </c:pt>
                <c:pt idx="506">
                  <c:v>0.14118976593017579</c:v>
                </c:pt>
                <c:pt idx="507">
                  <c:v>0.14118976593017579</c:v>
                </c:pt>
                <c:pt idx="508">
                  <c:v>0.14118976593017579</c:v>
                </c:pt>
                <c:pt idx="509">
                  <c:v>0.14118976593017579</c:v>
                </c:pt>
                <c:pt idx="510">
                  <c:v>0.14213102340698244</c:v>
                </c:pt>
                <c:pt idx="511">
                  <c:v>0.14213102340698244</c:v>
                </c:pt>
                <c:pt idx="512">
                  <c:v>0.14213102340698244</c:v>
                </c:pt>
                <c:pt idx="513">
                  <c:v>0.14307229042053227</c:v>
                </c:pt>
                <c:pt idx="514">
                  <c:v>0.14307229042053227</c:v>
                </c:pt>
                <c:pt idx="515">
                  <c:v>0.14307229042053227</c:v>
                </c:pt>
                <c:pt idx="516">
                  <c:v>0.14401355743408203</c:v>
                </c:pt>
                <c:pt idx="517">
                  <c:v>0.14401355743408203</c:v>
                </c:pt>
                <c:pt idx="518">
                  <c:v>0.14401355743408203</c:v>
                </c:pt>
                <c:pt idx="519">
                  <c:v>0.14495482444763183</c:v>
                </c:pt>
                <c:pt idx="520">
                  <c:v>0.14495482444763183</c:v>
                </c:pt>
                <c:pt idx="521">
                  <c:v>0.14495482444763183</c:v>
                </c:pt>
                <c:pt idx="522">
                  <c:v>0.14589609146118165</c:v>
                </c:pt>
                <c:pt idx="523">
                  <c:v>0.14589609146118165</c:v>
                </c:pt>
                <c:pt idx="524">
                  <c:v>0.14683734893798828</c:v>
                </c:pt>
                <c:pt idx="525">
                  <c:v>0.14589609146118165</c:v>
                </c:pt>
                <c:pt idx="526">
                  <c:v>0.14683734893798828</c:v>
                </c:pt>
                <c:pt idx="527">
                  <c:v>0.14683734893798828</c:v>
                </c:pt>
                <c:pt idx="528">
                  <c:v>0.1477786159515381</c:v>
                </c:pt>
                <c:pt idx="529">
                  <c:v>0.1477786159515381</c:v>
                </c:pt>
                <c:pt idx="530">
                  <c:v>0.1477786159515381</c:v>
                </c:pt>
                <c:pt idx="531">
                  <c:v>0.1477786159515381</c:v>
                </c:pt>
                <c:pt idx="532">
                  <c:v>0.1487198829650879</c:v>
                </c:pt>
                <c:pt idx="533">
                  <c:v>0.1487198829650879</c:v>
                </c:pt>
                <c:pt idx="534">
                  <c:v>0.1487198829650879</c:v>
                </c:pt>
                <c:pt idx="535">
                  <c:v>0.14966114997863772</c:v>
                </c:pt>
                <c:pt idx="536">
                  <c:v>0.14966114997863772</c:v>
                </c:pt>
                <c:pt idx="537">
                  <c:v>0.15060241699218754</c:v>
                </c:pt>
                <c:pt idx="538">
                  <c:v>0.15060241699218754</c:v>
                </c:pt>
                <c:pt idx="539">
                  <c:v>0.15060241699218754</c:v>
                </c:pt>
                <c:pt idx="540">
                  <c:v>0.15060241699218754</c:v>
                </c:pt>
                <c:pt idx="541">
                  <c:v>0.15154367446899414</c:v>
                </c:pt>
                <c:pt idx="542">
                  <c:v>0.15154367446899414</c:v>
                </c:pt>
                <c:pt idx="543">
                  <c:v>0.15248494148254396</c:v>
                </c:pt>
                <c:pt idx="544">
                  <c:v>0.15248494148254396</c:v>
                </c:pt>
                <c:pt idx="545">
                  <c:v>0.15248494148254396</c:v>
                </c:pt>
                <c:pt idx="546">
                  <c:v>0.15248494148254396</c:v>
                </c:pt>
                <c:pt idx="547">
                  <c:v>0.15342620849609379</c:v>
                </c:pt>
                <c:pt idx="548">
                  <c:v>0.15342620849609379</c:v>
                </c:pt>
                <c:pt idx="549">
                  <c:v>0.15342620849609379</c:v>
                </c:pt>
                <c:pt idx="550">
                  <c:v>0.15436747550964355</c:v>
                </c:pt>
                <c:pt idx="551">
                  <c:v>0.15436747550964355</c:v>
                </c:pt>
                <c:pt idx="552">
                  <c:v>0.15436747550964355</c:v>
                </c:pt>
                <c:pt idx="553">
                  <c:v>0.15436747550964355</c:v>
                </c:pt>
                <c:pt idx="554">
                  <c:v>0.1553087329864502</c:v>
                </c:pt>
                <c:pt idx="555">
                  <c:v>0.1553087329864502</c:v>
                </c:pt>
                <c:pt idx="556">
                  <c:v>0.15625000000000003</c:v>
                </c:pt>
              </c:numCache>
            </c:numRef>
          </c:xVal>
          <c:yVal>
            <c:numRef>
              <c:f>'NORMALWEIGHT 6'!$I$6:$I$562</c:f>
              <c:numCache>
                <c:formatCode>0.00</c:formatCode>
                <c:ptCount val="557"/>
                <c:pt idx="0">
                  <c:v>3467.6605951230076</c:v>
                </c:pt>
                <c:pt idx="1">
                  <c:v>4728.6279570929428</c:v>
                </c:pt>
                <c:pt idx="2">
                  <c:v>5989.5953190628779</c:v>
                </c:pt>
                <c:pt idx="3">
                  <c:v>7250.5626810328131</c:v>
                </c:pt>
                <c:pt idx="4">
                  <c:v>8669.1514878075195</c:v>
                </c:pt>
                <c:pt idx="5">
                  <c:v>9772.4974049726843</c:v>
                </c:pt>
                <c:pt idx="6">
                  <c:v>11033.46546635399</c:v>
                </c:pt>
                <c:pt idx="7">
                  <c:v>12452.052874305953</c:v>
                </c:pt>
                <c:pt idx="8">
                  <c:v>13555.39949088249</c:v>
                </c:pt>
                <c:pt idx="9">
                  <c:v>14973.988997068565</c:v>
                </c:pt>
                <c:pt idx="10">
                  <c:v>16234.956359038501</c:v>
                </c:pt>
                <c:pt idx="11">
                  <c:v>17495.923721008436</c:v>
                </c:pt>
                <c:pt idx="12">
                  <c:v>18756.891082978371</c:v>
                </c:pt>
                <c:pt idx="13">
                  <c:v>19860.237699554909</c:v>
                </c:pt>
                <c:pt idx="14">
                  <c:v>21121.205061524844</c:v>
                </c:pt>
                <c:pt idx="15">
                  <c:v>22382.17242349478</c:v>
                </c:pt>
                <c:pt idx="16">
                  <c:v>23800.761929680855</c:v>
                </c:pt>
                <c:pt idx="17">
                  <c:v>25061.727892828047</c:v>
                </c:pt>
                <c:pt idx="18">
                  <c:v>26322.696653620726</c:v>
                </c:pt>
                <c:pt idx="19">
                  <c:v>27583.662616767917</c:v>
                </c:pt>
                <c:pt idx="20">
                  <c:v>28844.631377560596</c:v>
                </c:pt>
                <c:pt idx="21">
                  <c:v>29947.977994137131</c:v>
                </c:pt>
                <c:pt idx="22">
                  <c:v>31366.566101500466</c:v>
                </c:pt>
                <c:pt idx="23">
                  <c:v>32627.532064647661</c:v>
                </c:pt>
                <c:pt idx="24">
                  <c:v>33888.500825440336</c:v>
                </c:pt>
                <c:pt idx="25">
                  <c:v>35149.466788587531</c:v>
                </c:pt>
                <c:pt idx="26">
                  <c:v>36252.813405164066</c:v>
                </c:pt>
                <c:pt idx="27">
                  <c:v>37671.401512527402</c:v>
                </c:pt>
                <c:pt idx="28">
                  <c:v>38932.370273320077</c:v>
                </c:pt>
                <c:pt idx="29">
                  <c:v>40193.336236467272</c:v>
                </c:pt>
                <c:pt idx="30">
                  <c:v>41296.682853043807</c:v>
                </c:pt>
                <c:pt idx="31">
                  <c:v>42557.651613836482</c:v>
                </c:pt>
                <c:pt idx="32">
                  <c:v>43818.617576983677</c:v>
                </c:pt>
                <c:pt idx="33">
                  <c:v>45079.586337776353</c:v>
                </c:pt>
                <c:pt idx="34">
                  <c:v>46498.174445139688</c:v>
                </c:pt>
                <c:pt idx="35">
                  <c:v>47759.143205932363</c:v>
                </c:pt>
                <c:pt idx="36">
                  <c:v>49020.109169079558</c:v>
                </c:pt>
                <c:pt idx="37">
                  <c:v>50281.075132226753</c:v>
                </c:pt>
                <c:pt idx="38">
                  <c:v>51542.046690664916</c:v>
                </c:pt>
                <c:pt idx="39">
                  <c:v>52803.012653812104</c:v>
                </c:pt>
                <c:pt idx="40">
                  <c:v>54063.978616959299</c:v>
                </c:pt>
                <c:pt idx="41">
                  <c:v>55324.944580106494</c:v>
                </c:pt>
                <c:pt idx="42">
                  <c:v>56585.916138544657</c:v>
                </c:pt>
                <c:pt idx="43">
                  <c:v>57689.262755121192</c:v>
                </c:pt>
                <c:pt idx="44">
                  <c:v>59107.84806483904</c:v>
                </c:pt>
                <c:pt idx="45">
                  <c:v>60211.194681415574</c:v>
                </c:pt>
                <c:pt idx="46">
                  <c:v>61472.160644562769</c:v>
                </c:pt>
                <c:pt idx="47">
                  <c:v>62733.132203000932</c:v>
                </c:pt>
                <c:pt idx="48">
                  <c:v>64151.71751271878</c:v>
                </c:pt>
                <c:pt idx="49">
                  <c:v>65255.064129295322</c:v>
                </c:pt>
                <c:pt idx="50">
                  <c:v>66673.655034304131</c:v>
                </c:pt>
                <c:pt idx="51">
                  <c:v>67934.620997451333</c:v>
                </c:pt>
                <c:pt idx="52">
                  <c:v>69195.586960598521</c:v>
                </c:pt>
                <c:pt idx="53">
                  <c:v>70456.558519036684</c:v>
                </c:pt>
                <c:pt idx="54">
                  <c:v>71717.524482183871</c:v>
                </c:pt>
                <c:pt idx="55">
                  <c:v>72978.490445331074</c:v>
                </c:pt>
                <c:pt idx="56">
                  <c:v>74081.837061907601</c:v>
                </c:pt>
                <c:pt idx="57">
                  <c:v>75342.803025054804</c:v>
                </c:pt>
                <c:pt idx="58">
                  <c:v>76603.774583492966</c:v>
                </c:pt>
                <c:pt idx="59">
                  <c:v>77864.740546640154</c:v>
                </c:pt>
                <c:pt idx="60">
                  <c:v>79125.706509787342</c:v>
                </c:pt>
                <c:pt idx="61">
                  <c:v>80544.297414796165</c:v>
                </c:pt>
                <c:pt idx="62">
                  <c:v>81647.644031372707</c:v>
                </c:pt>
                <c:pt idx="63">
                  <c:v>83066.229341090555</c:v>
                </c:pt>
                <c:pt idx="64">
                  <c:v>84169.575957667083</c:v>
                </c:pt>
                <c:pt idx="65">
                  <c:v>85588.166862675906</c:v>
                </c:pt>
                <c:pt idx="66">
                  <c:v>86691.513479252448</c:v>
                </c:pt>
                <c:pt idx="67">
                  <c:v>87952.479442399635</c:v>
                </c:pt>
                <c:pt idx="68">
                  <c:v>89213.445405546838</c:v>
                </c:pt>
                <c:pt idx="69">
                  <c:v>90632.036310555646</c:v>
                </c:pt>
                <c:pt idx="70">
                  <c:v>91893.002273702848</c:v>
                </c:pt>
                <c:pt idx="71">
                  <c:v>93153.968236850036</c:v>
                </c:pt>
                <c:pt idx="72">
                  <c:v>94414.939795288199</c:v>
                </c:pt>
                <c:pt idx="73">
                  <c:v>95675.905758435387</c:v>
                </c:pt>
                <c:pt idx="74">
                  <c:v>96936.871721582589</c:v>
                </c:pt>
                <c:pt idx="75">
                  <c:v>98197.837684729777</c:v>
                </c:pt>
                <c:pt idx="76">
                  <c:v>99458.803647876965</c:v>
                </c:pt>
                <c:pt idx="77">
                  <c:v>100719.76961102417</c:v>
                </c:pt>
                <c:pt idx="78">
                  <c:v>101980.74676475329</c:v>
                </c:pt>
                <c:pt idx="79">
                  <c:v>103084.09338132983</c:v>
                </c:pt>
                <c:pt idx="80">
                  <c:v>104502.67869104768</c:v>
                </c:pt>
                <c:pt idx="81">
                  <c:v>105921.26400076553</c:v>
                </c:pt>
                <c:pt idx="82">
                  <c:v>106866.99127077141</c:v>
                </c:pt>
                <c:pt idx="83">
                  <c:v>108285.57658048926</c:v>
                </c:pt>
                <c:pt idx="84">
                  <c:v>109704.17308078904</c:v>
                </c:pt>
                <c:pt idx="85">
                  <c:v>110649.88916021299</c:v>
                </c:pt>
                <c:pt idx="86">
                  <c:v>112068.48566051277</c:v>
                </c:pt>
                <c:pt idx="87">
                  <c:v>113487.07097023062</c:v>
                </c:pt>
                <c:pt idx="88">
                  <c:v>114432.7982402365</c:v>
                </c:pt>
                <c:pt idx="89">
                  <c:v>115851.38354995435</c:v>
                </c:pt>
                <c:pt idx="90">
                  <c:v>117269.96885967221</c:v>
                </c:pt>
                <c:pt idx="91">
                  <c:v>118215.69612967808</c:v>
                </c:pt>
                <c:pt idx="92">
                  <c:v>119476.66209282528</c:v>
                </c:pt>
                <c:pt idx="93">
                  <c:v>120895.25859312507</c:v>
                </c:pt>
                <c:pt idx="94">
                  <c:v>122156.22455627225</c:v>
                </c:pt>
                <c:pt idx="95">
                  <c:v>123259.57117284879</c:v>
                </c:pt>
                <c:pt idx="96">
                  <c:v>124520.53713599598</c:v>
                </c:pt>
                <c:pt idx="97">
                  <c:v>125781.50309914318</c:v>
                </c:pt>
                <c:pt idx="98">
                  <c:v>127042.46906229037</c:v>
                </c:pt>
                <c:pt idx="99">
                  <c:v>128303.43502543756</c:v>
                </c:pt>
                <c:pt idx="100">
                  <c:v>129564.40098858476</c:v>
                </c:pt>
                <c:pt idx="101">
                  <c:v>130825.37814231389</c:v>
                </c:pt>
                <c:pt idx="102">
                  <c:v>132086.34410546109</c:v>
                </c:pt>
                <c:pt idx="103">
                  <c:v>133662.54876174958</c:v>
                </c:pt>
                <c:pt idx="104">
                  <c:v>134608.27603175546</c:v>
                </c:pt>
                <c:pt idx="105">
                  <c:v>135869.24199490267</c:v>
                </c:pt>
                <c:pt idx="106">
                  <c:v>137445.44665119116</c:v>
                </c:pt>
                <c:pt idx="107">
                  <c:v>138391.17392119704</c:v>
                </c:pt>
                <c:pt idx="108">
                  <c:v>139809.77042149683</c:v>
                </c:pt>
                <c:pt idx="109">
                  <c:v>141228.35573121469</c:v>
                </c:pt>
                <c:pt idx="110">
                  <c:v>142174.08300122057</c:v>
                </c:pt>
                <c:pt idx="111">
                  <c:v>143907.90700407972</c:v>
                </c:pt>
                <c:pt idx="112">
                  <c:v>145168.87296722693</c:v>
                </c:pt>
                <c:pt idx="113">
                  <c:v>146429.85012095605</c:v>
                </c:pt>
                <c:pt idx="114">
                  <c:v>147690.81608410325</c:v>
                </c:pt>
                <c:pt idx="115">
                  <c:v>148951.78204725042</c:v>
                </c:pt>
                <c:pt idx="116">
                  <c:v>150212.74801039763</c:v>
                </c:pt>
                <c:pt idx="117">
                  <c:v>151473.71397354483</c:v>
                </c:pt>
                <c:pt idx="118">
                  <c:v>152734.67993669203</c:v>
                </c:pt>
                <c:pt idx="119">
                  <c:v>153995.6458998392</c:v>
                </c:pt>
                <c:pt idx="120">
                  <c:v>155256.61186298641</c:v>
                </c:pt>
                <c:pt idx="121">
                  <c:v>156517.58901671553</c:v>
                </c:pt>
                <c:pt idx="122">
                  <c:v>157778.55497986273</c:v>
                </c:pt>
                <c:pt idx="123">
                  <c:v>159039.52094300991</c:v>
                </c:pt>
                <c:pt idx="124">
                  <c:v>160300.48690615711</c:v>
                </c:pt>
                <c:pt idx="125">
                  <c:v>161561.45286930431</c:v>
                </c:pt>
                <c:pt idx="126">
                  <c:v>162822.41883245151</c:v>
                </c:pt>
                <c:pt idx="127">
                  <c:v>164083.38479559869</c:v>
                </c:pt>
                <c:pt idx="128">
                  <c:v>165344.36194932781</c:v>
                </c:pt>
                <c:pt idx="129">
                  <c:v>166605.32791247501</c:v>
                </c:pt>
                <c:pt idx="130">
                  <c:v>167866.29387562221</c:v>
                </c:pt>
                <c:pt idx="131">
                  <c:v>169127.25983876939</c:v>
                </c:pt>
                <c:pt idx="132">
                  <c:v>170388.22580191659</c:v>
                </c:pt>
                <c:pt idx="133">
                  <c:v>171649.19176506379</c:v>
                </c:pt>
                <c:pt idx="134">
                  <c:v>172910.15772821099</c:v>
                </c:pt>
                <c:pt idx="135">
                  <c:v>174171.12369135817</c:v>
                </c:pt>
                <c:pt idx="136">
                  <c:v>175432.10084508729</c:v>
                </c:pt>
                <c:pt idx="137">
                  <c:v>176693.06680823449</c:v>
                </c:pt>
                <c:pt idx="138">
                  <c:v>177954.0327713817</c:v>
                </c:pt>
                <c:pt idx="139">
                  <c:v>179214.9987345289</c:v>
                </c:pt>
                <c:pt idx="140">
                  <c:v>180475.96469767607</c:v>
                </c:pt>
                <c:pt idx="141">
                  <c:v>181736.93066082327</c:v>
                </c:pt>
                <c:pt idx="142">
                  <c:v>182997.89662397048</c:v>
                </c:pt>
                <c:pt idx="143">
                  <c:v>184258.8737776996</c:v>
                </c:pt>
                <c:pt idx="144">
                  <c:v>185519.83974084677</c:v>
                </c:pt>
                <c:pt idx="145">
                  <c:v>186780.80570399397</c:v>
                </c:pt>
                <c:pt idx="146">
                  <c:v>188041.77166714118</c:v>
                </c:pt>
                <c:pt idx="147">
                  <c:v>189302.7488208703</c:v>
                </c:pt>
                <c:pt idx="148">
                  <c:v>190563.70359343555</c:v>
                </c:pt>
                <c:pt idx="149">
                  <c:v>191824.68074716468</c:v>
                </c:pt>
                <c:pt idx="150">
                  <c:v>192612.7886705999</c:v>
                </c:pt>
                <c:pt idx="151">
                  <c:v>194188.98213630647</c:v>
                </c:pt>
                <c:pt idx="152">
                  <c:v>195765.19798317691</c:v>
                </c:pt>
                <c:pt idx="153">
                  <c:v>196553.30590661214</c:v>
                </c:pt>
                <c:pt idx="154">
                  <c:v>198129.49937231871</c:v>
                </c:pt>
                <c:pt idx="155">
                  <c:v>199075.23783290654</c:v>
                </c:pt>
                <c:pt idx="156">
                  <c:v>200336.19260547179</c:v>
                </c:pt>
                <c:pt idx="157">
                  <c:v>201597.16975920091</c:v>
                </c:pt>
                <c:pt idx="158">
                  <c:v>202858.14691293004</c:v>
                </c:pt>
                <c:pt idx="159">
                  <c:v>204276.7322226479</c:v>
                </c:pt>
                <c:pt idx="160">
                  <c:v>205537.68699521315</c:v>
                </c:pt>
                <c:pt idx="161">
                  <c:v>206641.03361178969</c:v>
                </c:pt>
                <c:pt idx="162">
                  <c:v>208059.61892150756</c:v>
                </c:pt>
                <c:pt idx="163">
                  <c:v>209320.59607523668</c:v>
                </c:pt>
                <c:pt idx="164">
                  <c:v>210423.94269181319</c:v>
                </c:pt>
                <c:pt idx="165">
                  <c:v>211842.52800153106</c:v>
                </c:pt>
                <c:pt idx="166">
                  <c:v>212945.8746181076</c:v>
                </c:pt>
                <c:pt idx="167">
                  <c:v>214364.45992782543</c:v>
                </c:pt>
                <c:pt idx="168">
                  <c:v>215625.43708155458</c:v>
                </c:pt>
                <c:pt idx="169">
                  <c:v>216886.39185411984</c:v>
                </c:pt>
                <c:pt idx="170">
                  <c:v>218147.36900784896</c:v>
                </c:pt>
                <c:pt idx="171">
                  <c:v>219408.34616157808</c:v>
                </c:pt>
                <c:pt idx="172">
                  <c:v>220511.69277815463</c:v>
                </c:pt>
                <c:pt idx="173">
                  <c:v>221772.64755071988</c:v>
                </c:pt>
                <c:pt idx="174">
                  <c:v>223033.624704449</c:v>
                </c:pt>
                <c:pt idx="175">
                  <c:v>224294.57947701428</c:v>
                </c:pt>
                <c:pt idx="176">
                  <c:v>225555.55663074341</c:v>
                </c:pt>
                <c:pt idx="177">
                  <c:v>226816.51140330866</c:v>
                </c:pt>
                <c:pt idx="178">
                  <c:v>228077.48855703778</c:v>
                </c:pt>
                <c:pt idx="179">
                  <c:v>229338.4657107669</c:v>
                </c:pt>
                <c:pt idx="180">
                  <c:v>230599.42048333219</c:v>
                </c:pt>
                <c:pt idx="181">
                  <c:v>231860.39763706131</c:v>
                </c:pt>
                <c:pt idx="182">
                  <c:v>233121.35240962656</c:v>
                </c:pt>
                <c:pt idx="183">
                  <c:v>234382.32956335568</c:v>
                </c:pt>
                <c:pt idx="184">
                  <c:v>235958.52302906226</c:v>
                </c:pt>
                <c:pt idx="185">
                  <c:v>236904.26148965009</c:v>
                </c:pt>
                <c:pt idx="186">
                  <c:v>238165.21626221534</c:v>
                </c:pt>
                <c:pt idx="187">
                  <c:v>239426.19341594446</c:v>
                </c:pt>
                <c:pt idx="188">
                  <c:v>240687.17056967359</c:v>
                </c:pt>
                <c:pt idx="189">
                  <c:v>241948.12534223884</c:v>
                </c:pt>
                <c:pt idx="190">
                  <c:v>243209.10249596796</c:v>
                </c:pt>
                <c:pt idx="191">
                  <c:v>244470.05726853324</c:v>
                </c:pt>
                <c:pt idx="192">
                  <c:v>245731.03442226237</c:v>
                </c:pt>
                <c:pt idx="193">
                  <c:v>246991.98919482762</c:v>
                </c:pt>
                <c:pt idx="194">
                  <c:v>248252.96634855674</c:v>
                </c:pt>
                <c:pt idx="195">
                  <c:v>249513.94350228587</c:v>
                </c:pt>
                <c:pt idx="196">
                  <c:v>250774.89827485115</c:v>
                </c:pt>
                <c:pt idx="197">
                  <c:v>252035.87542858027</c:v>
                </c:pt>
                <c:pt idx="198">
                  <c:v>253296.83020114552</c:v>
                </c:pt>
                <c:pt idx="199">
                  <c:v>254557.80735487465</c:v>
                </c:pt>
                <c:pt idx="200">
                  <c:v>255818.7621274399</c:v>
                </c:pt>
                <c:pt idx="201">
                  <c:v>257079.73928116905</c:v>
                </c:pt>
                <c:pt idx="202">
                  <c:v>258340.71643489818</c:v>
                </c:pt>
                <c:pt idx="203">
                  <c:v>259601.67120746343</c:v>
                </c:pt>
                <c:pt idx="204">
                  <c:v>260862.64836119255</c:v>
                </c:pt>
                <c:pt idx="205">
                  <c:v>262281.23367091041</c:v>
                </c:pt>
                <c:pt idx="206">
                  <c:v>263542.18844347564</c:v>
                </c:pt>
                <c:pt idx="207">
                  <c:v>264803.16559720482</c:v>
                </c:pt>
                <c:pt idx="208">
                  <c:v>265906.5122137813</c:v>
                </c:pt>
                <c:pt idx="209">
                  <c:v>267167.48936751048</c:v>
                </c:pt>
                <c:pt idx="210">
                  <c:v>268428.44414007571</c:v>
                </c:pt>
                <c:pt idx="211">
                  <c:v>269689.42129380483</c:v>
                </c:pt>
                <c:pt idx="212">
                  <c:v>270950.37606637011</c:v>
                </c:pt>
                <c:pt idx="213">
                  <c:v>272211.35322009923</c:v>
                </c:pt>
                <c:pt idx="214">
                  <c:v>273472.30799266452</c:v>
                </c:pt>
                <c:pt idx="215">
                  <c:v>274733.28514639364</c:v>
                </c:pt>
                <c:pt idx="216">
                  <c:v>275994.23991895886</c:v>
                </c:pt>
                <c:pt idx="217">
                  <c:v>277255.21707268798</c:v>
                </c:pt>
                <c:pt idx="218">
                  <c:v>278516.19422641711</c:v>
                </c:pt>
                <c:pt idx="219">
                  <c:v>279777.14899898239</c:v>
                </c:pt>
                <c:pt idx="220">
                  <c:v>281038.12615271151</c:v>
                </c:pt>
                <c:pt idx="221">
                  <c:v>282299.08092527679</c:v>
                </c:pt>
                <c:pt idx="222">
                  <c:v>283560.05807900592</c:v>
                </c:pt>
                <c:pt idx="223">
                  <c:v>284821.01285157114</c:v>
                </c:pt>
                <c:pt idx="224">
                  <c:v>286081.99000530026</c:v>
                </c:pt>
                <c:pt idx="225">
                  <c:v>287342.96715902945</c:v>
                </c:pt>
                <c:pt idx="226">
                  <c:v>288603.92193159467</c:v>
                </c:pt>
                <c:pt idx="227">
                  <c:v>289864.89908532379</c:v>
                </c:pt>
                <c:pt idx="228">
                  <c:v>291125.85385788907</c:v>
                </c:pt>
                <c:pt idx="229">
                  <c:v>292386.8310116182</c:v>
                </c:pt>
                <c:pt idx="230">
                  <c:v>293963.04685848864</c:v>
                </c:pt>
                <c:pt idx="231">
                  <c:v>294908.7629379126</c:v>
                </c:pt>
                <c:pt idx="232">
                  <c:v>296169.74009164172</c:v>
                </c:pt>
                <c:pt idx="233">
                  <c:v>297745.93355734827</c:v>
                </c:pt>
                <c:pt idx="234">
                  <c:v>298691.67201793607</c:v>
                </c:pt>
                <c:pt idx="235">
                  <c:v>299952.62679050135</c:v>
                </c:pt>
                <c:pt idx="236">
                  <c:v>301371.21210021921</c:v>
                </c:pt>
                <c:pt idx="237">
                  <c:v>302789.81979110092</c:v>
                </c:pt>
                <c:pt idx="238">
                  <c:v>303735.53587052488</c:v>
                </c:pt>
                <c:pt idx="239">
                  <c:v>305154.12118024274</c:v>
                </c:pt>
                <c:pt idx="240">
                  <c:v>306572.70648996055</c:v>
                </c:pt>
                <c:pt idx="241">
                  <c:v>307518.44495054841</c:v>
                </c:pt>
                <c:pt idx="242">
                  <c:v>308937.03026026621</c:v>
                </c:pt>
                <c:pt idx="243">
                  <c:v>310355.61556998407</c:v>
                </c:pt>
                <c:pt idx="244">
                  <c:v>311301.33164940804</c:v>
                </c:pt>
                <c:pt idx="245">
                  <c:v>312719.9169591259</c:v>
                </c:pt>
                <c:pt idx="246">
                  <c:v>314138.5246500076</c:v>
                </c:pt>
                <c:pt idx="247">
                  <c:v>315084.24072943156</c:v>
                </c:pt>
                <c:pt idx="248">
                  <c:v>316502.82603914937</c:v>
                </c:pt>
                <c:pt idx="249">
                  <c:v>317921.41134886723</c:v>
                </c:pt>
                <c:pt idx="250">
                  <c:v>318867.14980945503</c:v>
                </c:pt>
                <c:pt idx="251">
                  <c:v>320285.7351191729</c:v>
                </c:pt>
                <c:pt idx="252">
                  <c:v>321704.32042889076</c:v>
                </c:pt>
                <c:pt idx="253">
                  <c:v>322650.03650831472</c:v>
                </c:pt>
                <c:pt idx="254">
                  <c:v>324068.64419919642</c:v>
                </c:pt>
                <c:pt idx="255">
                  <c:v>325487.22950891429</c:v>
                </c:pt>
                <c:pt idx="256">
                  <c:v>326432.94558833825</c:v>
                </c:pt>
                <c:pt idx="257">
                  <c:v>327851.53089805605</c:v>
                </c:pt>
                <c:pt idx="258">
                  <c:v>329270.11620777391</c:v>
                </c:pt>
                <c:pt idx="259">
                  <c:v>330215.85466836172</c:v>
                </c:pt>
                <c:pt idx="260">
                  <c:v>331634.43997807958</c:v>
                </c:pt>
                <c:pt idx="261">
                  <c:v>333053.02528779744</c:v>
                </c:pt>
                <c:pt idx="262">
                  <c:v>333998.76374838524</c:v>
                </c:pt>
                <c:pt idx="263">
                  <c:v>335417.34905810311</c:v>
                </c:pt>
                <c:pt idx="264">
                  <c:v>336835.93436782097</c:v>
                </c:pt>
                <c:pt idx="265">
                  <c:v>337781.65044724487</c:v>
                </c:pt>
                <c:pt idx="266">
                  <c:v>339200.23575696273</c:v>
                </c:pt>
                <c:pt idx="267">
                  <c:v>340618.84344784444</c:v>
                </c:pt>
                <c:pt idx="268">
                  <c:v>341564.5595272684</c:v>
                </c:pt>
                <c:pt idx="269">
                  <c:v>342983.14483698626</c:v>
                </c:pt>
                <c:pt idx="270">
                  <c:v>344401.73014670413</c:v>
                </c:pt>
                <c:pt idx="271">
                  <c:v>345347.46860729193</c:v>
                </c:pt>
                <c:pt idx="272">
                  <c:v>346766.05391700979</c:v>
                </c:pt>
                <c:pt idx="273">
                  <c:v>348027.00868957501</c:v>
                </c:pt>
                <c:pt idx="274">
                  <c:v>349287.98584330414</c:v>
                </c:pt>
                <c:pt idx="275">
                  <c:v>350548.94061586942</c:v>
                </c:pt>
                <c:pt idx="276">
                  <c:v>351809.91776959854</c:v>
                </c:pt>
                <c:pt idx="277">
                  <c:v>353070.89492332767</c:v>
                </c:pt>
                <c:pt idx="278">
                  <c:v>354331.84969589295</c:v>
                </c:pt>
                <c:pt idx="279">
                  <c:v>355592.82684962207</c:v>
                </c:pt>
                <c:pt idx="280">
                  <c:v>356853.78162218735</c:v>
                </c:pt>
                <c:pt idx="281">
                  <c:v>358114.75877591647</c:v>
                </c:pt>
                <c:pt idx="282">
                  <c:v>359375.7135484817</c:v>
                </c:pt>
                <c:pt idx="283">
                  <c:v>360636.69070221082</c:v>
                </c:pt>
                <c:pt idx="284">
                  <c:v>361897.66785593994</c:v>
                </c:pt>
                <c:pt idx="285">
                  <c:v>363158.62262850523</c:v>
                </c:pt>
                <c:pt idx="286">
                  <c:v>364419.59978223435</c:v>
                </c:pt>
                <c:pt idx="287">
                  <c:v>365680.55455479963</c:v>
                </c:pt>
                <c:pt idx="288">
                  <c:v>366941.53170852875</c:v>
                </c:pt>
                <c:pt idx="289">
                  <c:v>368202.48648109398</c:v>
                </c:pt>
                <c:pt idx="290">
                  <c:v>369463.4636348231</c:v>
                </c:pt>
                <c:pt idx="291">
                  <c:v>370724.44078855228</c:v>
                </c:pt>
                <c:pt idx="292">
                  <c:v>371985.3955611175</c:v>
                </c:pt>
                <c:pt idx="293">
                  <c:v>373246.37271484663</c:v>
                </c:pt>
                <c:pt idx="294">
                  <c:v>374507.32748741191</c:v>
                </c:pt>
                <c:pt idx="295">
                  <c:v>375768.28225997713</c:v>
                </c:pt>
                <c:pt idx="296">
                  <c:v>377029.28179487016</c:v>
                </c:pt>
                <c:pt idx="297">
                  <c:v>378290.23656743544</c:v>
                </c:pt>
                <c:pt idx="298">
                  <c:v>379551.19134000066</c:v>
                </c:pt>
                <c:pt idx="299">
                  <c:v>380812.19087489368</c:v>
                </c:pt>
                <c:pt idx="300">
                  <c:v>382073.14564745891</c:v>
                </c:pt>
                <c:pt idx="301">
                  <c:v>383334.10042002419</c:v>
                </c:pt>
                <c:pt idx="302">
                  <c:v>384595.05519258947</c:v>
                </c:pt>
                <c:pt idx="303">
                  <c:v>385856.05472748243</c:v>
                </c:pt>
                <c:pt idx="304">
                  <c:v>387117.00950004772</c:v>
                </c:pt>
                <c:pt idx="305">
                  <c:v>388377.96427261294</c:v>
                </c:pt>
                <c:pt idx="306">
                  <c:v>389954.18011948338</c:v>
                </c:pt>
                <c:pt idx="307">
                  <c:v>391530.39596635383</c:v>
                </c:pt>
                <c:pt idx="308">
                  <c:v>392318.48150862521</c:v>
                </c:pt>
                <c:pt idx="309">
                  <c:v>394052.35027381213</c:v>
                </c:pt>
                <c:pt idx="310">
                  <c:v>395155.65212806087</c:v>
                </c:pt>
                <c:pt idx="311">
                  <c:v>396258.99874463741</c:v>
                </c:pt>
                <c:pt idx="312">
                  <c:v>397362.34536121396</c:v>
                </c:pt>
                <c:pt idx="313">
                  <c:v>398623.34489610698</c:v>
                </c:pt>
                <c:pt idx="314">
                  <c:v>400041.90782466094</c:v>
                </c:pt>
                <c:pt idx="315">
                  <c:v>401145.25444123748</c:v>
                </c:pt>
                <c:pt idx="316">
                  <c:v>402563.86213211919</c:v>
                </c:pt>
                <c:pt idx="317">
                  <c:v>403824.81690468447</c:v>
                </c:pt>
                <c:pt idx="318">
                  <c:v>405085.77167724975</c:v>
                </c:pt>
                <c:pt idx="319">
                  <c:v>406346.77121214272</c:v>
                </c:pt>
                <c:pt idx="320">
                  <c:v>407607.725984708</c:v>
                </c:pt>
                <c:pt idx="321">
                  <c:v>408711.07260128454</c:v>
                </c:pt>
                <c:pt idx="322">
                  <c:v>409972.02737384976</c:v>
                </c:pt>
                <c:pt idx="323">
                  <c:v>411390.63506473153</c:v>
                </c:pt>
                <c:pt idx="324">
                  <c:v>412651.58983729675</c:v>
                </c:pt>
                <c:pt idx="325">
                  <c:v>413912.54460986203</c:v>
                </c:pt>
                <c:pt idx="326">
                  <c:v>415173.544144755</c:v>
                </c:pt>
                <c:pt idx="327">
                  <c:v>416434.49891732028</c:v>
                </c:pt>
                <c:pt idx="328">
                  <c:v>417695.45368988556</c:v>
                </c:pt>
                <c:pt idx="329">
                  <c:v>418956.45322477852</c:v>
                </c:pt>
                <c:pt idx="330">
                  <c:v>420217.40799734381</c:v>
                </c:pt>
                <c:pt idx="331">
                  <c:v>421478.36276990903</c:v>
                </c:pt>
                <c:pt idx="332">
                  <c:v>422739.31754247431</c:v>
                </c:pt>
                <c:pt idx="333">
                  <c:v>424000.31707736728</c:v>
                </c:pt>
                <c:pt idx="334">
                  <c:v>425261.27184993256</c:v>
                </c:pt>
                <c:pt idx="335">
                  <c:v>426522.22662249784</c:v>
                </c:pt>
                <c:pt idx="336">
                  <c:v>427783.2261573908</c:v>
                </c:pt>
                <c:pt idx="337">
                  <c:v>429044.18092995608</c:v>
                </c:pt>
                <c:pt idx="338">
                  <c:v>430305.13570252131</c:v>
                </c:pt>
                <c:pt idx="339">
                  <c:v>431566.09047508659</c:v>
                </c:pt>
                <c:pt idx="340">
                  <c:v>432827.09000997961</c:v>
                </c:pt>
                <c:pt idx="341">
                  <c:v>434088.04478254484</c:v>
                </c:pt>
                <c:pt idx="342">
                  <c:v>435348.99955511012</c:v>
                </c:pt>
                <c:pt idx="343">
                  <c:v>436609.99909000308</c:v>
                </c:pt>
                <c:pt idx="344">
                  <c:v>437870.95386256836</c:v>
                </c:pt>
                <c:pt idx="345">
                  <c:v>439131.90863513364</c:v>
                </c:pt>
                <c:pt idx="346">
                  <c:v>440392.86340769887</c:v>
                </c:pt>
                <c:pt idx="347">
                  <c:v>441653.86294259189</c:v>
                </c:pt>
                <c:pt idx="348">
                  <c:v>442914.81771515711</c:v>
                </c:pt>
                <c:pt idx="349">
                  <c:v>444018.16433173366</c:v>
                </c:pt>
                <c:pt idx="350">
                  <c:v>445279.11910429894</c:v>
                </c:pt>
                <c:pt idx="351">
                  <c:v>446697.72679518064</c:v>
                </c:pt>
                <c:pt idx="352">
                  <c:v>447801.07341175718</c:v>
                </c:pt>
                <c:pt idx="353">
                  <c:v>449219.63634031115</c:v>
                </c:pt>
                <c:pt idx="354">
                  <c:v>450480.63587520417</c:v>
                </c:pt>
                <c:pt idx="355">
                  <c:v>451583.98249178071</c:v>
                </c:pt>
                <c:pt idx="356">
                  <c:v>452844.93726434594</c:v>
                </c:pt>
                <c:pt idx="357">
                  <c:v>454105.89203691122</c:v>
                </c:pt>
                <c:pt idx="358">
                  <c:v>455366.89157180424</c:v>
                </c:pt>
                <c:pt idx="359">
                  <c:v>456627.84634436946</c:v>
                </c:pt>
                <c:pt idx="360">
                  <c:v>457888.80111693474</c:v>
                </c:pt>
                <c:pt idx="361">
                  <c:v>459149.75588949997</c:v>
                </c:pt>
                <c:pt idx="362">
                  <c:v>460410.75542439299</c:v>
                </c:pt>
                <c:pt idx="363">
                  <c:v>461671.71019695827</c:v>
                </c:pt>
                <c:pt idx="364">
                  <c:v>463090.31788783998</c:v>
                </c:pt>
                <c:pt idx="365">
                  <c:v>464351.27266040526</c:v>
                </c:pt>
                <c:pt idx="366">
                  <c:v>465454.61927698174</c:v>
                </c:pt>
                <c:pt idx="367">
                  <c:v>466715.57404954702</c:v>
                </c:pt>
                <c:pt idx="368">
                  <c:v>468134.18174042873</c:v>
                </c:pt>
                <c:pt idx="369">
                  <c:v>469237.52835700527</c:v>
                </c:pt>
                <c:pt idx="370">
                  <c:v>470498.48312957055</c:v>
                </c:pt>
                <c:pt idx="371">
                  <c:v>471917.04605812451</c:v>
                </c:pt>
                <c:pt idx="372">
                  <c:v>473020.39267470106</c:v>
                </c:pt>
                <c:pt idx="373">
                  <c:v>474439.00036558276</c:v>
                </c:pt>
                <c:pt idx="374">
                  <c:v>475542.3469821593</c:v>
                </c:pt>
                <c:pt idx="375">
                  <c:v>476960.95467304107</c:v>
                </c:pt>
                <c:pt idx="376">
                  <c:v>478064.30128961755</c:v>
                </c:pt>
                <c:pt idx="377">
                  <c:v>479325.25606218283</c:v>
                </c:pt>
                <c:pt idx="378">
                  <c:v>480586.21083474811</c:v>
                </c:pt>
                <c:pt idx="379">
                  <c:v>481847.16560731333</c:v>
                </c:pt>
                <c:pt idx="380">
                  <c:v>483108.16514220636</c:v>
                </c:pt>
                <c:pt idx="381">
                  <c:v>484369.11991477158</c:v>
                </c:pt>
                <c:pt idx="382">
                  <c:v>485630.07468733686</c:v>
                </c:pt>
                <c:pt idx="383">
                  <c:v>486891.07422222989</c:v>
                </c:pt>
                <c:pt idx="384">
                  <c:v>488152.02899479511</c:v>
                </c:pt>
                <c:pt idx="385">
                  <c:v>489412.98376736039</c:v>
                </c:pt>
                <c:pt idx="386">
                  <c:v>490673.93853992561</c:v>
                </c:pt>
                <c:pt idx="387">
                  <c:v>491934.93807481864</c:v>
                </c:pt>
                <c:pt idx="388">
                  <c:v>493195.89284738392</c:v>
                </c:pt>
                <c:pt idx="389">
                  <c:v>494456.84761994914</c:v>
                </c:pt>
                <c:pt idx="390">
                  <c:v>495717.84715484217</c:v>
                </c:pt>
                <c:pt idx="391">
                  <c:v>496978.80192740739</c:v>
                </c:pt>
                <c:pt idx="392">
                  <c:v>498397.36485596141</c:v>
                </c:pt>
                <c:pt idx="393">
                  <c:v>499500.71147253795</c:v>
                </c:pt>
                <c:pt idx="394">
                  <c:v>500761.71100743092</c:v>
                </c:pt>
                <c:pt idx="395">
                  <c:v>502022.6657799962</c:v>
                </c:pt>
                <c:pt idx="396">
                  <c:v>503283.62055256142</c:v>
                </c:pt>
                <c:pt idx="397">
                  <c:v>504702.22824344318</c:v>
                </c:pt>
                <c:pt idx="398">
                  <c:v>505963.18301600841</c:v>
                </c:pt>
                <c:pt idx="399">
                  <c:v>507066.52963258495</c:v>
                </c:pt>
                <c:pt idx="400">
                  <c:v>508327.48440515023</c:v>
                </c:pt>
                <c:pt idx="401">
                  <c:v>509588.4839400432</c:v>
                </c:pt>
                <c:pt idx="402">
                  <c:v>510849.43871260848</c:v>
                </c:pt>
                <c:pt idx="403">
                  <c:v>512110.3934851737</c:v>
                </c:pt>
                <c:pt idx="404">
                  <c:v>513371.39302006672</c:v>
                </c:pt>
                <c:pt idx="405">
                  <c:v>514632.347792632</c:v>
                </c:pt>
                <c:pt idx="406">
                  <c:v>515893.30256519723</c:v>
                </c:pt>
                <c:pt idx="407">
                  <c:v>517154.25733776251</c:v>
                </c:pt>
                <c:pt idx="408">
                  <c:v>518415.25687265547</c:v>
                </c:pt>
                <c:pt idx="409">
                  <c:v>519833.81980120949</c:v>
                </c:pt>
                <c:pt idx="410">
                  <c:v>520937.16641778604</c:v>
                </c:pt>
                <c:pt idx="411">
                  <c:v>522198.165952679</c:v>
                </c:pt>
                <c:pt idx="412">
                  <c:v>523459.12072524428</c:v>
                </c:pt>
                <c:pt idx="413">
                  <c:v>524720.07549780956</c:v>
                </c:pt>
                <c:pt idx="414">
                  <c:v>525981.03027037485</c:v>
                </c:pt>
                <c:pt idx="415">
                  <c:v>527242.02980526781</c:v>
                </c:pt>
                <c:pt idx="416">
                  <c:v>528502.98457783309</c:v>
                </c:pt>
                <c:pt idx="417">
                  <c:v>529921.5922687148</c:v>
                </c:pt>
                <c:pt idx="418">
                  <c:v>531024.93888529134</c:v>
                </c:pt>
                <c:pt idx="419">
                  <c:v>532285.89365785662</c:v>
                </c:pt>
                <c:pt idx="420">
                  <c:v>533546.84843042179</c:v>
                </c:pt>
                <c:pt idx="421">
                  <c:v>534807.80320298707</c:v>
                </c:pt>
                <c:pt idx="422">
                  <c:v>536068.80273788003</c:v>
                </c:pt>
                <c:pt idx="423">
                  <c:v>537329.75751044531</c:v>
                </c:pt>
                <c:pt idx="424">
                  <c:v>538590.71228301059</c:v>
                </c:pt>
                <c:pt idx="425">
                  <c:v>540009.3199738923</c:v>
                </c:pt>
                <c:pt idx="426">
                  <c:v>541112.66659046884</c:v>
                </c:pt>
                <c:pt idx="427">
                  <c:v>542531.22951902286</c:v>
                </c:pt>
                <c:pt idx="428">
                  <c:v>543792.22905391583</c:v>
                </c:pt>
                <c:pt idx="429">
                  <c:v>545053.18382648111</c:v>
                </c:pt>
                <c:pt idx="430">
                  <c:v>546314.13859904639</c:v>
                </c:pt>
                <c:pt idx="431">
                  <c:v>547575.09337161155</c:v>
                </c:pt>
                <c:pt idx="432">
                  <c:v>548836.09290650464</c:v>
                </c:pt>
                <c:pt idx="433">
                  <c:v>550097.04767906992</c:v>
                </c:pt>
                <c:pt idx="434">
                  <c:v>551358.00245163508</c:v>
                </c:pt>
                <c:pt idx="435">
                  <c:v>552619.00198652816</c:v>
                </c:pt>
                <c:pt idx="436">
                  <c:v>553879.95675909333</c:v>
                </c:pt>
                <c:pt idx="437">
                  <c:v>555140.91153165861</c:v>
                </c:pt>
                <c:pt idx="438">
                  <c:v>556401.86630422389</c:v>
                </c:pt>
                <c:pt idx="439">
                  <c:v>557662.86583911686</c:v>
                </c:pt>
                <c:pt idx="440">
                  <c:v>558923.82061168214</c:v>
                </c:pt>
                <c:pt idx="441">
                  <c:v>560027.16722825868</c:v>
                </c:pt>
                <c:pt idx="442">
                  <c:v>561288.12200082396</c:v>
                </c:pt>
                <c:pt idx="443">
                  <c:v>562549.12153571693</c:v>
                </c:pt>
                <c:pt idx="444">
                  <c:v>563810.07630828221</c:v>
                </c:pt>
                <c:pt idx="445">
                  <c:v>565071.03108084749</c:v>
                </c:pt>
                <c:pt idx="446">
                  <c:v>566489.63877172919</c:v>
                </c:pt>
                <c:pt idx="447">
                  <c:v>567592.98538830574</c:v>
                </c:pt>
                <c:pt idx="448">
                  <c:v>568853.94016087102</c:v>
                </c:pt>
                <c:pt idx="449">
                  <c:v>570272.54785175272</c:v>
                </c:pt>
                <c:pt idx="450">
                  <c:v>571375.89446832926</c:v>
                </c:pt>
                <c:pt idx="451">
                  <c:v>572636.84924089455</c:v>
                </c:pt>
                <c:pt idx="452">
                  <c:v>573897.80401345971</c:v>
                </c:pt>
                <c:pt idx="453">
                  <c:v>575158.75878602499</c:v>
                </c:pt>
                <c:pt idx="454">
                  <c:v>576419.75832091796</c:v>
                </c:pt>
                <c:pt idx="455">
                  <c:v>577680.71309348324</c:v>
                </c:pt>
                <c:pt idx="456">
                  <c:v>579099.32078436494</c:v>
                </c:pt>
                <c:pt idx="457">
                  <c:v>580360.27555693022</c:v>
                </c:pt>
                <c:pt idx="458">
                  <c:v>581463.62217350677</c:v>
                </c:pt>
                <c:pt idx="459">
                  <c:v>582882.18510206079</c:v>
                </c:pt>
                <c:pt idx="460">
                  <c:v>583985.53171863733</c:v>
                </c:pt>
                <c:pt idx="461">
                  <c:v>585246.53125353029</c:v>
                </c:pt>
                <c:pt idx="462">
                  <c:v>586507.48602609558</c:v>
                </c:pt>
                <c:pt idx="463">
                  <c:v>587768.44079866086</c:v>
                </c:pt>
                <c:pt idx="464">
                  <c:v>589029.44033355382</c:v>
                </c:pt>
                <c:pt idx="465">
                  <c:v>590448.00326210784</c:v>
                </c:pt>
                <c:pt idx="466">
                  <c:v>591551.34987868427</c:v>
                </c:pt>
                <c:pt idx="467">
                  <c:v>592812.30465124955</c:v>
                </c:pt>
                <c:pt idx="468">
                  <c:v>594073.30418614263</c:v>
                </c:pt>
                <c:pt idx="469">
                  <c:v>595334.2589587078</c:v>
                </c:pt>
                <c:pt idx="470">
                  <c:v>596595.21373127308</c:v>
                </c:pt>
                <c:pt idx="471">
                  <c:v>597856.21326616604</c:v>
                </c:pt>
                <c:pt idx="472">
                  <c:v>599274.77619472006</c:v>
                </c:pt>
                <c:pt idx="473">
                  <c:v>600535.73096728534</c:v>
                </c:pt>
                <c:pt idx="474">
                  <c:v>601639.07758386189</c:v>
                </c:pt>
                <c:pt idx="475">
                  <c:v>602900.07711875485</c:v>
                </c:pt>
                <c:pt idx="476">
                  <c:v>604318.64004730887</c:v>
                </c:pt>
                <c:pt idx="477">
                  <c:v>605421.98666388541</c:v>
                </c:pt>
                <c:pt idx="478">
                  <c:v>606840.59435476712</c:v>
                </c:pt>
                <c:pt idx="479">
                  <c:v>608101.5491273324</c:v>
                </c:pt>
                <c:pt idx="480">
                  <c:v>609204.89574390894</c:v>
                </c:pt>
                <c:pt idx="481">
                  <c:v>610465.85051647411</c:v>
                </c:pt>
                <c:pt idx="482">
                  <c:v>611726.85005136719</c:v>
                </c:pt>
                <c:pt idx="483">
                  <c:v>612987.80482393247</c:v>
                </c:pt>
                <c:pt idx="484">
                  <c:v>614248.75959649764</c:v>
                </c:pt>
                <c:pt idx="485">
                  <c:v>615509.71436906292</c:v>
                </c:pt>
                <c:pt idx="486">
                  <c:v>616928.32205994462</c:v>
                </c:pt>
                <c:pt idx="487">
                  <c:v>618031.66867652116</c:v>
                </c:pt>
                <c:pt idx="488">
                  <c:v>619450.27636740287</c:v>
                </c:pt>
                <c:pt idx="489">
                  <c:v>620553.62298397941</c:v>
                </c:pt>
                <c:pt idx="490">
                  <c:v>621814.57775654469</c:v>
                </c:pt>
                <c:pt idx="491">
                  <c:v>623233.14068509871</c:v>
                </c:pt>
                <c:pt idx="492">
                  <c:v>624336.48730167525</c:v>
                </c:pt>
                <c:pt idx="493">
                  <c:v>625597.48683656822</c:v>
                </c:pt>
                <c:pt idx="494">
                  <c:v>626858.4416091335</c:v>
                </c:pt>
                <c:pt idx="495">
                  <c:v>628119.39638169878</c:v>
                </c:pt>
                <c:pt idx="496">
                  <c:v>629380.39591659175</c:v>
                </c:pt>
                <c:pt idx="497">
                  <c:v>630798.95884514577</c:v>
                </c:pt>
                <c:pt idx="498">
                  <c:v>631902.30546172231</c:v>
                </c:pt>
                <c:pt idx="499">
                  <c:v>633163.26023428747</c:v>
                </c:pt>
                <c:pt idx="500">
                  <c:v>634424.25976918056</c:v>
                </c:pt>
                <c:pt idx="501">
                  <c:v>635685.21454174572</c:v>
                </c:pt>
                <c:pt idx="502">
                  <c:v>637103.82223262754</c:v>
                </c:pt>
                <c:pt idx="503">
                  <c:v>638207.16884920408</c:v>
                </c:pt>
                <c:pt idx="504">
                  <c:v>639468.12362176925</c:v>
                </c:pt>
                <c:pt idx="505">
                  <c:v>640729.07839433453</c:v>
                </c:pt>
                <c:pt idx="506">
                  <c:v>641990.03316689981</c:v>
                </c:pt>
                <c:pt idx="507">
                  <c:v>643251.03270179278</c:v>
                </c:pt>
                <c:pt idx="508">
                  <c:v>644511.98747435806</c:v>
                </c:pt>
                <c:pt idx="509">
                  <c:v>645772.94224692334</c:v>
                </c:pt>
                <c:pt idx="510">
                  <c:v>647033.94178181631</c:v>
                </c:pt>
                <c:pt idx="511">
                  <c:v>648294.89655438159</c:v>
                </c:pt>
                <c:pt idx="512">
                  <c:v>649713.45948293561</c:v>
                </c:pt>
                <c:pt idx="513">
                  <c:v>650974.45901782857</c:v>
                </c:pt>
                <c:pt idx="514">
                  <c:v>652077.80563440511</c:v>
                </c:pt>
                <c:pt idx="515">
                  <c:v>653338.7604069704</c:v>
                </c:pt>
                <c:pt idx="516">
                  <c:v>654599.71517953556</c:v>
                </c:pt>
                <c:pt idx="517">
                  <c:v>655860.71471442864</c:v>
                </c:pt>
                <c:pt idx="518">
                  <c:v>657279.27764298255</c:v>
                </c:pt>
                <c:pt idx="519">
                  <c:v>658382.62425955909</c:v>
                </c:pt>
                <c:pt idx="520">
                  <c:v>659801.23195044079</c:v>
                </c:pt>
                <c:pt idx="521">
                  <c:v>660904.57856701734</c:v>
                </c:pt>
                <c:pt idx="522">
                  <c:v>662165.53333958262</c:v>
                </c:pt>
                <c:pt idx="523">
                  <c:v>663426.4881121479</c:v>
                </c:pt>
                <c:pt idx="524">
                  <c:v>664687.48764704086</c:v>
                </c:pt>
                <c:pt idx="525">
                  <c:v>665948.44241960614</c:v>
                </c:pt>
                <c:pt idx="526">
                  <c:v>667209.39719217143</c:v>
                </c:pt>
                <c:pt idx="527">
                  <c:v>668470.35196473671</c:v>
                </c:pt>
                <c:pt idx="528">
                  <c:v>669731.35149962967</c:v>
                </c:pt>
                <c:pt idx="529">
                  <c:v>670992.30627219495</c:v>
                </c:pt>
                <c:pt idx="530">
                  <c:v>672253.26104476023</c:v>
                </c:pt>
                <c:pt idx="531">
                  <c:v>673514.2605796532</c:v>
                </c:pt>
                <c:pt idx="532">
                  <c:v>674775.21535221848</c:v>
                </c:pt>
                <c:pt idx="533">
                  <c:v>676036.17012478365</c:v>
                </c:pt>
                <c:pt idx="534">
                  <c:v>677297.12489734893</c:v>
                </c:pt>
                <c:pt idx="535">
                  <c:v>678558.12443224201</c:v>
                </c:pt>
                <c:pt idx="536">
                  <c:v>679819.07920480717</c:v>
                </c:pt>
                <c:pt idx="537">
                  <c:v>681080.03397737246</c:v>
                </c:pt>
                <c:pt idx="538">
                  <c:v>682340.98874993774</c:v>
                </c:pt>
                <c:pt idx="539">
                  <c:v>683601.9882848307</c:v>
                </c:pt>
                <c:pt idx="540">
                  <c:v>684862.94305739598</c:v>
                </c:pt>
                <c:pt idx="541">
                  <c:v>686281.55074827769</c:v>
                </c:pt>
                <c:pt idx="542">
                  <c:v>687542.50552084297</c:v>
                </c:pt>
                <c:pt idx="543">
                  <c:v>688803.46029340825</c:v>
                </c:pt>
                <c:pt idx="544">
                  <c:v>690064.41506597353</c:v>
                </c:pt>
                <c:pt idx="545">
                  <c:v>691167.76168255007</c:v>
                </c:pt>
                <c:pt idx="546">
                  <c:v>692428.76121744304</c:v>
                </c:pt>
                <c:pt idx="547">
                  <c:v>693847.32414599694</c:v>
                </c:pt>
                <c:pt idx="548">
                  <c:v>694950.67076257349</c:v>
                </c:pt>
                <c:pt idx="549">
                  <c:v>696369.27845345531</c:v>
                </c:pt>
                <c:pt idx="550">
                  <c:v>697630.23322602047</c:v>
                </c:pt>
                <c:pt idx="551">
                  <c:v>698891.18799858575</c:v>
                </c:pt>
                <c:pt idx="552">
                  <c:v>700309.79568946746</c:v>
                </c:pt>
                <c:pt idx="553">
                  <c:v>702043.61969232664</c:v>
                </c:pt>
                <c:pt idx="554">
                  <c:v>703462.22738320834</c:v>
                </c:pt>
                <c:pt idx="555">
                  <c:v>704407.92108146846</c:v>
                </c:pt>
                <c:pt idx="556">
                  <c:v>705511.26769804501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3D5F-4B54-A9A8-60C687B67341}"/>
            </c:ext>
          </c:extLst>
        </c:ser>
        <c:ser>
          <c:idx val="6"/>
          <c:order val="6"/>
          <c:tx>
            <c:v>NORMALWEIGHT 7</c:v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'NORMALWEIGHT 7'!$J$6:$J$558</c:f>
              <c:numCache>
                <c:formatCode>0.0000</c:formatCode>
                <c:ptCount val="553"/>
                <c:pt idx="0">
                  <c:v>0</c:v>
                </c:pt>
                <c:pt idx="1">
                  <c:v>0</c:v>
                </c:pt>
                <c:pt idx="2">
                  <c:v>9.4126507639884964E-4</c:v>
                </c:pt>
                <c:pt idx="3">
                  <c:v>9.4126507639884964E-4</c:v>
                </c:pt>
                <c:pt idx="4">
                  <c:v>9.4126507639884964E-4</c:v>
                </c:pt>
                <c:pt idx="5">
                  <c:v>9.4126507639884964E-4</c:v>
                </c:pt>
                <c:pt idx="6">
                  <c:v>9.4126507639884964E-4</c:v>
                </c:pt>
                <c:pt idx="7">
                  <c:v>1.8825301527976993E-3</c:v>
                </c:pt>
                <c:pt idx="8">
                  <c:v>1.8825301527976993E-3</c:v>
                </c:pt>
                <c:pt idx="9">
                  <c:v>1.8825301527976993E-3</c:v>
                </c:pt>
                <c:pt idx="10">
                  <c:v>1.8825301527976993E-3</c:v>
                </c:pt>
                <c:pt idx="11">
                  <c:v>1.8825301527976993E-3</c:v>
                </c:pt>
                <c:pt idx="12">
                  <c:v>2.8237950801849364E-3</c:v>
                </c:pt>
                <c:pt idx="13">
                  <c:v>2.8237950801849364E-3</c:v>
                </c:pt>
                <c:pt idx="14">
                  <c:v>2.8237950801849364E-3</c:v>
                </c:pt>
                <c:pt idx="15">
                  <c:v>3.7650603055953986E-3</c:v>
                </c:pt>
                <c:pt idx="16">
                  <c:v>3.7650603055953986E-3</c:v>
                </c:pt>
                <c:pt idx="17">
                  <c:v>3.7650603055953986E-3</c:v>
                </c:pt>
                <c:pt idx="18">
                  <c:v>3.7650603055953986E-3</c:v>
                </c:pt>
                <c:pt idx="19">
                  <c:v>4.7063255310058607E-3</c:v>
                </c:pt>
                <c:pt idx="20">
                  <c:v>4.7063255310058607E-3</c:v>
                </c:pt>
                <c:pt idx="21">
                  <c:v>4.7063255310058607E-3</c:v>
                </c:pt>
                <c:pt idx="22">
                  <c:v>4.7063255310058607E-3</c:v>
                </c:pt>
                <c:pt idx="23">
                  <c:v>5.6475901603698728E-3</c:v>
                </c:pt>
                <c:pt idx="24">
                  <c:v>5.6475901603698728E-3</c:v>
                </c:pt>
                <c:pt idx="25">
                  <c:v>5.6475901603698728E-3</c:v>
                </c:pt>
                <c:pt idx="26">
                  <c:v>5.6475901603698728E-3</c:v>
                </c:pt>
                <c:pt idx="27">
                  <c:v>6.588855385780335E-3</c:v>
                </c:pt>
                <c:pt idx="28">
                  <c:v>6.588855385780335E-3</c:v>
                </c:pt>
                <c:pt idx="29">
                  <c:v>6.588855385780335E-3</c:v>
                </c:pt>
                <c:pt idx="30">
                  <c:v>7.5301206111907971E-3</c:v>
                </c:pt>
                <c:pt idx="31">
                  <c:v>7.5301206111907971E-3</c:v>
                </c:pt>
                <c:pt idx="32">
                  <c:v>8.4713858366012584E-3</c:v>
                </c:pt>
                <c:pt idx="33">
                  <c:v>7.5301206111907971E-3</c:v>
                </c:pt>
                <c:pt idx="34">
                  <c:v>8.4713858366012584E-3</c:v>
                </c:pt>
                <c:pt idx="35">
                  <c:v>7.5301206111907971E-3</c:v>
                </c:pt>
                <c:pt idx="36">
                  <c:v>8.4713858366012584E-3</c:v>
                </c:pt>
                <c:pt idx="37">
                  <c:v>8.4713858366012584E-3</c:v>
                </c:pt>
                <c:pt idx="38">
                  <c:v>8.4713858366012584E-3</c:v>
                </c:pt>
                <c:pt idx="39">
                  <c:v>9.4126510620117215E-3</c:v>
                </c:pt>
                <c:pt idx="40">
                  <c:v>9.4126510620117215E-3</c:v>
                </c:pt>
                <c:pt idx="41">
                  <c:v>9.4126510620117215E-3</c:v>
                </c:pt>
                <c:pt idx="42">
                  <c:v>1.0353915691375733E-2</c:v>
                </c:pt>
                <c:pt idx="43">
                  <c:v>1.0353915691375733E-2</c:v>
                </c:pt>
                <c:pt idx="44">
                  <c:v>1.0353915691375733E-2</c:v>
                </c:pt>
                <c:pt idx="45">
                  <c:v>1.0353915691375733E-2</c:v>
                </c:pt>
                <c:pt idx="46">
                  <c:v>1.0353915691375733E-2</c:v>
                </c:pt>
                <c:pt idx="47">
                  <c:v>1.1295180320739746E-2</c:v>
                </c:pt>
                <c:pt idx="48">
                  <c:v>1.1295180320739746E-2</c:v>
                </c:pt>
                <c:pt idx="49">
                  <c:v>1.1295180320739746E-2</c:v>
                </c:pt>
                <c:pt idx="50">
                  <c:v>1.1295180320739746E-2</c:v>
                </c:pt>
                <c:pt idx="51">
                  <c:v>1.2236446142196657E-2</c:v>
                </c:pt>
                <c:pt idx="52">
                  <c:v>1.2236446142196657E-2</c:v>
                </c:pt>
                <c:pt idx="53">
                  <c:v>1.2236446142196657E-2</c:v>
                </c:pt>
                <c:pt idx="54">
                  <c:v>1.2236446142196657E-2</c:v>
                </c:pt>
                <c:pt idx="55">
                  <c:v>1.317771077156067E-2</c:v>
                </c:pt>
                <c:pt idx="56">
                  <c:v>1.317771077156067E-2</c:v>
                </c:pt>
                <c:pt idx="57">
                  <c:v>1.317771077156067E-2</c:v>
                </c:pt>
                <c:pt idx="58">
                  <c:v>1.317771077156067E-2</c:v>
                </c:pt>
                <c:pt idx="59">
                  <c:v>1.317771077156067E-2</c:v>
                </c:pt>
                <c:pt idx="60">
                  <c:v>1.317771077156067E-2</c:v>
                </c:pt>
                <c:pt idx="61">
                  <c:v>1.4118976593017578E-2</c:v>
                </c:pt>
                <c:pt idx="62">
                  <c:v>1.4118976593017578E-2</c:v>
                </c:pt>
                <c:pt idx="63">
                  <c:v>1.4118976593017578E-2</c:v>
                </c:pt>
                <c:pt idx="64">
                  <c:v>1.5060241222381594E-2</c:v>
                </c:pt>
                <c:pt idx="65">
                  <c:v>1.5060241222381594E-2</c:v>
                </c:pt>
                <c:pt idx="66">
                  <c:v>1.5060241222381594E-2</c:v>
                </c:pt>
                <c:pt idx="67">
                  <c:v>1.5060241222381594E-2</c:v>
                </c:pt>
                <c:pt idx="68">
                  <c:v>1.5060241222381594E-2</c:v>
                </c:pt>
                <c:pt idx="69">
                  <c:v>1.5060241222381594E-2</c:v>
                </c:pt>
                <c:pt idx="70">
                  <c:v>1.6001505851745607E-2</c:v>
                </c:pt>
                <c:pt idx="71">
                  <c:v>1.6001505851745607E-2</c:v>
                </c:pt>
                <c:pt idx="72">
                  <c:v>1.6001505851745607E-2</c:v>
                </c:pt>
                <c:pt idx="73">
                  <c:v>1.6942771673202517E-2</c:v>
                </c:pt>
                <c:pt idx="74">
                  <c:v>1.6942771673202517E-2</c:v>
                </c:pt>
                <c:pt idx="75">
                  <c:v>1.6942771673202517E-2</c:v>
                </c:pt>
                <c:pt idx="76">
                  <c:v>1.6942771673202517E-2</c:v>
                </c:pt>
                <c:pt idx="77">
                  <c:v>1.6942771673202517E-2</c:v>
                </c:pt>
                <c:pt idx="78">
                  <c:v>1.7884036302566533E-2</c:v>
                </c:pt>
                <c:pt idx="79">
                  <c:v>1.7884036302566533E-2</c:v>
                </c:pt>
                <c:pt idx="80">
                  <c:v>1.7884036302566533E-2</c:v>
                </c:pt>
                <c:pt idx="81">
                  <c:v>1.8825302124023443E-2</c:v>
                </c:pt>
                <c:pt idx="82">
                  <c:v>1.8825302124023443E-2</c:v>
                </c:pt>
                <c:pt idx="83">
                  <c:v>1.8825302124023443E-2</c:v>
                </c:pt>
                <c:pt idx="84">
                  <c:v>1.8825302124023443E-2</c:v>
                </c:pt>
                <c:pt idx="85">
                  <c:v>1.8825302124023443E-2</c:v>
                </c:pt>
                <c:pt idx="86">
                  <c:v>1.8825302124023443E-2</c:v>
                </c:pt>
                <c:pt idx="87">
                  <c:v>1.9766566753387452E-2</c:v>
                </c:pt>
                <c:pt idx="88">
                  <c:v>1.9766566753387452E-2</c:v>
                </c:pt>
                <c:pt idx="89">
                  <c:v>2.0707831382751465E-2</c:v>
                </c:pt>
                <c:pt idx="90">
                  <c:v>2.0707831382751465E-2</c:v>
                </c:pt>
                <c:pt idx="91">
                  <c:v>2.0707831382751465E-2</c:v>
                </c:pt>
                <c:pt idx="92">
                  <c:v>2.0707831382751465E-2</c:v>
                </c:pt>
                <c:pt idx="93">
                  <c:v>2.0707831382751465E-2</c:v>
                </c:pt>
                <c:pt idx="94">
                  <c:v>2.0707831382751465E-2</c:v>
                </c:pt>
                <c:pt idx="95">
                  <c:v>2.0707831382751465E-2</c:v>
                </c:pt>
                <c:pt idx="96">
                  <c:v>2.1649096012115482E-2</c:v>
                </c:pt>
                <c:pt idx="97">
                  <c:v>2.1649096012115482E-2</c:v>
                </c:pt>
                <c:pt idx="98">
                  <c:v>2.1649096012115482E-2</c:v>
                </c:pt>
                <c:pt idx="99">
                  <c:v>2.2590360641479491E-2</c:v>
                </c:pt>
                <c:pt idx="100">
                  <c:v>2.2590360641479491E-2</c:v>
                </c:pt>
                <c:pt idx="101">
                  <c:v>2.2590360641479491E-2</c:v>
                </c:pt>
                <c:pt idx="102">
                  <c:v>2.2590360641479491E-2</c:v>
                </c:pt>
                <c:pt idx="103">
                  <c:v>2.2590360641479491E-2</c:v>
                </c:pt>
                <c:pt idx="104">
                  <c:v>2.3531627655029298E-2</c:v>
                </c:pt>
                <c:pt idx="105">
                  <c:v>2.3531627655029298E-2</c:v>
                </c:pt>
                <c:pt idx="106">
                  <c:v>2.3531627655029298E-2</c:v>
                </c:pt>
                <c:pt idx="107">
                  <c:v>2.3531627655029298E-2</c:v>
                </c:pt>
                <c:pt idx="108">
                  <c:v>2.4472892284393314E-2</c:v>
                </c:pt>
                <c:pt idx="109">
                  <c:v>2.4472892284393314E-2</c:v>
                </c:pt>
                <c:pt idx="110">
                  <c:v>2.4472892284393314E-2</c:v>
                </c:pt>
                <c:pt idx="111">
                  <c:v>2.4472892284393314E-2</c:v>
                </c:pt>
                <c:pt idx="112">
                  <c:v>2.5414156913757324E-2</c:v>
                </c:pt>
                <c:pt idx="113">
                  <c:v>2.5414156913757324E-2</c:v>
                </c:pt>
                <c:pt idx="114">
                  <c:v>2.5414156913757324E-2</c:v>
                </c:pt>
                <c:pt idx="115">
                  <c:v>2.5414156913757324E-2</c:v>
                </c:pt>
                <c:pt idx="116">
                  <c:v>2.635542154312134E-2</c:v>
                </c:pt>
                <c:pt idx="117">
                  <c:v>2.635542154312134E-2</c:v>
                </c:pt>
                <c:pt idx="118">
                  <c:v>2.7296686172485353E-2</c:v>
                </c:pt>
                <c:pt idx="119">
                  <c:v>2.7296686172485353E-2</c:v>
                </c:pt>
                <c:pt idx="120">
                  <c:v>2.7296686172485353E-2</c:v>
                </c:pt>
                <c:pt idx="121">
                  <c:v>2.7296686172485353E-2</c:v>
                </c:pt>
                <c:pt idx="122">
                  <c:v>2.7296686172485353E-2</c:v>
                </c:pt>
                <c:pt idx="123">
                  <c:v>2.8237953186035156E-2</c:v>
                </c:pt>
                <c:pt idx="124">
                  <c:v>2.8237953186035156E-2</c:v>
                </c:pt>
                <c:pt idx="125">
                  <c:v>2.8237953186035156E-2</c:v>
                </c:pt>
                <c:pt idx="126">
                  <c:v>2.8237953186035156E-2</c:v>
                </c:pt>
                <c:pt idx="127">
                  <c:v>2.9179217815399172E-2</c:v>
                </c:pt>
                <c:pt idx="128">
                  <c:v>2.9179217815399172E-2</c:v>
                </c:pt>
                <c:pt idx="129">
                  <c:v>2.9179217815399172E-2</c:v>
                </c:pt>
                <c:pt idx="130">
                  <c:v>3.0120482444763189E-2</c:v>
                </c:pt>
                <c:pt idx="131">
                  <c:v>3.0120482444763189E-2</c:v>
                </c:pt>
                <c:pt idx="132">
                  <c:v>3.0120482444763189E-2</c:v>
                </c:pt>
                <c:pt idx="133">
                  <c:v>3.1061747074127198E-2</c:v>
                </c:pt>
                <c:pt idx="134">
                  <c:v>3.1061747074127198E-2</c:v>
                </c:pt>
                <c:pt idx="135">
                  <c:v>3.1061747074127198E-2</c:v>
                </c:pt>
                <c:pt idx="136">
                  <c:v>3.1061747074127198E-2</c:v>
                </c:pt>
                <c:pt idx="137">
                  <c:v>3.1061747074127198E-2</c:v>
                </c:pt>
                <c:pt idx="138">
                  <c:v>3.2003011703491215E-2</c:v>
                </c:pt>
                <c:pt idx="139">
                  <c:v>3.2003011703491215E-2</c:v>
                </c:pt>
                <c:pt idx="140">
                  <c:v>3.2944278717041017E-2</c:v>
                </c:pt>
                <c:pt idx="141">
                  <c:v>3.2944278717041017E-2</c:v>
                </c:pt>
                <c:pt idx="142">
                  <c:v>3.2944278717041017E-2</c:v>
                </c:pt>
                <c:pt idx="143">
                  <c:v>3.2944278717041017E-2</c:v>
                </c:pt>
                <c:pt idx="144">
                  <c:v>3.2944278717041017E-2</c:v>
                </c:pt>
                <c:pt idx="145">
                  <c:v>3.3885543346405034E-2</c:v>
                </c:pt>
                <c:pt idx="146">
                  <c:v>3.3885543346405034E-2</c:v>
                </c:pt>
                <c:pt idx="147">
                  <c:v>3.3885543346405034E-2</c:v>
                </c:pt>
                <c:pt idx="148">
                  <c:v>3.482680797576905E-2</c:v>
                </c:pt>
                <c:pt idx="149">
                  <c:v>3.482680797576905E-2</c:v>
                </c:pt>
                <c:pt idx="150">
                  <c:v>3.482680797576905E-2</c:v>
                </c:pt>
                <c:pt idx="151">
                  <c:v>3.482680797576905E-2</c:v>
                </c:pt>
                <c:pt idx="152">
                  <c:v>3.5768072605133067E-2</c:v>
                </c:pt>
                <c:pt idx="153">
                  <c:v>3.5768072605133067E-2</c:v>
                </c:pt>
                <c:pt idx="154">
                  <c:v>3.5768072605133067E-2</c:v>
                </c:pt>
                <c:pt idx="155">
                  <c:v>3.5768072605133067E-2</c:v>
                </c:pt>
                <c:pt idx="156">
                  <c:v>3.5768072605133067E-2</c:v>
                </c:pt>
                <c:pt idx="157">
                  <c:v>3.6709337234497069E-2</c:v>
                </c:pt>
                <c:pt idx="158">
                  <c:v>3.6709337234497069E-2</c:v>
                </c:pt>
                <c:pt idx="159">
                  <c:v>3.7650604248046886E-2</c:v>
                </c:pt>
                <c:pt idx="160">
                  <c:v>3.7650604248046886E-2</c:v>
                </c:pt>
                <c:pt idx="161">
                  <c:v>3.7650604248046886E-2</c:v>
                </c:pt>
                <c:pt idx="162">
                  <c:v>3.7650604248046886E-2</c:v>
                </c:pt>
                <c:pt idx="163">
                  <c:v>3.7650604248046886E-2</c:v>
                </c:pt>
                <c:pt idx="164">
                  <c:v>3.8591868877410888E-2</c:v>
                </c:pt>
                <c:pt idx="165">
                  <c:v>3.8591868877410888E-2</c:v>
                </c:pt>
                <c:pt idx="166">
                  <c:v>3.8591868877410888E-2</c:v>
                </c:pt>
                <c:pt idx="167">
                  <c:v>3.9533133506774905E-2</c:v>
                </c:pt>
                <c:pt idx="168">
                  <c:v>3.9533133506774905E-2</c:v>
                </c:pt>
                <c:pt idx="169">
                  <c:v>3.9533133506774905E-2</c:v>
                </c:pt>
                <c:pt idx="170">
                  <c:v>3.9533133506774905E-2</c:v>
                </c:pt>
                <c:pt idx="171">
                  <c:v>3.9533133506774905E-2</c:v>
                </c:pt>
                <c:pt idx="172">
                  <c:v>4.0474400520324708E-2</c:v>
                </c:pt>
                <c:pt idx="173">
                  <c:v>4.0474400520324708E-2</c:v>
                </c:pt>
                <c:pt idx="174">
                  <c:v>4.0474400520324708E-2</c:v>
                </c:pt>
                <c:pt idx="175">
                  <c:v>4.1415662765502931E-2</c:v>
                </c:pt>
                <c:pt idx="176">
                  <c:v>4.1415662765502931E-2</c:v>
                </c:pt>
                <c:pt idx="177">
                  <c:v>4.1415662765502931E-2</c:v>
                </c:pt>
                <c:pt idx="178">
                  <c:v>4.1415662765502931E-2</c:v>
                </c:pt>
                <c:pt idx="179">
                  <c:v>4.2356929779052734E-2</c:v>
                </c:pt>
                <c:pt idx="180">
                  <c:v>4.2356929779052734E-2</c:v>
                </c:pt>
                <c:pt idx="181">
                  <c:v>4.3298192024230964E-2</c:v>
                </c:pt>
                <c:pt idx="182">
                  <c:v>4.3298192024230964E-2</c:v>
                </c:pt>
                <c:pt idx="183">
                  <c:v>4.3298192024230964E-2</c:v>
                </c:pt>
                <c:pt idx="184">
                  <c:v>4.3298192024230964E-2</c:v>
                </c:pt>
                <c:pt idx="185">
                  <c:v>4.4239459037780766E-2</c:v>
                </c:pt>
                <c:pt idx="186">
                  <c:v>4.4239459037780766E-2</c:v>
                </c:pt>
                <c:pt idx="187">
                  <c:v>4.4239459037780766E-2</c:v>
                </c:pt>
                <c:pt idx="188">
                  <c:v>4.4239459037780766E-2</c:v>
                </c:pt>
                <c:pt idx="189">
                  <c:v>4.4239459037780766E-2</c:v>
                </c:pt>
                <c:pt idx="190">
                  <c:v>4.5180721282958983E-2</c:v>
                </c:pt>
                <c:pt idx="191">
                  <c:v>4.5180721282958983E-2</c:v>
                </c:pt>
                <c:pt idx="192">
                  <c:v>4.5180721282958983E-2</c:v>
                </c:pt>
                <c:pt idx="193">
                  <c:v>4.6121988296508799E-2</c:v>
                </c:pt>
                <c:pt idx="194">
                  <c:v>4.6121988296508799E-2</c:v>
                </c:pt>
                <c:pt idx="195">
                  <c:v>4.7063255310058595E-2</c:v>
                </c:pt>
                <c:pt idx="196">
                  <c:v>4.6121988296508799E-2</c:v>
                </c:pt>
                <c:pt idx="197">
                  <c:v>4.7063255310058595E-2</c:v>
                </c:pt>
                <c:pt idx="198">
                  <c:v>4.7063255310058595E-2</c:v>
                </c:pt>
                <c:pt idx="199">
                  <c:v>4.7063255310058595E-2</c:v>
                </c:pt>
                <c:pt idx="200">
                  <c:v>4.8004517555236825E-2</c:v>
                </c:pt>
                <c:pt idx="201">
                  <c:v>4.8004517555236825E-2</c:v>
                </c:pt>
                <c:pt idx="202">
                  <c:v>4.8004517555236825E-2</c:v>
                </c:pt>
                <c:pt idx="203">
                  <c:v>4.8004517555236825E-2</c:v>
                </c:pt>
                <c:pt idx="204">
                  <c:v>4.8004517555236825E-2</c:v>
                </c:pt>
                <c:pt idx="205">
                  <c:v>4.8945784568786628E-2</c:v>
                </c:pt>
                <c:pt idx="206">
                  <c:v>4.8945784568786628E-2</c:v>
                </c:pt>
                <c:pt idx="207">
                  <c:v>4.8945784568786628E-2</c:v>
                </c:pt>
                <c:pt idx="208">
                  <c:v>4.9887046813964844E-2</c:v>
                </c:pt>
                <c:pt idx="209">
                  <c:v>4.9887046813964844E-2</c:v>
                </c:pt>
                <c:pt idx="210">
                  <c:v>4.9887046813964844E-2</c:v>
                </c:pt>
                <c:pt idx="211">
                  <c:v>4.9887046813964844E-2</c:v>
                </c:pt>
                <c:pt idx="212">
                  <c:v>5.0828313827514647E-2</c:v>
                </c:pt>
                <c:pt idx="213">
                  <c:v>5.0828313827514647E-2</c:v>
                </c:pt>
                <c:pt idx="214">
                  <c:v>5.0828313827514647E-2</c:v>
                </c:pt>
                <c:pt idx="215">
                  <c:v>5.0828313827514647E-2</c:v>
                </c:pt>
                <c:pt idx="216">
                  <c:v>5.1769580841064464E-2</c:v>
                </c:pt>
                <c:pt idx="217">
                  <c:v>5.1769580841064464E-2</c:v>
                </c:pt>
                <c:pt idx="218">
                  <c:v>5.1769580841064464E-2</c:v>
                </c:pt>
                <c:pt idx="219">
                  <c:v>5.1769580841064464E-2</c:v>
                </c:pt>
                <c:pt idx="220">
                  <c:v>5.271084308624268E-2</c:v>
                </c:pt>
                <c:pt idx="221">
                  <c:v>5.271084308624268E-2</c:v>
                </c:pt>
                <c:pt idx="222">
                  <c:v>5.271084308624268E-2</c:v>
                </c:pt>
                <c:pt idx="223">
                  <c:v>5.3652110099792483E-2</c:v>
                </c:pt>
                <c:pt idx="224">
                  <c:v>5.3652110099792483E-2</c:v>
                </c:pt>
                <c:pt idx="225">
                  <c:v>5.3652110099792483E-2</c:v>
                </c:pt>
                <c:pt idx="226">
                  <c:v>5.3652110099792483E-2</c:v>
                </c:pt>
                <c:pt idx="227">
                  <c:v>5.3652110099792483E-2</c:v>
                </c:pt>
                <c:pt idx="228">
                  <c:v>5.4593372344970706E-2</c:v>
                </c:pt>
                <c:pt idx="229">
                  <c:v>5.4593372344970706E-2</c:v>
                </c:pt>
                <c:pt idx="230">
                  <c:v>5.4593372344970706E-2</c:v>
                </c:pt>
                <c:pt idx="231">
                  <c:v>5.5534639358520509E-2</c:v>
                </c:pt>
                <c:pt idx="232">
                  <c:v>5.4593372344970706E-2</c:v>
                </c:pt>
                <c:pt idx="233">
                  <c:v>5.5534639358520509E-2</c:v>
                </c:pt>
                <c:pt idx="234">
                  <c:v>5.5534639358520509E-2</c:v>
                </c:pt>
                <c:pt idx="235">
                  <c:v>5.6475906372070311E-2</c:v>
                </c:pt>
                <c:pt idx="236">
                  <c:v>5.6475906372070311E-2</c:v>
                </c:pt>
                <c:pt idx="237">
                  <c:v>5.6475906372070311E-2</c:v>
                </c:pt>
                <c:pt idx="238">
                  <c:v>5.6475906372070311E-2</c:v>
                </c:pt>
                <c:pt idx="239">
                  <c:v>5.7417168617248542E-2</c:v>
                </c:pt>
                <c:pt idx="240">
                  <c:v>5.7417168617248542E-2</c:v>
                </c:pt>
                <c:pt idx="241">
                  <c:v>5.7417168617248542E-2</c:v>
                </c:pt>
                <c:pt idx="242">
                  <c:v>5.7417168617248542E-2</c:v>
                </c:pt>
                <c:pt idx="243">
                  <c:v>5.8358435630798344E-2</c:v>
                </c:pt>
                <c:pt idx="244">
                  <c:v>5.8358435630798344E-2</c:v>
                </c:pt>
                <c:pt idx="245">
                  <c:v>5.8358435630798344E-2</c:v>
                </c:pt>
                <c:pt idx="246">
                  <c:v>5.8358435630798344E-2</c:v>
                </c:pt>
                <c:pt idx="247">
                  <c:v>5.9299697875976561E-2</c:v>
                </c:pt>
                <c:pt idx="248">
                  <c:v>5.9299697875976561E-2</c:v>
                </c:pt>
                <c:pt idx="249">
                  <c:v>5.9299697875976561E-2</c:v>
                </c:pt>
                <c:pt idx="250">
                  <c:v>6.0240964889526377E-2</c:v>
                </c:pt>
                <c:pt idx="251">
                  <c:v>6.0240964889526377E-2</c:v>
                </c:pt>
                <c:pt idx="252">
                  <c:v>6.0240964889526377E-2</c:v>
                </c:pt>
                <c:pt idx="253">
                  <c:v>6.0240964889526377E-2</c:v>
                </c:pt>
                <c:pt idx="254">
                  <c:v>6.0240964889526377E-2</c:v>
                </c:pt>
                <c:pt idx="255">
                  <c:v>6.118223190307618E-2</c:v>
                </c:pt>
                <c:pt idx="256">
                  <c:v>6.118223190307618E-2</c:v>
                </c:pt>
                <c:pt idx="257">
                  <c:v>6.118223190307618E-2</c:v>
                </c:pt>
                <c:pt idx="258">
                  <c:v>6.118223190307618E-2</c:v>
                </c:pt>
                <c:pt idx="259">
                  <c:v>6.2123494148254396E-2</c:v>
                </c:pt>
                <c:pt idx="260">
                  <c:v>6.2123494148254396E-2</c:v>
                </c:pt>
                <c:pt idx="261">
                  <c:v>6.2123494148254396E-2</c:v>
                </c:pt>
                <c:pt idx="262">
                  <c:v>6.306476116180422E-2</c:v>
                </c:pt>
                <c:pt idx="263">
                  <c:v>6.306476116180422E-2</c:v>
                </c:pt>
                <c:pt idx="264">
                  <c:v>6.306476116180422E-2</c:v>
                </c:pt>
                <c:pt idx="265">
                  <c:v>6.306476116180422E-2</c:v>
                </c:pt>
                <c:pt idx="266">
                  <c:v>6.306476116180422E-2</c:v>
                </c:pt>
                <c:pt idx="267">
                  <c:v>6.306476116180422E-2</c:v>
                </c:pt>
                <c:pt idx="268">
                  <c:v>6.4006023406982429E-2</c:v>
                </c:pt>
                <c:pt idx="269">
                  <c:v>6.4006023406982429E-2</c:v>
                </c:pt>
                <c:pt idx="270">
                  <c:v>6.4006023406982429E-2</c:v>
                </c:pt>
                <c:pt idx="271">
                  <c:v>6.4947290420532225E-2</c:v>
                </c:pt>
                <c:pt idx="272">
                  <c:v>6.4947290420532225E-2</c:v>
                </c:pt>
                <c:pt idx="273">
                  <c:v>6.4947290420532225E-2</c:v>
                </c:pt>
                <c:pt idx="274">
                  <c:v>6.4947290420532225E-2</c:v>
                </c:pt>
                <c:pt idx="275">
                  <c:v>6.4947290420532225E-2</c:v>
                </c:pt>
                <c:pt idx="276">
                  <c:v>6.5888557434082035E-2</c:v>
                </c:pt>
                <c:pt idx="277">
                  <c:v>6.5888557434082035E-2</c:v>
                </c:pt>
                <c:pt idx="278">
                  <c:v>6.5888557434082035E-2</c:v>
                </c:pt>
                <c:pt idx="279">
                  <c:v>6.5888557434082035E-2</c:v>
                </c:pt>
                <c:pt idx="280">
                  <c:v>6.6829819679260258E-2</c:v>
                </c:pt>
                <c:pt idx="281">
                  <c:v>6.6829819679260258E-2</c:v>
                </c:pt>
                <c:pt idx="282">
                  <c:v>6.7771086692810067E-2</c:v>
                </c:pt>
                <c:pt idx="283">
                  <c:v>6.7771086692810067E-2</c:v>
                </c:pt>
                <c:pt idx="284">
                  <c:v>6.7771086692810067E-2</c:v>
                </c:pt>
                <c:pt idx="285">
                  <c:v>6.7771086692810067E-2</c:v>
                </c:pt>
                <c:pt idx="286">
                  <c:v>6.7771086692810067E-2</c:v>
                </c:pt>
                <c:pt idx="287">
                  <c:v>6.7771086692810067E-2</c:v>
                </c:pt>
                <c:pt idx="288">
                  <c:v>6.8712348937988277E-2</c:v>
                </c:pt>
                <c:pt idx="289">
                  <c:v>6.8712348937988277E-2</c:v>
                </c:pt>
                <c:pt idx="290">
                  <c:v>6.8712348937988277E-2</c:v>
                </c:pt>
                <c:pt idx="291">
                  <c:v>6.8712348937988277E-2</c:v>
                </c:pt>
                <c:pt idx="292">
                  <c:v>6.96536159515381E-2</c:v>
                </c:pt>
                <c:pt idx="293">
                  <c:v>6.8712348937988277E-2</c:v>
                </c:pt>
                <c:pt idx="294">
                  <c:v>6.96536159515381E-2</c:v>
                </c:pt>
                <c:pt idx="295">
                  <c:v>6.96536159515381E-2</c:v>
                </c:pt>
                <c:pt idx="296">
                  <c:v>6.96536159515381E-2</c:v>
                </c:pt>
                <c:pt idx="297">
                  <c:v>7.0594882965087896E-2</c:v>
                </c:pt>
                <c:pt idx="298">
                  <c:v>7.0594882965087896E-2</c:v>
                </c:pt>
                <c:pt idx="299">
                  <c:v>7.1536145210266133E-2</c:v>
                </c:pt>
                <c:pt idx="300">
                  <c:v>7.0594882965087896E-2</c:v>
                </c:pt>
                <c:pt idx="301">
                  <c:v>7.1536145210266133E-2</c:v>
                </c:pt>
                <c:pt idx="302">
                  <c:v>7.1536145210266133E-2</c:v>
                </c:pt>
                <c:pt idx="303">
                  <c:v>7.1536145210266133E-2</c:v>
                </c:pt>
                <c:pt idx="304">
                  <c:v>7.1536145210266133E-2</c:v>
                </c:pt>
                <c:pt idx="305">
                  <c:v>7.1536145210266133E-2</c:v>
                </c:pt>
                <c:pt idx="306">
                  <c:v>7.2477412223815915E-2</c:v>
                </c:pt>
                <c:pt idx="307">
                  <c:v>7.2477412223815915E-2</c:v>
                </c:pt>
                <c:pt idx="308">
                  <c:v>7.2477412223815915E-2</c:v>
                </c:pt>
                <c:pt idx="309">
                  <c:v>7.2477412223815915E-2</c:v>
                </c:pt>
                <c:pt idx="310">
                  <c:v>7.3418674468994138E-2</c:v>
                </c:pt>
                <c:pt idx="311">
                  <c:v>7.3418674468994138E-2</c:v>
                </c:pt>
                <c:pt idx="312">
                  <c:v>7.3418674468994138E-2</c:v>
                </c:pt>
                <c:pt idx="313">
                  <c:v>7.3418674468994138E-2</c:v>
                </c:pt>
                <c:pt idx="314">
                  <c:v>7.4359941482543948E-2</c:v>
                </c:pt>
                <c:pt idx="315">
                  <c:v>7.4359941482543948E-2</c:v>
                </c:pt>
                <c:pt idx="316">
                  <c:v>7.4359941482543948E-2</c:v>
                </c:pt>
                <c:pt idx="317">
                  <c:v>7.4359941482543948E-2</c:v>
                </c:pt>
                <c:pt idx="318">
                  <c:v>7.4359941482543948E-2</c:v>
                </c:pt>
                <c:pt idx="319">
                  <c:v>7.5301208496093772E-2</c:v>
                </c:pt>
                <c:pt idx="320">
                  <c:v>7.5301208496093772E-2</c:v>
                </c:pt>
                <c:pt idx="321">
                  <c:v>7.5301208496093772E-2</c:v>
                </c:pt>
                <c:pt idx="322">
                  <c:v>7.6242470741271981E-2</c:v>
                </c:pt>
                <c:pt idx="323">
                  <c:v>7.6242470741271981E-2</c:v>
                </c:pt>
                <c:pt idx="324">
                  <c:v>7.6242470741271981E-2</c:v>
                </c:pt>
                <c:pt idx="325">
                  <c:v>7.6242470741271981E-2</c:v>
                </c:pt>
                <c:pt idx="326">
                  <c:v>7.7183737754821777E-2</c:v>
                </c:pt>
                <c:pt idx="327">
                  <c:v>7.7183737754821777E-2</c:v>
                </c:pt>
                <c:pt idx="328">
                  <c:v>7.7183737754821777E-2</c:v>
                </c:pt>
                <c:pt idx="329">
                  <c:v>7.7183737754821777E-2</c:v>
                </c:pt>
                <c:pt idx="330">
                  <c:v>7.7183737754821777E-2</c:v>
                </c:pt>
                <c:pt idx="331">
                  <c:v>7.8125000000000014E-2</c:v>
                </c:pt>
                <c:pt idx="332">
                  <c:v>7.8125000000000014E-2</c:v>
                </c:pt>
                <c:pt idx="333">
                  <c:v>7.8125000000000014E-2</c:v>
                </c:pt>
                <c:pt idx="334">
                  <c:v>7.8125000000000014E-2</c:v>
                </c:pt>
                <c:pt idx="335">
                  <c:v>7.906626701354981E-2</c:v>
                </c:pt>
                <c:pt idx="336">
                  <c:v>7.906626701354981E-2</c:v>
                </c:pt>
                <c:pt idx="337">
                  <c:v>7.906626701354981E-2</c:v>
                </c:pt>
                <c:pt idx="338">
                  <c:v>7.906626701354981E-2</c:v>
                </c:pt>
                <c:pt idx="339">
                  <c:v>8.0007534027099619E-2</c:v>
                </c:pt>
                <c:pt idx="340">
                  <c:v>7.906626701354981E-2</c:v>
                </c:pt>
                <c:pt idx="341">
                  <c:v>8.0007534027099619E-2</c:v>
                </c:pt>
                <c:pt idx="342">
                  <c:v>8.0007534027099619E-2</c:v>
                </c:pt>
                <c:pt idx="343">
                  <c:v>8.0007534027099619E-2</c:v>
                </c:pt>
                <c:pt idx="344">
                  <c:v>8.0007534027099619E-2</c:v>
                </c:pt>
                <c:pt idx="345">
                  <c:v>8.0948801040649415E-2</c:v>
                </c:pt>
                <c:pt idx="346">
                  <c:v>8.0948801040649415E-2</c:v>
                </c:pt>
                <c:pt idx="347">
                  <c:v>8.0948801040649415E-2</c:v>
                </c:pt>
                <c:pt idx="348">
                  <c:v>8.0948801040649415E-2</c:v>
                </c:pt>
                <c:pt idx="349">
                  <c:v>8.1890058517456052E-2</c:v>
                </c:pt>
                <c:pt idx="350">
                  <c:v>8.1890058517456052E-2</c:v>
                </c:pt>
                <c:pt idx="351">
                  <c:v>8.1890058517456052E-2</c:v>
                </c:pt>
                <c:pt idx="352">
                  <c:v>8.1890058517456052E-2</c:v>
                </c:pt>
                <c:pt idx="353">
                  <c:v>8.2831325531005862E-2</c:v>
                </c:pt>
                <c:pt idx="354">
                  <c:v>8.2831325531005862E-2</c:v>
                </c:pt>
                <c:pt idx="355">
                  <c:v>8.2831325531005862E-2</c:v>
                </c:pt>
                <c:pt idx="356">
                  <c:v>8.2831325531005862E-2</c:v>
                </c:pt>
                <c:pt idx="357">
                  <c:v>8.3772592544555685E-2</c:v>
                </c:pt>
                <c:pt idx="358">
                  <c:v>8.3772592544555685E-2</c:v>
                </c:pt>
                <c:pt idx="359">
                  <c:v>8.3772592544555685E-2</c:v>
                </c:pt>
                <c:pt idx="360">
                  <c:v>8.3772592544555685E-2</c:v>
                </c:pt>
                <c:pt idx="361">
                  <c:v>8.3772592544555685E-2</c:v>
                </c:pt>
                <c:pt idx="362">
                  <c:v>8.4713859558105467E-2</c:v>
                </c:pt>
                <c:pt idx="363">
                  <c:v>8.4713859558105467E-2</c:v>
                </c:pt>
                <c:pt idx="364">
                  <c:v>8.4713859558105467E-2</c:v>
                </c:pt>
                <c:pt idx="365">
                  <c:v>8.4713859558105467E-2</c:v>
                </c:pt>
                <c:pt idx="366">
                  <c:v>8.4713859558105467E-2</c:v>
                </c:pt>
                <c:pt idx="367">
                  <c:v>8.5655126571655291E-2</c:v>
                </c:pt>
                <c:pt idx="368">
                  <c:v>8.5655126571655291E-2</c:v>
                </c:pt>
                <c:pt idx="369">
                  <c:v>8.5655126571655291E-2</c:v>
                </c:pt>
                <c:pt idx="370">
                  <c:v>8.6596384048461927E-2</c:v>
                </c:pt>
                <c:pt idx="371">
                  <c:v>8.6596384048461927E-2</c:v>
                </c:pt>
                <c:pt idx="372">
                  <c:v>8.6596384048461927E-2</c:v>
                </c:pt>
                <c:pt idx="373">
                  <c:v>8.6596384048461927E-2</c:v>
                </c:pt>
                <c:pt idx="374">
                  <c:v>8.6596384048461927E-2</c:v>
                </c:pt>
                <c:pt idx="375">
                  <c:v>8.7537651062011723E-2</c:v>
                </c:pt>
                <c:pt idx="376">
                  <c:v>8.7537651062011723E-2</c:v>
                </c:pt>
                <c:pt idx="377">
                  <c:v>8.7537651062011723E-2</c:v>
                </c:pt>
                <c:pt idx="378">
                  <c:v>8.7537651062011723E-2</c:v>
                </c:pt>
                <c:pt idx="379">
                  <c:v>8.8478918075561533E-2</c:v>
                </c:pt>
                <c:pt idx="380">
                  <c:v>8.8478918075561533E-2</c:v>
                </c:pt>
                <c:pt idx="381">
                  <c:v>8.9420185089111329E-2</c:v>
                </c:pt>
                <c:pt idx="382">
                  <c:v>8.8478918075561533E-2</c:v>
                </c:pt>
                <c:pt idx="383">
                  <c:v>8.9420185089111329E-2</c:v>
                </c:pt>
                <c:pt idx="384">
                  <c:v>8.9420185089111329E-2</c:v>
                </c:pt>
                <c:pt idx="385">
                  <c:v>9.0361442565917965E-2</c:v>
                </c:pt>
                <c:pt idx="386">
                  <c:v>9.0361442565917965E-2</c:v>
                </c:pt>
                <c:pt idx="387">
                  <c:v>9.0361442565917965E-2</c:v>
                </c:pt>
                <c:pt idx="388">
                  <c:v>9.0361442565917965E-2</c:v>
                </c:pt>
                <c:pt idx="389">
                  <c:v>9.0361442565917965E-2</c:v>
                </c:pt>
                <c:pt idx="390">
                  <c:v>9.0361442565917965E-2</c:v>
                </c:pt>
                <c:pt idx="391">
                  <c:v>9.1302709579467775E-2</c:v>
                </c:pt>
                <c:pt idx="392">
                  <c:v>9.1302709579467775E-2</c:v>
                </c:pt>
                <c:pt idx="393">
                  <c:v>9.2243976593017599E-2</c:v>
                </c:pt>
                <c:pt idx="394">
                  <c:v>9.2243976593017599E-2</c:v>
                </c:pt>
                <c:pt idx="395">
                  <c:v>9.2243976593017599E-2</c:v>
                </c:pt>
                <c:pt idx="396">
                  <c:v>9.2243976593017599E-2</c:v>
                </c:pt>
                <c:pt idx="397">
                  <c:v>9.2243976593017599E-2</c:v>
                </c:pt>
                <c:pt idx="398">
                  <c:v>9.3185243606567381E-2</c:v>
                </c:pt>
                <c:pt idx="399">
                  <c:v>9.3185243606567381E-2</c:v>
                </c:pt>
                <c:pt idx="400">
                  <c:v>9.3185243606567381E-2</c:v>
                </c:pt>
                <c:pt idx="401">
                  <c:v>9.412651062011719E-2</c:v>
                </c:pt>
                <c:pt idx="402">
                  <c:v>9.412651062011719E-2</c:v>
                </c:pt>
                <c:pt idx="403">
                  <c:v>9.412651062011719E-2</c:v>
                </c:pt>
                <c:pt idx="404">
                  <c:v>9.412651062011719E-2</c:v>
                </c:pt>
                <c:pt idx="405">
                  <c:v>9.5067768096923827E-2</c:v>
                </c:pt>
                <c:pt idx="406">
                  <c:v>9.412651062011719E-2</c:v>
                </c:pt>
                <c:pt idx="407">
                  <c:v>9.5067768096923827E-2</c:v>
                </c:pt>
                <c:pt idx="408">
                  <c:v>9.5067768096923827E-2</c:v>
                </c:pt>
                <c:pt idx="409">
                  <c:v>9.6009035110473651E-2</c:v>
                </c:pt>
                <c:pt idx="410">
                  <c:v>9.5067768096923827E-2</c:v>
                </c:pt>
                <c:pt idx="411">
                  <c:v>9.6009035110473651E-2</c:v>
                </c:pt>
                <c:pt idx="412">
                  <c:v>9.6009035110473651E-2</c:v>
                </c:pt>
                <c:pt idx="413">
                  <c:v>9.6950302124023446E-2</c:v>
                </c:pt>
                <c:pt idx="414">
                  <c:v>9.6950302124023446E-2</c:v>
                </c:pt>
                <c:pt idx="415">
                  <c:v>9.6950302124023446E-2</c:v>
                </c:pt>
                <c:pt idx="416">
                  <c:v>9.6950302124023446E-2</c:v>
                </c:pt>
                <c:pt idx="417">
                  <c:v>9.7891569137573256E-2</c:v>
                </c:pt>
                <c:pt idx="418">
                  <c:v>9.7891569137573256E-2</c:v>
                </c:pt>
                <c:pt idx="419">
                  <c:v>9.7891569137573256E-2</c:v>
                </c:pt>
                <c:pt idx="420">
                  <c:v>9.7891569137573256E-2</c:v>
                </c:pt>
                <c:pt idx="421">
                  <c:v>9.8832836151123052E-2</c:v>
                </c:pt>
                <c:pt idx="422">
                  <c:v>9.8832836151123052E-2</c:v>
                </c:pt>
                <c:pt idx="423">
                  <c:v>9.8832836151123052E-2</c:v>
                </c:pt>
                <c:pt idx="424">
                  <c:v>9.8832836151123052E-2</c:v>
                </c:pt>
                <c:pt idx="425">
                  <c:v>9.9774093627929689E-2</c:v>
                </c:pt>
                <c:pt idx="426">
                  <c:v>9.9774093627929689E-2</c:v>
                </c:pt>
                <c:pt idx="427">
                  <c:v>9.9774093627929689E-2</c:v>
                </c:pt>
                <c:pt idx="428">
                  <c:v>9.9774093627929689E-2</c:v>
                </c:pt>
                <c:pt idx="429">
                  <c:v>0.1007153606414795</c:v>
                </c:pt>
                <c:pt idx="430">
                  <c:v>0.1007153606414795</c:v>
                </c:pt>
                <c:pt idx="431">
                  <c:v>0.1007153606414795</c:v>
                </c:pt>
                <c:pt idx="432">
                  <c:v>0.1007153606414795</c:v>
                </c:pt>
                <c:pt idx="433">
                  <c:v>0.10165662765502929</c:v>
                </c:pt>
                <c:pt idx="434">
                  <c:v>0.10165662765502929</c:v>
                </c:pt>
                <c:pt idx="435">
                  <c:v>0.10165662765502929</c:v>
                </c:pt>
                <c:pt idx="436">
                  <c:v>0.1025978946685791</c:v>
                </c:pt>
                <c:pt idx="437">
                  <c:v>0.10165662765502929</c:v>
                </c:pt>
                <c:pt idx="438">
                  <c:v>0.1025978946685791</c:v>
                </c:pt>
                <c:pt idx="439">
                  <c:v>0.1025978946685791</c:v>
                </c:pt>
                <c:pt idx="440">
                  <c:v>0.1025978946685791</c:v>
                </c:pt>
                <c:pt idx="441">
                  <c:v>0.10353916168212893</c:v>
                </c:pt>
                <c:pt idx="442">
                  <c:v>0.10353916168212893</c:v>
                </c:pt>
                <c:pt idx="443">
                  <c:v>0.10353916168212893</c:v>
                </c:pt>
                <c:pt idx="444">
                  <c:v>0.10448041915893556</c:v>
                </c:pt>
                <c:pt idx="445">
                  <c:v>0.10448041915893556</c:v>
                </c:pt>
                <c:pt idx="446">
                  <c:v>0.10448041915893556</c:v>
                </c:pt>
                <c:pt idx="447">
                  <c:v>0.10542168617248536</c:v>
                </c:pt>
                <c:pt idx="448">
                  <c:v>0.10542168617248536</c:v>
                </c:pt>
                <c:pt idx="449">
                  <c:v>0.10542168617248536</c:v>
                </c:pt>
                <c:pt idx="450">
                  <c:v>0.10636295318603517</c:v>
                </c:pt>
                <c:pt idx="451">
                  <c:v>0.10636295318603517</c:v>
                </c:pt>
                <c:pt idx="452">
                  <c:v>0.10636295318603517</c:v>
                </c:pt>
                <c:pt idx="453">
                  <c:v>0.10636295318603517</c:v>
                </c:pt>
                <c:pt idx="454">
                  <c:v>0.10730422019958497</c:v>
                </c:pt>
                <c:pt idx="455">
                  <c:v>0.10730422019958497</c:v>
                </c:pt>
                <c:pt idx="456">
                  <c:v>0.10730422019958497</c:v>
                </c:pt>
                <c:pt idx="457">
                  <c:v>0.10730422019958497</c:v>
                </c:pt>
                <c:pt idx="458">
                  <c:v>0.10824548721313478</c:v>
                </c:pt>
                <c:pt idx="459">
                  <c:v>0.10824548721313478</c:v>
                </c:pt>
                <c:pt idx="460">
                  <c:v>0.10918674468994141</c:v>
                </c:pt>
                <c:pt idx="461">
                  <c:v>0.10824548721313478</c:v>
                </c:pt>
                <c:pt idx="462">
                  <c:v>0.10918674468994141</c:v>
                </c:pt>
                <c:pt idx="463">
                  <c:v>0.10918674468994141</c:v>
                </c:pt>
                <c:pt idx="464">
                  <c:v>0.10918674468994141</c:v>
                </c:pt>
                <c:pt idx="465">
                  <c:v>0.11012801170349121</c:v>
                </c:pt>
                <c:pt idx="466">
                  <c:v>0.11012801170349121</c:v>
                </c:pt>
                <c:pt idx="467">
                  <c:v>0.11012801170349121</c:v>
                </c:pt>
                <c:pt idx="468">
                  <c:v>0.11012801170349121</c:v>
                </c:pt>
                <c:pt idx="469">
                  <c:v>0.11106927871704102</c:v>
                </c:pt>
                <c:pt idx="470">
                  <c:v>0.11106927871704102</c:v>
                </c:pt>
                <c:pt idx="471">
                  <c:v>0.11106927871704102</c:v>
                </c:pt>
                <c:pt idx="472">
                  <c:v>0.11106927871704102</c:v>
                </c:pt>
                <c:pt idx="473">
                  <c:v>0.11201054573059084</c:v>
                </c:pt>
                <c:pt idx="474">
                  <c:v>0.11201054573059084</c:v>
                </c:pt>
                <c:pt idx="475">
                  <c:v>0.11201054573059084</c:v>
                </c:pt>
                <c:pt idx="476">
                  <c:v>0.11295181274414062</c:v>
                </c:pt>
                <c:pt idx="477">
                  <c:v>0.11295181274414062</c:v>
                </c:pt>
                <c:pt idx="478">
                  <c:v>0.11295181274414062</c:v>
                </c:pt>
                <c:pt idx="479">
                  <c:v>0.11295181274414062</c:v>
                </c:pt>
                <c:pt idx="480">
                  <c:v>0.11389307022094727</c:v>
                </c:pt>
                <c:pt idx="481">
                  <c:v>0.11389307022094727</c:v>
                </c:pt>
                <c:pt idx="482">
                  <c:v>0.11389307022094727</c:v>
                </c:pt>
                <c:pt idx="483">
                  <c:v>0.11483433723449708</c:v>
                </c:pt>
                <c:pt idx="484">
                  <c:v>0.11483433723449708</c:v>
                </c:pt>
                <c:pt idx="485">
                  <c:v>0.11483433723449708</c:v>
                </c:pt>
                <c:pt idx="486">
                  <c:v>0.11483433723449708</c:v>
                </c:pt>
                <c:pt idx="487">
                  <c:v>0.11483433723449708</c:v>
                </c:pt>
                <c:pt idx="488">
                  <c:v>0.11577560424804688</c:v>
                </c:pt>
                <c:pt idx="489">
                  <c:v>0.11577560424804688</c:v>
                </c:pt>
                <c:pt idx="490">
                  <c:v>0.11671687126159669</c:v>
                </c:pt>
                <c:pt idx="491">
                  <c:v>0.11671687126159669</c:v>
                </c:pt>
                <c:pt idx="492">
                  <c:v>0.11671687126159669</c:v>
                </c:pt>
                <c:pt idx="493">
                  <c:v>0.11671687126159669</c:v>
                </c:pt>
                <c:pt idx="494">
                  <c:v>0.11765813827514648</c:v>
                </c:pt>
                <c:pt idx="495">
                  <c:v>0.11765813827514648</c:v>
                </c:pt>
                <c:pt idx="496">
                  <c:v>0.11765813827514648</c:v>
                </c:pt>
                <c:pt idx="497">
                  <c:v>0.11859939575195312</c:v>
                </c:pt>
                <c:pt idx="498">
                  <c:v>0.11859939575195312</c:v>
                </c:pt>
                <c:pt idx="499">
                  <c:v>0.11859939575195312</c:v>
                </c:pt>
                <c:pt idx="500">
                  <c:v>0.11859939575195312</c:v>
                </c:pt>
                <c:pt idx="501">
                  <c:v>0.11954066276550293</c:v>
                </c:pt>
                <c:pt idx="502">
                  <c:v>0.11954066276550293</c:v>
                </c:pt>
                <c:pt idx="503">
                  <c:v>0.11954066276550293</c:v>
                </c:pt>
                <c:pt idx="504">
                  <c:v>0.12048192977905275</c:v>
                </c:pt>
                <c:pt idx="505">
                  <c:v>0.12048192977905275</c:v>
                </c:pt>
                <c:pt idx="506">
                  <c:v>0.12048192977905275</c:v>
                </c:pt>
                <c:pt idx="507">
                  <c:v>0.12142319679260254</c:v>
                </c:pt>
                <c:pt idx="508">
                  <c:v>0.12142319679260254</c:v>
                </c:pt>
                <c:pt idx="509">
                  <c:v>0.12142319679260254</c:v>
                </c:pt>
                <c:pt idx="510">
                  <c:v>0.12142319679260254</c:v>
                </c:pt>
                <c:pt idx="511">
                  <c:v>0.12236446380615236</c:v>
                </c:pt>
                <c:pt idx="512">
                  <c:v>0.12236446380615236</c:v>
                </c:pt>
                <c:pt idx="513">
                  <c:v>0.12236446380615236</c:v>
                </c:pt>
                <c:pt idx="514">
                  <c:v>0.12236446380615236</c:v>
                </c:pt>
                <c:pt idx="515">
                  <c:v>0.123305721282959</c:v>
                </c:pt>
                <c:pt idx="516">
                  <c:v>0.12424698829650879</c:v>
                </c:pt>
                <c:pt idx="517">
                  <c:v>0.12424698829650879</c:v>
                </c:pt>
                <c:pt idx="518">
                  <c:v>0.12424698829650879</c:v>
                </c:pt>
                <c:pt idx="519">
                  <c:v>0.12424698829650879</c:v>
                </c:pt>
                <c:pt idx="520">
                  <c:v>0.12424698829650879</c:v>
                </c:pt>
                <c:pt idx="521">
                  <c:v>0.12518825531005862</c:v>
                </c:pt>
                <c:pt idx="522">
                  <c:v>0.12518825531005862</c:v>
                </c:pt>
                <c:pt idx="523">
                  <c:v>0.12518825531005862</c:v>
                </c:pt>
                <c:pt idx="524">
                  <c:v>0.12518825531005862</c:v>
                </c:pt>
                <c:pt idx="525">
                  <c:v>0.12612952232360844</c:v>
                </c:pt>
                <c:pt idx="526">
                  <c:v>0.12612952232360844</c:v>
                </c:pt>
                <c:pt idx="527">
                  <c:v>0.12707078933715821</c:v>
                </c:pt>
                <c:pt idx="528">
                  <c:v>0.12707078933715821</c:v>
                </c:pt>
                <c:pt idx="529">
                  <c:v>0.12707078933715821</c:v>
                </c:pt>
                <c:pt idx="530">
                  <c:v>0.12801204681396486</c:v>
                </c:pt>
                <c:pt idx="531">
                  <c:v>0.12801204681396486</c:v>
                </c:pt>
                <c:pt idx="532">
                  <c:v>0.12801204681396486</c:v>
                </c:pt>
                <c:pt idx="533">
                  <c:v>0.12801204681396486</c:v>
                </c:pt>
                <c:pt idx="534">
                  <c:v>0.12895331382751468</c:v>
                </c:pt>
                <c:pt idx="535">
                  <c:v>0.12895331382751468</c:v>
                </c:pt>
                <c:pt idx="536">
                  <c:v>0.12895331382751468</c:v>
                </c:pt>
                <c:pt idx="537">
                  <c:v>0.12989458084106445</c:v>
                </c:pt>
                <c:pt idx="538">
                  <c:v>0.12989458084106445</c:v>
                </c:pt>
                <c:pt idx="539">
                  <c:v>0.12989458084106445</c:v>
                </c:pt>
                <c:pt idx="540">
                  <c:v>0.12989458084106445</c:v>
                </c:pt>
                <c:pt idx="541">
                  <c:v>0.13083584785461427</c:v>
                </c:pt>
                <c:pt idx="542">
                  <c:v>0.13083584785461427</c:v>
                </c:pt>
                <c:pt idx="543">
                  <c:v>0.13177711486816407</c:v>
                </c:pt>
                <c:pt idx="544">
                  <c:v>0.13177711486816407</c:v>
                </c:pt>
                <c:pt idx="545">
                  <c:v>0.13177711486816407</c:v>
                </c:pt>
                <c:pt idx="546">
                  <c:v>0.13271837234497069</c:v>
                </c:pt>
                <c:pt idx="547">
                  <c:v>0.13271837234497069</c:v>
                </c:pt>
                <c:pt idx="548">
                  <c:v>0.13271837234497069</c:v>
                </c:pt>
                <c:pt idx="549">
                  <c:v>0.13365963935852052</c:v>
                </c:pt>
                <c:pt idx="550">
                  <c:v>0.13365963935852052</c:v>
                </c:pt>
                <c:pt idx="551">
                  <c:v>0.13365963935852052</c:v>
                </c:pt>
                <c:pt idx="552">
                  <c:v>0.13460090637207031</c:v>
                </c:pt>
              </c:numCache>
            </c:numRef>
          </c:xVal>
          <c:yVal>
            <c:numRef>
              <c:f>'NORMALWEIGHT 7'!$I$6:$I$558</c:f>
              <c:numCache>
                <c:formatCode>0.00</c:formatCode>
                <c:ptCount val="553"/>
                <c:pt idx="0">
                  <c:v>3467.6605951230076</c:v>
                </c:pt>
                <c:pt idx="1">
                  <c:v>4728.6279570929428</c:v>
                </c:pt>
                <c:pt idx="2">
                  <c:v>5989.5953190628779</c:v>
                </c:pt>
                <c:pt idx="3">
                  <c:v>7250.5626810328131</c:v>
                </c:pt>
                <c:pt idx="4">
                  <c:v>8511.5300430027492</c:v>
                </c:pt>
                <c:pt idx="5">
                  <c:v>9772.4974049726843</c:v>
                </c:pt>
                <c:pt idx="6">
                  <c:v>11033.46546635399</c:v>
                </c:pt>
                <c:pt idx="7">
                  <c:v>12452.052874305953</c:v>
                </c:pt>
                <c:pt idx="8">
                  <c:v>13713.02163509863</c:v>
                </c:pt>
                <c:pt idx="9">
                  <c:v>14816.366852852425</c:v>
                </c:pt>
                <c:pt idx="10">
                  <c:v>16234.956359038501</c:v>
                </c:pt>
                <c:pt idx="11">
                  <c:v>17653.544466401836</c:v>
                </c:pt>
                <c:pt idx="12">
                  <c:v>18914.511828371771</c:v>
                </c:pt>
                <c:pt idx="13">
                  <c:v>20175.479190341706</c:v>
                </c:pt>
                <c:pt idx="14">
                  <c:v>21751.688043098438</c:v>
                </c:pt>
                <c:pt idx="15">
                  <c:v>22697.413914281577</c:v>
                </c:pt>
                <c:pt idx="16">
                  <c:v>24588.864257825109</c:v>
                </c:pt>
                <c:pt idx="17">
                  <c:v>25534.591527830988</c:v>
                </c:pt>
                <c:pt idx="18">
                  <c:v>26637.938144407522</c:v>
                </c:pt>
                <c:pt idx="19">
                  <c:v>27898.904107554717</c:v>
                </c:pt>
                <c:pt idx="20">
                  <c:v>29159.872868347393</c:v>
                </c:pt>
                <c:pt idx="21">
                  <c:v>30578.460975710728</c:v>
                </c:pt>
                <c:pt idx="22">
                  <c:v>32154.671227290204</c:v>
                </c:pt>
                <c:pt idx="23">
                  <c:v>33888.500825440336</c:v>
                </c:pt>
                <c:pt idx="24">
                  <c:v>35779.952567806613</c:v>
                </c:pt>
                <c:pt idx="25">
                  <c:v>35779.952567806613</c:v>
                </c:pt>
                <c:pt idx="26">
                  <c:v>37829.023656743542</c:v>
                </c:pt>
                <c:pt idx="27">
                  <c:v>39878.094745680472</c:v>
                </c:pt>
                <c:pt idx="28">
                  <c:v>42084.787978833541</c:v>
                </c:pt>
                <c:pt idx="29">
                  <c:v>42084.787978833541</c:v>
                </c:pt>
                <c:pt idx="30">
                  <c:v>44291.481211986618</c:v>
                </c:pt>
                <c:pt idx="31">
                  <c:v>46498.174445139688</c:v>
                </c:pt>
                <c:pt idx="32">
                  <c:v>48862.489822508905</c:v>
                </c:pt>
                <c:pt idx="33">
                  <c:v>48862.489822508905</c:v>
                </c:pt>
                <c:pt idx="34">
                  <c:v>51226.802402232635</c:v>
                </c:pt>
                <c:pt idx="35">
                  <c:v>51699.666037235569</c:v>
                </c:pt>
                <c:pt idx="36">
                  <c:v>52645.393307241451</c:v>
                </c:pt>
                <c:pt idx="37">
                  <c:v>53906.359270388646</c:v>
                </c:pt>
                <c:pt idx="38">
                  <c:v>55324.944580106494</c:v>
                </c:pt>
                <c:pt idx="39">
                  <c:v>56585.916138544657</c:v>
                </c:pt>
                <c:pt idx="40">
                  <c:v>57689.262755121192</c:v>
                </c:pt>
                <c:pt idx="41">
                  <c:v>59107.84806483904</c:v>
                </c:pt>
                <c:pt idx="42">
                  <c:v>60368.814027986235</c:v>
                </c:pt>
                <c:pt idx="43">
                  <c:v>61629.785586424397</c:v>
                </c:pt>
                <c:pt idx="44">
                  <c:v>62890.751549571592</c:v>
                </c:pt>
                <c:pt idx="45">
                  <c:v>64151.71751271878</c:v>
                </c:pt>
                <c:pt idx="46">
                  <c:v>65412.689071156943</c:v>
                </c:pt>
                <c:pt idx="47">
                  <c:v>66673.655034304131</c:v>
                </c:pt>
                <c:pt idx="48">
                  <c:v>67934.620997451333</c:v>
                </c:pt>
                <c:pt idx="49">
                  <c:v>69195.586960598521</c:v>
                </c:pt>
                <c:pt idx="50">
                  <c:v>70456.558519036684</c:v>
                </c:pt>
                <c:pt idx="51">
                  <c:v>71717.524482183871</c:v>
                </c:pt>
                <c:pt idx="52">
                  <c:v>72978.490445331074</c:v>
                </c:pt>
                <c:pt idx="53">
                  <c:v>74239.456408478261</c:v>
                </c:pt>
                <c:pt idx="54">
                  <c:v>75500.427966916424</c:v>
                </c:pt>
                <c:pt idx="55">
                  <c:v>76761.393930063627</c:v>
                </c:pt>
                <c:pt idx="56">
                  <c:v>78022.359893210814</c:v>
                </c:pt>
                <c:pt idx="57">
                  <c:v>79283.325856358002</c:v>
                </c:pt>
                <c:pt idx="58">
                  <c:v>80544.297414796165</c:v>
                </c:pt>
                <c:pt idx="59">
                  <c:v>81805.263377943367</c:v>
                </c:pt>
                <c:pt idx="60">
                  <c:v>83066.229341090555</c:v>
                </c:pt>
                <c:pt idx="61">
                  <c:v>84327.200899528718</c:v>
                </c:pt>
                <c:pt idx="62">
                  <c:v>85588.166862675906</c:v>
                </c:pt>
                <c:pt idx="63">
                  <c:v>86849.132825823108</c:v>
                </c:pt>
                <c:pt idx="64">
                  <c:v>88110.098788970296</c:v>
                </c:pt>
                <c:pt idx="65">
                  <c:v>89371.070347408458</c:v>
                </c:pt>
                <c:pt idx="66">
                  <c:v>90632.036310555646</c:v>
                </c:pt>
                <c:pt idx="67">
                  <c:v>91893.002273702848</c:v>
                </c:pt>
                <c:pt idx="68">
                  <c:v>93153.968236850036</c:v>
                </c:pt>
                <c:pt idx="69">
                  <c:v>94414.939795288199</c:v>
                </c:pt>
                <c:pt idx="70">
                  <c:v>95675.905758435387</c:v>
                </c:pt>
                <c:pt idx="71">
                  <c:v>96936.871721582589</c:v>
                </c:pt>
                <c:pt idx="72">
                  <c:v>98355.457031300437</c:v>
                </c:pt>
                <c:pt idx="73">
                  <c:v>99301.184301306319</c:v>
                </c:pt>
                <c:pt idx="74">
                  <c:v>100719.76961102417</c:v>
                </c:pt>
                <c:pt idx="75">
                  <c:v>102138.36611132395</c:v>
                </c:pt>
                <c:pt idx="76">
                  <c:v>103084.09338132983</c:v>
                </c:pt>
                <c:pt idx="77">
                  <c:v>104502.67869104768</c:v>
                </c:pt>
                <c:pt idx="78">
                  <c:v>105921.26400076553</c:v>
                </c:pt>
                <c:pt idx="79">
                  <c:v>106866.99127077141</c:v>
                </c:pt>
                <c:pt idx="80">
                  <c:v>108285.57658048926</c:v>
                </c:pt>
                <c:pt idx="81">
                  <c:v>109704.17308078904</c:v>
                </c:pt>
                <c:pt idx="82">
                  <c:v>110649.88916021299</c:v>
                </c:pt>
                <c:pt idx="83">
                  <c:v>112068.48566051277</c:v>
                </c:pt>
                <c:pt idx="84">
                  <c:v>113487.07097023062</c:v>
                </c:pt>
                <c:pt idx="85">
                  <c:v>114432.7982402365</c:v>
                </c:pt>
                <c:pt idx="86">
                  <c:v>115851.38354995435</c:v>
                </c:pt>
                <c:pt idx="87">
                  <c:v>117269.96885967221</c:v>
                </c:pt>
                <c:pt idx="88">
                  <c:v>118215.69612967808</c:v>
                </c:pt>
                <c:pt idx="89">
                  <c:v>119634.28143939593</c:v>
                </c:pt>
                <c:pt idx="90">
                  <c:v>121052.87793969573</c:v>
                </c:pt>
                <c:pt idx="91">
                  <c:v>121998.60520970159</c:v>
                </c:pt>
                <c:pt idx="92">
                  <c:v>123417.19051941946</c:v>
                </c:pt>
                <c:pt idx="93">
                  <c:v>124835.7758291373</c:v>
                </c:pt>
                <c:pt idx="94">
                  <c:v>125781.50309914318</c:v>
                </c:pt>
                <c:pt idx="95">
                  <c:v>127200.08840886103</c:v>
                </c:pt>
                <c:pt idx="96">
                  <c:v>128618.68490916082</c:v>
                </c:pt>
                <c:pt idx="97">
                  <c:v>129564.40098858476</c:v>
                </c:pt>
                <c:pt idx="98">
                  <c:v>130982.99748888455</c:v>
                </c:pt>
                <c:pt idx="99">
                  <c:v>132086.34410546109</c:v>
                </c:pt>
                <c:pt idx="100">
                  <c:v>133347.31006860826</c:v>
                </c:pt>
                <c:pt idx="101">
                  <c:v>134765.89537832612</c:v>
                </c:pt>
                <c:pt idx="102">
                  <c:v>136026.86134147333</c:v>
                </c:pt>
                <c:pt idx="103">
                  <c:v>137287.8273046205</c:v>
                </c:pt>
                <c:pt idx="104">
                  <c:v>138548.7932677677</c:v>
                </c:pt>
                <c:pt idx="105">
                  <c:v>139809.77042149683</c:v>
                </c:pt>
                <c:pt idx="106">
                  <c:v>141070.73638464403</c:v>
                </c:pt>
                <c:pt idx="107">
                  <c:v>142331.70234779123</c:v>
                </c:pt>
                <c:pt idx="108">
                  <c:v>143592.6683109384</c:v>
                </c:pt>
                <c:pt idx="109">
                  <c:v>144853.63427408561</c:v>
                </c:pt>
                <c:pt idx="110">
                  <c:v>146114.60023723281</c:v>
                </c:pt>
                <c:pt idx="111">
                  <c:v>147375.56620037998</c:v>
                </c:pt>
                <c:pt idx="112">
                  <c:v>148636.54335410913</c:v>
                </c:pt>
                <c:pt idx="113">
                  <c:v>149897.50931725631</c:v>
                </c:pt>
                <c:pt idx="114">
                  <c:v>151158.47528040351</c:v>
                </c:pt>
                <c:pt idx="115">
                  <c:v>152419.44124355071</c:v>
                </c:pt>
                <c:pt idx="116">
                  <c:v>153680.40720669788</c:v>
                </c:pt>
                <c:pt idx="117">
                  <c:v>154941.37316984509</c:v>
                </c:pt>
                <c:pt idx="118">
                  <c:v>156202.33913299229</c:v>
                </c:pt>
                <c:pt idx="119">
                  <c:v>157463.30509613946</c:v>
                </c:pt>
                <c:pt idx="120">
                  <c:v>158724.28224986861</c:v>
                </c:pt>
                <c:pt idx="121">
                  <c:v>159985.24821301579</c:v>
                </c:pt>
                <c:pt idx="122">
                  <c:v>161246.21417616299</c:v>
                </c:pt>
                <c:pt idx="123">
                  <c:v>162507.18013931019</c:v>
                </c:pt>
                <c:pt idx="124">
                  <c:v>163768.14610245737</c:v>
                </c:pt>
                <c:pt idx="125">
                  <c:v>165029.11206560457</c:v>
                </c:pt>
                <c:pt idx="126">
                  <c:v>166290.07802875177</c:v>
                </c:pt>
                <c:pt idx="127">
                  <c:v>167551.05518248089</c:v>
                </c:pt>
                <c:pt idx="128">
                  <c:v>168812.0211456281</c:v>
                </c:pt>
                <c:pt idx="129">
                  <c:v>170072.98710877527</c:v>
                </c:pt>
                <c:pt idx="130">
                  <c:v>171333.95307192247</c:v>
                </c:pt>
                <c:pt idx="131">
                  <c:v>172594.91903506967</c:v>
                </c:pt>
                <c:pt idx="132">
                  <c:v>173855.88499821685</c:v>
                </c:pt>
                <c:pt idx="133">
                  <c:v>175116.85096136405</c:v>
                </c:pt>
                <c:pt idx="134">
                  <c:v>176377.81692451125</c:v>
                </c:pt>
                <c:pt idx="135">
                  <c:v>177638.79407824037</c:v>
                </c:pt>
                <c:pt idx="136">
                  <c:v>178899.76004138758</c:v>
                </c:pt>
                <c:pt idx="137">
                  <c:v>180160.72600453475</c:v>
                </c:pt>
                <c:pt idx="138">
                  <c:v>181421.69196768195</c:v>
                </c:pt>
                <c:pt idx="139">
                  <c:v>182682.65793082915</c:v>
                </c:pt>
                <c:pt idx="140">
                  <c:v>183943.62389397633</c:v>
                </c:pt>
                <c:pt idx="141">
                  <c:v>185204.58985712353</c:v>
                </c:pt>
                <c:pt idx="142">
                  <c:v>186465.56701085265</c:v>
                </c:pt>
                <c:pt idx="143">
                  <c:v>187726.53297399986</c:v>
                </c:pt>
                <c:pt idx="144">
                  <c:v>188987.48774656511</c:v>
                </c:pt>
                <c:pt idx="145">
                  <c:v>190248.46490029423</c:v>
                </c:pt>
                <c:pt idx="146">
                  <c:v>191509.44205402338</c:v>
                </c:pt>
                <c:pt idx="147">
                  <c:v>192770.39682658864</c:v>
                </c:pt>
                <c:pt idx="148">
                  <c:v>194031.37398031776</c:v>
                </c:pt>
                <c:pt idx="149">
                  <c:v>195292.32875288301</c:v>
                </c:pt>
                <c:pt idx="150">
                  <c:v>196553.30590661214</c:v>
                </c:pt>
                <c:pt idx="151">
                  <c:v>197814.26067917742</c:v>
                </c:pt>
                <c:pt idx="152">
                  <c:v>199075.23783290654</c:v>
                </c:pt>
                <c:pt idx="153">
                  <c:v>200336.19260547179</c:v>
                </c:pt>
                <c:pt idx="154">
                  <c:v>201597.16975920091</c:v>
                </c:pt>
                <c:pt idx="155">
                  <c:v>202858.14691293004</c:v>
                </c:pt>
                <c:pt idx="156">
                  <c:v>204119.10168549532</c:v>
                </c:pt>
                <c:pt idx="157">
                  <c:v>205380.07883922444</c:v>
                </c:pt>
                <c:pt idx="158">
                  <c:v>206641.03361178969</c:v>
                </c:pt>
                <c:pt idx="159">
                  <c:v>207902.01076551882</c:v>
                </c:pt>
                <c:pt idx="160">
                  <c:v>209162.96553808407</c:v>
                </c:pt>
                <c:pt idx="161">
                  <c:v>210423.94269181319</c:v>
                </c:pt>
                <c:pt idx="162">
                  <c:v>211684.91984554235</c:v>
                </c:pt>
                <c:pt idx="163">
                  <c:v>212945.8746181076</c:v>
                </c:pt>
                <c:pt idx="164">
                  <c:v>214206.85177183672</c:v>
                </c:pt>
                <c:pt idx="165">
                  <c:v>215467.80654440197</c:v>
                </c:pt>
                <c:pt idx="166">
                  <c:v>216728.7836981311</c:v>
                </c:pt>
                <c:pt idx="167">
                  <c:v>217989.73847069638</c:v>
                </c:pt>
                <c:pt idx="168">
                  <c:v>219250.7156244255</c:v>
                </c:pt>
                <c:pt idx="169">
                  <c:v>220511.69277815463</c:v>
                </c:pt>
                <c:pt idx="170">
                  <c:v>221772.64755071988</c:v>
                </c:pt>
                <c:pt idx="171">
                  <c:v>223033.624704449</c:v>
                </c:pt>
                <c:pt idx="172">
                  <c:v>224294.57947701428</c:v>
                </c:pt>
                <c:pt idx="173">
                  <c:v>225555.55663074341</c:v>
                </c:pt>
                <c:pt idx="174">
                  <c:v>226816.51140330866</c:v>
                </c:pt>
                <c:pt idx="175">
                  <c:v>228077.48855703778</c:v>
                </c:pt>
                <c:pt idx="176">
                  <c:v>229338.4657107669</c:v>
                </c:pt>
                <c:pt idx="177">
                  <c:v>230599.42048333219</c:v>
                </c:pt>
                <c:pt idx="178">
                  <c:v>231860.39763706131</c:v>
                </c:pt>
                <c:pt idx="179">
                  <c:v>233121.35240962656</c:v>
                </c:pt>
                <c:pt idx="180">
                  <c:v>234382.32956335568</c:v>
                </c:pt>
                <c:pt idx="181">
                  <c:v>235643.28433592094</c:v>
                </c:pt>
                <c:pt idx="182">
                  <c:v>236904.26148965009</c:v>
                </c:pt>
                <c:pt idx="183">
                  <c:v>238165.21626221534</c:v>
                </c:pt>
                <c:pt idx="184">
                  <c:v>239426.19341594446</c:v>
                </c:pt>
                <c:pt idx="185">
                  <c:v>240687.17056967359</c:v>
                </c:pt>
                <c:pt idx="186">
                  <c:v>241948.12534223884</c:v>
                </c:pt>
                <c:pt idx="187">
                  <c:v>243209.10249596796</c:v>
                </c:pt>
                <c:pt idx="188">
                  <c:v>244470.05726853324</c:v>
                </c:pt>
                <c:pt idx="189">
                  <c:v>245731.03442226237</c:v>
                </c:pt>
                <c:pt idx="190">
                  <c:v>246991.98919482762</c:v>
                </c:pt>
                <c:pt idx="191">
                  <c:v>248252.96634855674</c:v>
                </c:pt>
                <c:pt idx="192">
                  <c:v>249513.94350228587</c:v>
                </c:pt>
                <c:pt idx="193">
                  <c:v>250774.89827485115</c:v>
                </c:pt>
                <c:pt idx="194">
                  <c:v>252035.87542858027</c:v>
                </c:pt>
                <c:pt idx="195">
                  <c:v>253296.83020114552</c:v>
                </c:pt>
                <c:pt idx="196">
                  <c:v>254557.80735487465</c:v>
                </c:pt>
                <c:pt idx="197">
                  <c:v>255818.7621274399</c:v>
                </c:pt>
                <c:pt idx="198">
                  <c:v>257079.73928116905</c:v>
                </c:pt>
                <c:pt idx="199">
                  <c:v>258340.71643489818</c:v>
                </c:pt>
                <c:pt idx="200">
                  <c:v>259601.67120746343</c:v>
                </c:pt>
                <c:pt idx="201">
                  <c:v>260862.64836119255</c:v>
                </c:pt>
                <c:pt idx="202">
                  <c:v>262123.6031337578</c:v>
                </c:pt>
                <c:pt idx="203">
                  <c:v>263384.58028748696</c:v>
                </c:pt>
                <c:pt idx="204">
                  <c:v>264645.53506005218</c:v>
                </c:pt>
                <c:pt idx="205">
                  <c:v>265906.5122137813</c:v>
                </c:pt>
                <c:pt idx="206">
                  <c:v>267167.48936751048</c:v>
                </c:pt>
                <c:pt idx="207">
                  <c:v>268428.44414007571</c:v>
                </c:pt>
                <c:pt idx="208">
                  <c:v>269689.42129380483</c:v>
                </c:pt>
                <c:pt idx="209">
                  <c:v>270950.37606637011</c:v>
                </c:pt>
                <c:pt idx="210">
                  <c:v>272211.35322009923</c:v>
                </c:pt>
                <c:pt idx="211">
                  <c:v>273472.30799266452</c:v>
                </c:pt>
                <c:pt idx="212">
                  <c:v>274733.28514639364</c:v>
                </c:pt>
                <c:pt idx="213">
                  <c:v>275994.23991895886</c:v>
                </c:pt>
                <c:pt idx="214">
                  <c:v>277255.21707268798</c:v>
                </c:pt>
                <c:pt idx="215">
                  <c:v>278516.19422641711</c:v>
                </c:pt>
                <c:pt idx="216">
                  <c:v>279777.14899898239</c:v>
                </c:pt>
                <c:pt idx="217">
                  <c:v>281038.12615271151</c:v>
                </c:pt>
                <c:pt idx="218">
                  <c:v>282299.08092527679</c:v>
                </c:pt>
                <c:pt idx="219">
                  <c:v>283560.05807900592</c:v>
                </c:pt>
                <c:pt idx="220">
                  <c:v>284821.01285157114</c:v>
                </c:pt>
                <c:pt idx="221">
                  <c:v>286081.99000530026</c:v>
                </c:pt>
                <c:pt idx="222">
                  <c:v>287342.96715902945</c:v>
                </c:pt>
                <c:pt idx="223">
                  <c:v>288603.92193159467</c:v>
                </c:pt>
                <c:pt idx="224">
                  <c:v>289864.89908532379</c:v>
                </c:pt>
                <c:pt idx="225">
                  <c:v>291125.85385788907</c:v>
                </c:pt>
                <c:pt idx="226">
                  <c:v>292386.8310116182</c:v>
                </c:pt>
                <c:pt idx="227">
                  <c:v>293647.78578418348</c:v>
                </c:pt>
                <c:pt idx="228">
                  <c:v>294908.7629379126</c:v>
                </c:pt>
                <c:pt idx="229">
                  <c:v>296169.74009164172</c:v>
                </c:pt>
                <c:pt idx="230">
                  <c:v>297430.69486420695</c:v>
                </c:pt>
                <c:pt idx="231">
                  <c:v>298691.67201793607</c:v>
                </c:pt>
                <c:pt idx="232">
                  <c:v>299952.62679050135</c:v>
                </c:pt>
                <c:pt idx="233">
                  <c:v>301213.60394423048</c:v>
                </c:pt>
                <c:pt idx="234">
                  <c:v>302474.55871679576</c:v>
                </c:pt>
                <c:pt idx="235">
                  <c:v>303735.53587052488</c:v>
                </c:pt>
                <c:pt idx="236">
                  <c:v>304996.4906430901</c:v>
                </c:pt>
                <c:pt idx="237">
                  <c:v>306257.46779681928</c:v>
                </c:pt>
                <c:pt idx="238">
                  <c:v>307518.44495054841</c:v>
                </c:pt>
                <c:pt idx="239">
                  <c:v>308779.39972311363</c:v>
                </c:pt>
                <c:pt idx="240">
                  <c:v>310040.37687684275</c:v>
                </c:pt>
                <c:pt idx="241">
                  <c:v>311301.33164940804</c:v>
                </c:pt>
                <c:pt idx="242">
                  <c:v>312562.30880313716</c:v>
                </c:pt>
                <c:pt idx="243">
                  <c:v>313823.26357570244</c:v>
                </c:pt>
                <c:pt idx="244">
                  <c:v>315084.24072943156</c:v>
                </c:pt>
                <c:pt idx="245">
                  <c:v>316345.21788316069</c:v>
                </c:pt>
                <c:pt idx="246">
                  <c:v>317606.17265572591</c:v>
                </c:pt>
                <c:pt idx="247">
                  <c:v>318867.14980945503</c:v>
                </c:pt>
                <c:pt idx="248">
                  <c:v>320128.10458202031</c:v>
                </c:pt>
                <c:pt idx="249">
                  <c:v>321389.08173574944</c:v>
                </c:pt>
                <c:pt idx="250">
                  <c:v>322650.03650831472</c:v>
                </c:pt>
                <c:pt idx="251">
                  <c:v>323911.01366204384</c:v>
                </c:pt>
                <c:pt idx="252">
                  <c:v>325171.99081577297</c:v>
                </c:pt>
                <c:pt idx="253">
                  <c:v>326432.94558833825</c:v>
                </c:pt>
                <c:pt idx="254">
                  <c:v>327693.92274206737</c:v>
                </c:pt>
                <c:pt idx="255">
                  <c:v>328954.87751463259</c:v>
                </c:pt>
                <c:pt idx="256">
                  <c:v>330215.85466836172</c:v>
                </c:pt>
                <c:pt idx="257">
                  <c:v>331476.809440927</c:v>
                </c:pt>
                <c:pt idx="258">
                  <c:v>332737.78659465612</c:v>
                </c:pt>
                <c:pt idx="259">
                  <c:v>333998.76374838524</c:v>
                </c:pt>
                <c:pt idx="260">
                  <c:v>335259.71852095053</c:v>
                </c:pt>
                <c:pt idx="261">
                  <c:v>336520.69567467965</c:v>
                </c:pt>
                <c:pt idx="262">
                  <c:v>337781.65044724487</c:v>
                </c:pt>
                <c:pt idx="263">
                  <c:v>339042.627600974</c:v>
                </c:pt>
                <c:pt idx="264">
                  <c:v>340303.58237353928</c:v>
                </c:pt>
                <c:pt idx="265">
                  <c:v>341564.5595272684</c:v>
                </c:pt>
                <c:pt idx="266">
                  <c:v>342825.51429983368</c:v>
                </c:pt>
                <c:pt idx="267">
                  <c:v>344086.4914535628</c:v>
                </c:pt>
                <c:pt idx="268">
                  <c:v>345347.46860729193</c:v>
                </c:pt>
                <c:pt idx="269">
                  <c:v>346608.42337985721</c:v>
                </c:pt>
                <c:pt idx="270">
                  <c:v>347869.40053358633</c:v>
                </c:pt>
                <c:pt idx="271">
                  <c:v>349130.35530615156</c:v>
                </c:pt>
                <c:pt idx="272">
                  <c:v>350391.33245988068</c:v>
                </c:pt>
                <c:pt idx="273">
                  <c:v>351652.28723244596</c:v>
                </c:pt>
                <c:pt idx="274">
                  <c:v>352913.26438617508</c:v>
                </c:pt>
                <c:pt idx="275">
                  <c:v>354174.24153990421</c:v>
                </c:pt>
                <c:pt idx="276">
                  <c:v>355435.19631246949</c:v>
                </c:pt>
                <c:pt idx="277">
                  <c:v>356696.17346619861</c:v>
                </c:pt>
                <c:pt idx="278">
                  <c:v>357957.12823876383</c:v>
                </c:pt>
                <c:pt idx="279">
                  <c:v>359218.10539249302</c:v>
                </c:pt>
                <c:pt idx="280">
                  <c:v>360479.06016505824</c:v>
                </c:pt>
                <c:pt idx="281">
                  <c:v>361740.03731878736</c:v>
                </c:pt>
                <c:pt idx="282">
                  <c:v>363001.01447251649</c:v>
                </c:pt>
                <c:pt idx="283">
                  <c:v>364261.96924508177</c:v>
                </c:pt>
                <c:pt idx="284">
                  <c:v>365522.94639881089</c:v>
                </c:pt>
                <c:pt idx="285">
                  <c:v>366783.90117137617</c:v>
                </c:pt>
                <c:pt idx="286">
                  <c:v>368044.8783251053</c:v>
                </c:pt>
                <c:pt idx="287">
                  <c:v>369305.83309767052</c:v>
                </c:pt>
                <c:pt idx="288">
                  <c:v>370566.81025139964</c:v>
                </c:pt>
                <c:pt idx="289">
                  <c:v>371827.78740512877</c:v>
                </c:pt>
                <c:pt idx="290">
                  <c:v>373088.74217769405</c:v>
                </c:pt>
                <c:pt idx="291">
                  <c:v>374349.71933142317</c:v>
                </c:pt>
                <c:pt idx="292">
                  <c:v>375610.67410398845</c:v>
                </c:pt>
                <c:pt idx="293">
                  <c:v>376871.62887655367</c:v>
                </c:pt>
                <c:pt idx="294">
                  <c:v>378132.6284114467</c:v>
                </c:pt>
                <c:pt idx="295">
                  <c:v>379393.58318401198</c:v>
                </c:pt>
                <c:pt idx="296">
                  <c:v>380654.5379565772</c:v>
                </c:pt>
                <c:pt idx="297">
                  <c:v>381915.53749147023</c:v>
                </c:pt>
                <c:pt idx="298">
                  <c:v>383176.49226403545</c:v>
                </c:pt>
                <c:pt idx="299">
                  <c:v>384437.44703660073</c:v>
                </c:pt>
                <c:pt idx="300">
                  <c:v>385698.40180916601</c:v>
                </c:pt>
                <c:pt idx="301">
                  <c:v>386959.40134405898</c:v>
                </c:pt>
                <c:pt idx="302">
                  <c:v>388220.35611662426</c:v>
                </c:pt>
                <c:pt idx="303">
                  <c:v>389481.31088918948</c:v>
                </c:pt>
                <c:pt idx="304">
                  <c:v>390742.31042408251</c:v>
                </c:pt>
                <c:pt idx="305">
                  <c:v>392003.26519664779</c:v>
                </c:pt>
                <c:pt idx="306">
                  <c:v>393264.21996921301</c:v>
                </c:pt>
                <c:pt idx="307">
                  <c:v>394525.17474177829</c:v>
                </c:pt>
                <c:pt idx="308">
                  <c:v>395786.17427667126</c:v>
                </c:pt>
                <c:pt idx="309">
                  <c:v>397047.12904923654</c:v>
                </c:pt>
                <c:pt idx="310">
                  <c:v>398465.6919777905</c:v>
                </c:pt>
                <c:pt idx="311">
                  <c:v>399411.4304383783</c:v>
                </c:pt>
                <c:pt idx="312">
                  <c:v>400830.03812926007</c:v>
                </c:pt>
                <c:pt idx="313">
                  <c:v>402248.60105781403</c:v>
                </c:pt>
                <c:pt idx="314">
                  <c:v>403194.33951840183</c:v>
                </c:pt>
                <c:pt idx="315">
                  <c:v>404612.94720928353</c:v>
                </c:pt>
                <c:pt idx="316">
                  <c:v>406031.51013783755</c:v>
                </c:pt>
                <c:pt idx="317">
                  <c:v>406977.24859842536</c:v>
                </c:pt>
                <c:pt idx="318">
                  <c:v>408395.81152697932</c:v>
                </c:pt>
                <c:pt idx="319">
                  <c:v>409814.41921786108</c:v>
                </c:pt>
                <c:pt idx="320">
                  <c:v>410760.15767844889</c:v>
                </c:pt>
                <c:pt idx="321">
                  <c:v>412178.72060700285</c:v>
                </c:pt>
                <c:pt idx="322">
                  <c:v>413597.32829788455</c:v>
                </c:pt>
                <c:pt idx="323">
                  <c:v>414543.06675847241</c:v>
                </c:pt>
                <c:pt idx="324">
                  <c:v>415961.62968702638</c:v>
                </c:pt>
                <c:pt idx="325">
                  <c:v>417380.23737790808</c:v>
                </c:pt>
                <c:pt idx="326">
                  <c:v>418325.93107616814</c:v>
                </c:pt>
                <c:pt idx="327">
                  <c:v>419744.5387670499</c:v>
                </c:pt>
                <c:pt idx="328">
                  <c:v>421163.14645793161</c:v>
                </c:pt>
                <c:pt idx="329">
                  <c:v>422108.84015619167</c:v>
                </c:pt>
                <c:pt idx="330">
                  <c:v>423527.44784707337</c:v>
                </c:pt>
                <c:pt idx="331">
                  <c:v>424946.01077562739</c:v>
                </c:pt>
                <c:pt idx="332">
                  <c:v>425891.7492362152</c:v>
                </c:pt>
                <c:pt idx="333">
                  <c:v>427310.3569270969</c:v>
                </c:pt>
                <c:pt idx="334">
                  <c:v>428728.91985565086</c:v>
                </c:pt>
                <c:pt idx="335">
                  <c:v>429674.65831623873</c:v>
                </c:pt>
                <c:pt idx="336">
                  <c:v>431093.26600712043</c:v>
                </c:pt>
                <c:pt idx="337">
                  <c:v>432511.82893567439</c:v>
                </c:pt>
                <c:pt idx="338">
                  <c:v>433457.56739626219</c:v>
                </c:pt>
                <c:pt idx="339">
                  <c:v>434876.13032481621</c:v>
                </c:pt>
                <c:pt idx="340">
                  <c:v>436294.73801569792</c:v>
                </c:pt>
                <c:pt idx="341">
                  <c:v>437240.47647628572</c:v>
                </c:pt>
                <c:pt idx="342">
                  <c:v>438659.03940483974</c:v>
                </c:pt>
                <c:pt idx="343">
                  <c:v>440077.64709572145</c:v>
                </c:pt>
                <c:pt idx="344">
                  <c:v>441023.38555630925</c:v>
                </c:pt>
                <c:pt idx="345">
                  <c:v>442441.94848486321</c:v>
                </c:pt>
                <c:pt idx="346">
                  <c:v>443860.55617574498</c:v>
                </c:pt>
                <c:pt idx="347">
                  <c:v>444806.24987400504</c:v>
                </c:pt>
                <c:pt idx="348">
                  <c:v>446224.85756488674</c:v>
                </c:pt>
                <c:pt idx="349">
                  <c:v>447643.46525576845</c:v>
                </c:pt>
                <c:pt idx="350">
                  <c:v>448589.15895402856</c:v>
                </c:pt>
                <c:pt idx="351">
                  <c:v>450007.76664491027</c:v>
                </c:pt>
                <c:pt idx="352">
                  <c:v>451426.32957346423</c:v>
                </c:pt>
                <c:pt idx="353">
                  <c:v>452372.06803405203</c:v>
                </c:pt>
                <c:pt idx="354">
                  <c:v>453790.6757249338</c:v>
                </c:pt>
                <c:pt idx="355">
                  <c:v>455209.23865348776</c:v>
                </c:pt>
                <c:pt idx="356">
                  <c:v>456154.97711407556</c:v>
                </c:pt>
                <c:pt idx="357">
                  <c:v>457573.58480495727</c:v>
                </c:pt>
                <c:pt idx="358">
                  <c:v>458992.14773351129</c:v>
                </c:pt>
                <c:pt idx="359">
                  <c:v>459937.88619409909</c:v>
                </c:pt>
                <c:pt idx="360">
                  <c:v>461356.44912265305</c:v>
                </c:pt>
                <c:pt idx="361">
                  <c:v>462775.05681353481</c:v>
                </c:pt>
                <c:pt idx="362">
                  <c:v>463720.79527412262</c:v>
                </c:pt>
                <c:pt idx="363">
                  <c:v>465139.35820267658</c:v>
                </c:pt>
                <c:pt idx="364">
                  <c:v>466557.96589355828</c:v>
                </c:pt>
                <c:pt idx="365">
                  <c:v>467503.6595918184</c:v>
                </c:pt>
                <c:pt idx="366">
                  <c:v>468922.26728270011</c:v>
                </c:pt>
                <c:pt idx="367">
                  <c:v>470340.87497358181</c:v>
                </c:pt>
                <c:pt idx="368">
                  <c:v>471286.56867184187</c:v>
                </c:pt>
                <c:pt idx="369">
                  <c:v>472705.17636272364</c:v>
                </c:pt>
                <c:pt idx="370">
                  <c:v>474123.7392912776</c:v>
                </c:pt>
                <c:pt idx="371">
                  <c:v>475069.4777518654</c:v>
                </c:pt>
                <c:pt idx="372">
                  <c:v>476488.08544274711</c:v>
                </c:pt>
                <c:pt idx="373">
                  <c:v>477906.64837130113</c:v>
                </c:pt>
                <c:pt idx="374">
                  <c:v>478852.38683188893</c:v>
                </c:pt>
                <c:pt idx="375">
                  <c:v>480270.99452277063</c:v>
                </c:pt>
                <c:pt idx="376">
                  <c:v>481689.5574513246</c:v>
                </c:pt>
                <c:pt idx="377">
                  <c:v>482635.29591191246</c:v>
                </c:pt>
                <c:pt idx="378">
                  <c:v>484053.85884046642</c:v>
                </c:pt>
                <c:pt idx="379">
                  <c:v>485472.46653134812</c:v>
                </c:pt>
                <c:pt idx="380">
                  <c:v>486418.20499193593</c:v>
                </c:pt>
                <c:pt idx="381">
                  <c:v>487836.76792048995</c:v>
                </c:pt>
                <c:pt idx="382">
                  <c:v>489255.37561137165</c:v>
                </c:pt>
                <c:pt idx="383">
                  <c:v>490201.11407195946</c:v>
                </c:pt>
                <c:pt idx="384">
                  <c:v>491619.67700051347</c:v>
                </c:pt>
                <c:pt idx="385">
                  <c:v>493038.28469139518</c:v>
                </c:pt>
                <c:pt idx="386">
                  <c:v>493983.97838965524</c:v>
                </c:pt>
                <c:pt idx="387">
                  <c:v>495402.58608053694</c:v>
                </c:pt>
                <c:pt idx="388">
                  <c:v>496821.19377141871</c:v>
                </c:pt>
                <c:pt idx="389">
                  <c:v>497766.88746967877</c:v>
                </c:pt>
                <c:pt idx="390">
                  <c:v>499185.49516056047</c:v>
                </c:pt>
                <c:pt idx="391">
                  <c:v>500604.05808911443</c:v>
                </c:pt>
                <c:pt idx="392">
                  <c:v>501549.7965497023</c:v>
                </c:pt>
                <c:pt idx="393">
                  <c:v>502968.404240584</c:v>
                </c:pt>
                <c:pt idx="394">
                  <c:v>504386.96716913796</c:v>
                </c:pt>
                <c:pt idx="395">
                  <c:v>505332.70562972577</c:v>
                </c:pt>
                <c:pt idx="396">
                  <c:v>506751.31332060753</c:v>
                </c:pt>
                <c:pt idx="397">
                  <c:v>508169.87624916149</c:v>
                </c:pt>
                <c:pt idx="398">
                  <c:v>509115.61470974929</c:v>
                </c:pt>
                <c:pt idx="399">
                  <c:v>510534.17763830326</c:v>
                </c:pt>
                <c:pt idx="400">
                  <c:v>511952.78532918502</c:v>
                </c:pt>
                <c:pt idx="401">
                  <c:v>512898.52378977282</c:v>
                </c:pt>
                <c:pt idx="402">
                  <c:v>514317.08671832678</c:v>
                </c:pt>
                <c:pt idx="403">
                  <c:v>515735.69440920855</c:v>
                </c:pt>
                <c:pt idx="404">
                  <c:v>516681.43286979635</c:v>
                </c:pt>
                <c:pt idx="405">
                  <c:v>518099.99579835031</c:v>
                </c:pt>
                <c:pt idx="406">
                  <c:v>519518.60348923202</c:v>
                </c:pt>
                <c:pt idx="407">
                  <c:v>520464.29718749213</c:v>
                </c:pt>
                <c:pt idx="408">
                  <c:v>521882.90487837384</c:v>
                </c:pt>
                <c:pt idx="409">
                  <c:v>523301.51256925554</c:v>
                </c:pt>
                <c:pt idx="410">
                  <c:v>524247.2062675156</c:v>
                </c:pt>
                <c:pt idx="411">
                  <c:v>525665.81395839737</c:v>
                </c:pt>
                <c:pt idx="412">
                  <c:v>527084.37688695127</c:v>
                </c:pt>
                <c:pt idx="413">
                  <c:v>528030.11534753919</c:v>
                </c:pt>
                <c:pt idx="414">
                  <c:v>529448.7230384209</c:v>
                </c:pt>
                <c:pt idx="415">
                  <c:v>530867.2859669748</c:v>
                </c:pt>
                <c:pt idx="416">
                  <c:v>531813.0244275626</c:v>
                </c:pt>
                <c:pt idx="417">
                  <c:v>533231.63211844442</c:v>
                </c:pt>
                <c:pt idx="418">
                  <c:v>534650.19504699833</c:v>
                </c:pt>
                <c:pt idx="419">
                  <c:v>535595.93350758613</c:v>
                </c:pt>
                <c:pt idx="420">
                  <c:v>537014.49643614015</c:v>
                </c:pt>
                <c:pt idx="421">
                  <c:v>538433.10412702186</c:v>
                </c:pt>
                <c:pt idx="422">
                  <c:v>539378.84258760966</c:v>
                </c:pt>
                <c:pt idx="423">
                  <c:v>540797.40551616368</c:v>
                </c:pt>
                <c:pt idx="424">
                  <c:v>542216.01320704538</c:v>
                </c:pt>
                <c:pt idx="425">
                  <c:v>543161.7069053055</c:v>
                </c:pt>
                <c:pt idx="426">
                  <c:v>544580.31459618721</c:v>
                </c:pt>
                <c:pt idx="427">
                  <c:v>545998.92228706891</c:v>
                </c:pt>
                <c:pt idx="428">
                  <c:v>546944.61598532903</c:v>
                </c:pt>
                <c:pt idx="429">
                  <c:v>548363.22367621073</c:v>
                </c:pt>
                <c:pt idx="430">
                  <c:v>549781.78660476464</c:v>
                </c:pt>
                <c:pt idx="431">
                  <c:v>550727.52506535244</c:v>
                </c:pt>
                <c:pt idx="432">
                  <c:v>552146.13275623426</c:v>
                </c:pt>
                <c:pt idx="433">
                  <c:v>553564.69568478817</c:v>
                </c:pt>
                <c:pt idx="434">
                  <c:v>554510.43414537597</c:v>
                </c:pt>
                <c:pt idx="435">
                  <c:v>555929.04183625767</c:v>
                </c:pt>
                <c:pt idx="436">
                  <c:v>557347.60476481169</c:v>
                </c:pt>
                <c:pt idx="437">
                  <c:v>558293.3432253995</c:v>
                </c:pt>
                <c:pt idx="438">
                  <c:v>559711.90615395352</c:v>
                </c:pt>
                <c:pt idx="439">
                  <c:v>561130.51384483522</c:v>
                </c:pt>
                <c:pt idx="440">
                  <c:v>562076.25230542303</c:v>
                </c:pt>
                <c:pt idx="441">
                  <c:v>563337.20707798831</c:v>
                </c:pt>
                <c:pt idx="442">
                  <c:v>564598.16185055359</c:v>
                </c:pt>
                <c:pt idx="443">
                  <c:v>565859.16138544655</c:v>
                </c:pt>
                <c:pt idx="444">
                  <c:v>567120.11615801184</c:v>
                </c:pt>
                <c:pt idx="445">
                  <c:v>568381.07093057712</c:v>
                </c:pt>
                <c:pt idx="446">
                  <c:v>569642.02570314228</c:v>
                </c:pt>
                <c:pt idx="447">
                  <c:v>570903.02523803536</c:v>
                </c:pt>
                <c:pt idx="448">
                  <c:v>572163.98001060053</c:v>
                </c:pt>
                <c:pt idx="449">
                  <c:v>573424.93478316581</c:v>
                </c:pt>
                <c:pt idx="450">
                  <c:v>574685.93431805889</c:v>
                </c:pt>
                <c:pt idx="451">
                  <c:v>575946.88909062406</c:v>
                </c:pt>
                <c:pt idx="452">
                  <c:v>577207.84386318934</c:v>
                </c:pt>
                <c:pt idx="453">
                  <c:v>578468.79863575462</c:v>
                </c:pt>
                <c:pt idx="454">
                  <c:v>579729.79817064758</c:v>
                </c:pt>
                <c:pt idx="455">
                  <c:v>580990.75294321286</c:v>
                </c:pt>
                <c:pt idx="456">
                  <c:v>582251.70771577815</c:v>
                </c:pt>
                <c:pt idx="457">
                  <c:v>583512.70725067111</c:v>
                </c:pt>
                <c:pt idx="458">
                  <c:v>584773.66202323639</c:v>
                </c:pt>
                <c:pt idx="459">
                  <c:v>586034.61679580167</c:v>
                </c:pt>
                <c:pt idx="460">
                  <c:v>587295.57156836696</c:v>
                </c:pt>
                <c:pt idx="461">
                  <c:v>588556.57110325992</c:v>
                </c:pt>
                <c:pt idx="462">
                  <c:v>589817.5258758252</c:v>
                </c:pt>
                <c:pt idx="463">
                  <c:v>591078.48064839037</c:v>
                </c:pt>
                <c:pt idx="464">
                  <c:v>592339.48018328345</c:v>
                </c:pt>
                <c:pt idx="465">
                  <c:v>593600.43495584873</c:v>
                </c:pt>
                <c:pt idx="466">
                  <c:v>594861.38972841389</c:v>
                </c:pt>
                <c:pt idx="467">
                  <c:v>596122.34450097918</c:v>
                </c:pt>
                <c:pt idx="468">
                  <c:v>597383.34403587214</c:v>
                </c:pt>
                <c:pt idx="469">
                  <c:v>598644.29880843742</c:v>
                </c:pt>
                <c:pt idx="470">
                  <c:v>599905.2535810027</c:v>
                </c:pt>
                <c:pt idx="471">
                  <c:v>601166.25311589567</c:v>
                </c:pt>
                <c:pt idx="472">
                  <c:v>602427.20788846095</c:v>
                </c:pt>
                <c:pt idx="473">
                  <c:v>603688.16266102623</c:v>
                </c:pt>
                <c:pt idx="474">
                  <c:v>604949.11743359151</c:v>
                </c:pt>
                <c:pt idx="475">
                  <c:v>606210.11696848448</c:v>
                </c:pt>
                <c:pt idx="476">
                  <c:v>607471.07174104976</c:v>
                </c:pt>
                <c:pt idx="477">
                  <c:v>608732.02651361504</c:v>
                </c:pt>
                <c:pt idx="478">
                  <c:v>609992.98128618021</c:v>
                </c:pt>
                <c:pt idx="479">
                  <c:v>611253.98082107329</c:v>
                </c:pt>
                <c:pt idx="480">
                  <c:v>612514.93559363857</c:v>
                </c:pt>
                <c:pt idx="481">
                  <c:v>613775.89036620373</c:v>
                </c:pt>
                <c:pt idx="482">
                  <c:v>615036.88990109682</c:v>
                </c:pt>
                <c:pt idx="483">
                  <c:v>616297.84467366198</c:v>
                </c:pt>
                <c:pt idx="484">
                  <c:v>617558.79944622726</c:v>
                </c:pt>
                <c:pt idx="485">
                  <c:v>618819.75421879254</c:v>
                </c:pt>
                <c:pt idx="486">
                  <c:v>620080.75375368551</c:v>
                </c:pt>
                <c:pt idx="487">
                  <c:v>621341.70852625079</c:v>
                </c:pt>
                <c:pt idx="488">
                  <c:v>622602.66329881607</c:v>
                </c:pt>
                <c:pt idx="489">
                  <c:v>623863.66283370904</c:v>
                </c:pt>
                <c:pt idx="490">
                  <c:v>625124.61760627432</c:v>
                </c:pt>
                <c:pt idx="491">
                  <c:v>626385.5723788396</c:v>
                </c:pt>
                <c:pt idx="492">
                  <c:v>627646.52715140488</c:v>
                </c:pt>
                <c:pt idx="493">
                  <c:v>628907.52668629785</c:v>
                </c:pt>
                <c:pt idx="494">
                  <c:v>630168.48145886313</c:v>
                </c:pt>
                <c:pt idx="495">
                  <c:v>631429.43623142829</c:v>
                </c:pt>
                <c:pt idx="496">
                  <c:v>632690.43576632137</c:v>
                </c:pt>
                <c:pt idx="497">
                  <c:v>633951.39053888666</c:v>
                </c:pt>
                <c:pt idx="498">
                  <c:v>635212.34531145182</c:v>
                </c:pt>
                <c:pt idx="499">
                  <c:v>636473.3000840171</c:v>
                </c:pt>
                <c:pt idx="500">
                  <c:v>637734.29961891007</c:v>
                </c:pt>
                <c:pt idx="501">
                  <c:v>638995.25439147535</c:v>
                </c:pt>
                <c:pt idx="502">
                  <c:v>640256.20916404063</c:v>
                </c:pt>
                <c:pt idx="503">
                  <c:v>641517.20869893359</c:v>
                </c:pt>
                <c:pt idx="504">
                  <c:v>642778.16347149888</c:v>
                </c:pt>
                <c:pt idx="505">
                  <c:v>644039.11824406416</c:v>
                </c:pt>
                <c:pt idx="506">
                  <c:v>645300.07301662944</c:v>
                </c:pt>
                <c:pt idx="507">
                  <c:v>646561.0725515224</c:v>
                </c:pt>
                <c:pt idx="508">
                  <c:v>647822.02732408768</c:v>
                </c:pt>
                <c:pt idx="509">
                  <c:v>649082.98209665297</c:v>
                </c:pt>
                <c:pt idx="510">
                  <c:v>650343.98163154593</c:v>
                </c:pt>
                <c:pt idx="511">
                  <c:v>651604.93640411121</c:v>
                </c:pt>
                <c:pt idx="512">
                  <c:v>652865.89117667649</c:v>
                </c:pt>
                <c:pt idx="513">
                  <c:v>654126.84594924166</c:v>
                </c:pt>
                <c:pt idx="514">
                  <c:v>655387.84548413474</c:v>
                </c:pt>
                <c:pt idx="515">
                  <c:v>656648.80025669991</c:v>
                </c:pt>
                <c:pt idx="516">
                  <c:v>657909.75502926519</c:v>
                </c:pt>
                <c:pt idx="517">
                  <c:v>659170.75456415827</c:v>
                </c:pt>
                <c:pt idx="518">
                  <c:v>660431.70933672343</c:v>
                </c:pt>
                <c:pt idx="519">
                  <c:v>661692.66410928871</c:v>
                </c:pt>
                <c:pt idx="520">
                  <c:v>662953.618881854</c:v>
                </c:pt>
                <c:pt idx="521">
                  <c:v>664214.61841674696</c:v>
                </c:pt>
                <c:pt idx="522">
                  <c:v>665475.57318931224</c:v>
                </c:pt>
                <c:pt idx="523">
                  <c:v>666736.52796187752</c:v>
                </c:pt>
                <c:pt idx="524">
                  <c:v>667997.52749677049</c:v>
                </c:pt>
                <c:pt idx="525">
                  <c:v>669258.48226933577</c:v>
                </c:pt>
                <c:pt idx="526">
                  <c:v>670519.43704190105</c:v>
                </c:pt>
                <c:pt idx="527">
                  <c:v>671780.39181446622</c:v>
                </c:pt>
                <c:pt idx="528">
                  <c:v>673041.3913493593</c:v>
                </c:pt>
                <c:pt idx="529">
                  <c:v>674302.34612192458</c:v>
                </c:pt>
                <c:pt idx="530">
                  <c:v>675563.30089448974</c:v>
                </c:pt>
                <c:pt idx="531">
                  <c:v>676824.30042938283</c:v>
                </c:pt>
                <c:pt idx="532">
                  <c:v>678085.25520194799</c:v>
                </c:pt>
                <c:pt idx="533">
                  <c:v>679346.20997451327</c:v>
                </c:pt>
                <c:pt idx="534">
                  <c:v>680607.16474707855</c:v>
                </c:pt>
                <c:pt idx="535">
                  <c:v>681868.16428197152</c:v>
                </c:pt>
                <c:pt idx="536">
                  <c:v>683129.1190545368</c:v>
                </c:pt>
                <c:pt idx="537">
                  <c:v>684390.07382710208</c:v>
                </c:pt>
                <c:pt idx="538">
                  <c:v>685651.02859966736</c:v>
                </c:pt>
                <c:pt idx="539">
                  <c:v>686912.02813456033</c:v>
                </c:pt>
                <c:pt idx="540">
                  <c:v>688172.98290712561</c:v>
                </c:pt>
                <c:pt idx="541">
                  <c:v>689433.93767969089</c:v>
                </c:pt>
                <c:pt idx="542">
                  <c:v>690694.93721458386</c:v>
                </c:pt>
                <c:pt idx="543">
                  <c:v>691955.89198714914</c:v>
                </c:pt>
                <c:pt idx="544">
                  <c:v>693216.84675971442</c:v>
                </c:pt>
                <c:pt idx="545">
                  <c:v>694477.80153227958</c:v>
                </c:pt>
                <c:pt idx="546">
                  <c:v>695738.80106717267</c:v>
                </c:pt>
                <c:pt idx="547">
                  <c:v>696999.75583973783</c:v>
                </c:pt>
                <c:pt idx="548">
                  <c:v>698260.71061230311</c:v>
                </c:pt>
                <c:pt idx="549">
                  <c:v>699521.71014719619</c:v>
                </c:pt>
                <c:pt idx="550">
                  <c:v>700782.66491976136</c:v>
                </c:pt>
                <c:pt idx="551">
                  <c:v>702043.61969232664</c:v>
                </c:pt>
                <c:pt idx="552">
                  <c:v>703304.57446489192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3D5F-4B54-A9A8-60C687B67341}"/>
            </c:ext>
          </c:extLst>
        </c:ser>
        <c:ser>
          <c:idx val="7"/>
          <c:order val="7"/>
          <c:tx>
            <c:v>NORMALWEIGHT 8</c:v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'NORMALWEIGHT 8'!$J$6:$J$566</c:f>
              <c:numCache>
                <c:formatCode>0.0000</c:formatCode>
                <c:ptCount val="56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9.4126507639884964E-4</c:v>
                </c:pt>
                <c:pt idx="5">
                  <c:v>9.4126507639884964E-4</c:v>
                </c:pt>
                <c:pt idx="6">
                  <c:v>9.4126507639884964E-4</c:v>
                </c:pt>
                <c:pt idx="7">
                  <c:v>1.8825301527976993E-3</c:v>
                </c:pt>
                <c:pt idx="8">
                  <c:v>1.8825301527976993E-3</c:v>
                </c:pt>
                <c:pt idx="9">
                  <c:v>2.8237950801849364E-3</c:v>
                </c:pt>
                <c:pt idx="10">
                  <c:v>1.8825301527976993E-3</c:v>
                </c:pt>
                <c:pt idx="11">
                  <c:v>2.8237950801849364E-3</c:v>
                </c:pt>
                <c:pt idx="12">
                  <c:v>2.8237950801849364E-3</c:v>
                </c:pt>
                <c:pt idx="13">
                  <c:v>2.8237950801849364E-3</c:v>
                </c:pt>
                <c:pt idx="14">
                  <c:v>3.7650603055953986E-3</c:v>
                </c:pt>
                <c:pt idx="15">
                  <c:v>3.7650603055953986E-3</c:v>
                </c:pt>
                <c:pt idx="16">
                  <c:v>3.7650603055953986E-3</c:v>
                </c:pt>
                <c:pt idx="17">
                  <c:v>4.7063255310058607E-3</c:v>
                </c:pt>
                <c:pt idx="18">
                  <c:v>4.7063255310058607E-3</c:v>
                </c:pt>
                <c:pt idx="19">
                  <c:v>4.7063255310058607E-3</c:v>
                </c:pt>
                <c:pt idx="20">
                  <c:v>5.6475901603698728E-3</c:v>
                </c:pt>
                <c:pt idx="21">
                  <c:v>5.6475901603698728E-3</c:v>
                </c:pt>
                <c:pt idx="22">
                  <c:v>5.6475901603698728E-3</c:v>
                </c:pt>
                <c:pt idx="23">
                  <c:v>5.6475901603698728E-3</c:v>
                </c:pt>
                <c:pt idx="24">
                  <c:v>5.6475901603698728E-3</c:v>
                </c:pt>
                <c:pt idx="25">
                  <c:v>6.588855385780335E-3</c:v>
                </c:pt>
                <c:pt idx="26">
                  <c:v>6.588855385780335E-3</c:v>
                </c:pt>
                <c:pt idx="27">
                  <c:v>7.5301206111907971E-3</c:v>
                </c:pt>
                <c:pt idx="28">
                  <c:v>7.5301206111907971E-3</c:v>
                </c:pt>
                <c:pt idx="29">
                  <c:v>7.5301206111907971E-3</c:v>
                </c:pt>
                <c:pt idx="30">
                  <c:v>7.5301206111907971E-3</c:v>
                </c:pt>
                <c:pt idx="31">
                  <c:v>7.5301206111907971E-3</c:v>
                </c:pt>
                <c:pt idx="32">
                  <c:v>8.4713858366012584E-3</c:v>
                </c:pt>
                <c:pt idx="33">
                  <c:v>8.4713858366012584E-3</c:v>
                </c:pt>
                <c:pt idx="34">
                  <c:v>8.4713858366012584E-3</c:v>
                </c:pt>
                <c:pt idx="35">
                  <c:v>9.4126510620117215E-3</c:v>
                </c:pt>
                <c:pt idx="36">
                  <c:v>9.4126510620117215E-3</c:v>
                </c:pt>
                <c:pt idx="37">
                  <c:v>9.4126510620117215E-3</c:v>
                </c:pt>
                <c:pt idx="38">
                  <c:v>9.4126510620117215E-3</c:v>
                </c:pt>
                <c:pt idx="39">
                  <c:v>1.0353915691375733E-2</c:v>
                </c:pt>
                <c:pt idx="40">
                  <c:v>1.0353915691375733E-2</c:v>
                </c:pt>
                <c:pt idx="41">
                  <c:v>1.0353915691375733E-2</c:v>
                </c:pt>
                <c:pt idx="42">
                  <c:v>1.0353915691375733E-2</c:v>
                </c:pt>
                <c:pt idx="43">
                  <c:v>1.0353915691375733E-2</c:v>
                </c:pt>
                <c:pt idx="44">
                  <c:v>1.1295180320739746E-2</c:v>
                </c:pt>
                <c:pt idx="45">
                  <c:v>1.1295180320739746E-2</c:v>
                </c:pt>
                <c:pt idx="46">
                  <c:v>1.1295180320739746E-2</c:v>
                </c:pt>
                <c:pt idx="47">
                  <c:v>1.2236446142196657E-2</c:v>
                </c:pt>
                <c:pt idx="48">
                  <c:v>1.2236446142196657E-2</c:v>
                </c:pt>
                <c:pt idx="49">
                  <c:v>1.317771077156067E-2</c:v>
                </c:pt>
                <c:pt idx="50">
                  <c:v>1.317771077156067E-2</c:v>
                </c:pt>
                <c:pt idx="51">
                  <c:v>1.317771077156067E-2</c:v>
                </c:pt>
                <c:pt idx="52">
                  <c:v>1.317771077156067E-2</c:v>
                </c:pt>
                <c:pt idx="53">
                  <c:v>1.4118976593017578E-2</c:v>
                </c:pt>
                <c:pt idx="54">
                  <c:v>1.4118976593017578E-2</c:v>
                </c:pt>
                <c:pt idx="55">
                  <c:v>1.4118976593017578E-2</c:v>
                </c:pt>
                <c:pt idx="56">
                  <c:v>1.4118976593017578E-2</c:v>
                </c:pt>
                <c:pt idx="57">
                  <c:v>1.5060241222381594E-2</c:v>
                </c:pt>
                <c:pt idx="58">
                  <c:v>1.5060241222381594E-2</c:v>
                </c:pt>
                <c:pt idx="59">
                  <c:v>1.5060241222381594E-2</c:v>
                </c:pt>
                <c:pt idx="60">
                  <c:v>1.6001505851745607E-2</c:v>
                </c:pt>
                <c:pt idx="61">
                  <c:v>1.5060241222381594E-2</c:v>
                </c:pt>
                <c:pt idx="62">
                  <c:v>1.6001505851745607E-2</c:v>
                </c:pt>
                <c:pt idx="63">
                  <c:v>1.6942771673202517E-2</c:v>
                </c:pt>
                <c:pt idx="64">
                  <c:v>1.6942771673202517E-2</c:v>
                </c:pt>
                <c:pt idx="65">
                  <c:v>1.6942771673202517E-2</c:v>
                </c:pt>
                <c:pt idx="66">
                  <c:v>1.6942771673202517E-2</c:v>
                </c:pt>
                <c:pt idx="67">
                  <c:v>1.6942771673202517E-2</c:v>
                </c:pt>
                <c:pt idx="68">
                  <c:v>1.7884036302566533E-2</c:v>
                </c:pt>
                <c:pt idx="69">
                  <c:v>1.7884036302566533E-2</c:v>
                </c:pt>
                <c:pt idx="70">
                  <c:v>1.8825302124023443E-2</c:v>
                </c:pt>
                <c:pt idx="71">
                  <c:v>1.8825302124023443E-2</c:v>
                </c:pt>
                <c:pt idx="72">
                  <c:v>1.8825302124023443E-2</c:v>
                </c:pt>
                <c:pt idx="73">
                  <c:v>1.8825302124023443E-2</c:v>
                </c:pt>
                <c:pt idx="74">
                  <c:v>1.8825302124023443E-2</c:v>
                </c:pt>
                <c:pt idx="75">
                  <c:v>1.9766566753387452E-2</c:v>
                </c:pt>
                <c:pt idx="76">
                  <c:v>1.9766566753387452E-2</c:v>
                </c:pt>
                <c:pt idx="77">
                  <c:v>1.9766566753387452E-2</c:v>
                </c:pt>
                <c:pt idx="78">
                  <c:v>1.9766566753387452E-2</c:v>
                </c:pt>
                <c:pt idx="79">
                  <c:v>2.0707831382751465E-2</c:v>
                </c:pt>
                <c:pt idx="80">
                  <c:v>2.0707831382751465E-2</c:v>
                </c:pt>
                <c:pt idx="81">
                  <c:v>2.1649096012115482E-2</c:v>
                </c:pt>
                <c:pt idx="82">
                  <c:v>2.1649096012115482E-2</c:v>
                </c:pt>
                <c:pt idx="83">
                  <c:v>2.1649096012115482E-2</c:v>
                </c:pt>
                <c:pt idx="84">
                  <c:v>2.1649096012115482E-2</c:v>
                </c:pt>
                <c:pt idx="85">
                  <c:v>2.2590360641479491E-2</c:v>
                </c:pt>
                <c:pt idx="86">
                  <c:v>2.2590360641479491E-2</c:v>
                </c:pt>
                <c:pt idx="87">
                  <c:v>2.2590360641479491E-2</c:v>
                </c:pt>
                <c:pt idx="88">
                  <c:v>2.3531627655029298E-2</c:v>
                </c:pt>
                <c:pt idx="89">
                  <c:v>2.3531627655029298E-2</c:v>
                </c:pt>
                <c:pt idx="90">
                  <c:v>2.3531627655029298E-2</c:v>
                </c:pt>
                <c:pt idx="91">
                  <c:v>2.3531627655029298E-2</c:v>
                </c:pt>
                <c:pt idx="92">
                  <c:v>2.4472892284393314E-2</c:v>
                </c:pt>
                <c:pt idx="93">
                  <c:v>2.4472892284393314E-2</c:v>
                </c:pt>
                <c:pt idx="94">
                  <c:v>2.4472892284393314E-2</c:v>
                </c:pt>
                <c:pt idx="95">
                  <c:v>2.5414156913757324E-2</c:v>
                </c:pt>
                <c:pt idx="96">
                  <c:v>2.5414156913757324E-2</c:v>
                </c:pt>
                <c:pt idx="97">
                  <c:v>2.5414156913757324E-2</c:v>
                </c:pt>
                <c:pt idx="98">
                  <c:v>2.5414156913757324E-2</c:v>
                </c:pt>
                <c:pt idx="99">
                  <c:v>2.635542154312134E-2</c:v>
                </c:pt>
                <c:pt idx="100">
                  <c:v>2.635542154312134E-2</c:v>
                </c:pt>
                <c:pt idx="101">
                  <c:v>2.635542154312134E-2</c:v>
                </c:pt>
                <c:pt idx="102">
                  <c:v>2.7296686172485353E-2</c:v>
                </c:pt>
                <c:pt idx="103">
                  <c:v>2.7296686172485353E-2</c:v>
                </c:pt>
                <c:pt idx="104">
                  <c:v>2.7296686172485353E-2</c:v>
                </c:pt>
                <c:pt idx="105">
                  <c:v>2.7296686172485353E-2</c:v>
                </c:pt>
                <c:pt idx="106">
                  <c:v>2.8237953186035156E-2</c:v>
                </c:pt>
                <c:pt idx="107">
                  <c:v>2.8237953186035156E-2</c:v>
                </c:pt>
                <c:pt idx="108">
                  <c:v>2.8237953186035156E-2</c:v>
                </c:pt>
                <c:pt idx="109">
                  <c:v>2.9179217815399172E-2</c:v>
                </c:pt>
                <c:pt idx="110">
                  <c:v>2.9179217815399172E-2</c:v>
                </c:pt>
                <c:pt idx="111">
                  <c:v>2.9179217815399172E-2</c:v>
                </c:pt>
                <c:pt idx="112">
                  <c:v>2.9179217815399172E-2</c:v>
                </c:pt>
                <c:pt idx="113">
                  <c:v>3.0120482444763189E-2</c:v>
                </c:pt>
                <c:pt idx="114">
                  <c:v>3.0120482444763189E-2</c:v>
                </c:pt>
                <c:pt idx="115">
                  <c:v>3.0120482444763189E-2</c:v>
                </c:pt>
                <c:pt idx="116">
                  <c:v>3.1061747074127198E-2</c:v>
                </c:pt>
                <c:pt idx="117">
                  <c:v>3.1061747074127198E-2</c:v>
                </c:pt>
                <c:pt idx="118">
                  <c:v>3.2003011703491215E-2</c:v>
                </c:pt>
                <c:pt idx="119">
                  <c:v>3.1061747074127198E-2</c:v>
                </c:pt>
                <c:pt idx="120">
                  <c:v>3.2003011703491215E-2</c:v>
                </c:pt>
                <c:pt idx="121">
                  <c:v>3.2003011703491215E-2</c:v>
                </c:pt>
                <c:pt idx="122">
                  <c:v>3.2003011703491215E-2</c:v>
                </c:pt>
                <c:pt idx="123">
                  <c:v>3.2003011703491215E-2</c:v>
                </c:pt>
                <c:pt idx="124">
                  <c:v>3.2944278717041017E-2</c:v>
                </c:pt>
                <c:pt idx="125">
                  <c:v>3.2944278717041017E-2</c:v>
                </c:pt>
                <c:pt idx="126">
                  <c:v>3.2944278717041017E-2</c:v>
                </c:pt>
                <c:pt idx="127">
                  <c:v>3.3885543346405034E-2</c:v>
                </c:pt>
                <c:pt idx="128">
                  <c:v>3.3885543346405034E-2</c:v>
                </c:pt>
                <c:pt idx="129">
                  <c:v>3.3885543346405034E-2</c:v>
                </c:pt>
                <c:pt idx="130">
                  <c:v>3.482680797576905E-2</c:v>
                </c:pt>
                <c:pt idx="131">
                  <c:v>3.482680797576905E-2</c:v>
                </c:pt>
                <c:pt idx="132">
                  <c:v>3.482680797576905E-2</c:v>
                </c:pt>
                <c:pt idx="133">
                  <c:v>3.5768072605133067E-2</c:v>
                </c:pt>
                <c:pt idx="134">
                  <c:v>3.5768072605133067E-2</c:v>
                </c:pt>
                <c:pt idx="135">
                  <c:v>3.5768072605133067E-2</c:v>
                </c:pt>
                <c:pt idx="136">
                  <c:v>3.5768072605133067E-2</c:v>
                </c:pt>
                <c:pt idx="137">
                  <c:v>3.5768072605133067E-2</c:v>
                </c:pt>
                <c:pt idx="138">
                  <c:v>3.6709337234497069E-2</c:v>
                </c:pt>
                <c:pt idx="139">
                  <c:v>3.6709337234497069E-2</c:v>
                </c:pt>
                <c:pt idx="140">
                  <c:v>3.7650604248046886E-2</c:v>
                </c:pt>
                <c:pt idx="141">
                  <c:v>3.7650604248046886E-2</c:v>
                </c:pt>
                <c:pt idx="142">
                  <c:v>3.7650604248046886E-2</c:v>
                </c:pt>
                <c:pt idx="143">
                  <c:v>3.8591868877410888E-2</c:v>
                </c:pt>
                <c:pt idx="144">
                  <c:v>3.8591868877410888E-2</c:v>
                </c:pt>
                <c:pt idx="145">
                  <c:v>3.8591868877410888E-2</c:v>
                </c:pt>
                <c:pt idx="146">
                  <c:v>3.8591868877410888E-2</c:v>
                </c:pt>
                <c:pt idx="147">
                  <c:v>3.9533133506774905E-2</c:v>
                </c:pt>
                <c:pt idx="148">
                  <c:v>3.8591868877410888E-2</c:v>
                </c:pt>
                <c:pt idx="149">
                  <c:v>3.9533133506774905E-2</c:v>
                </c:pt>
                <c:pt idx="150">
                  <c:v>4.0474400520324708E-2</c:v>
                </c:pt>
                <c:pt idx="151">
                  <c:v>4.0474400520324708E-2</c:v>
                </c:pt>
                <c:pt idx="152">
                  <c:v>4.0474400520324708E-2</c:v>
                </c:pt>
                <c:pt idx="153">
                  <c:v>4.1415662765502931E-2</c:v>
                </c:pt>
                <c:pt idx="154">
                  <c:v>4.1415662765502931E-2</c:v>
                </c:pt>
                <c:pt idx="155">
                  <c:v>4.1415662765502931E-2</c:v>
                </c:pt>
                <c:pt idx="156">
                  <c:v>4.1415662765502931E-2</c:v>
                </c:pt>
                <c:pt idx="157">
                  <c:v>4.2356929779052734E-2</c:v>
                </c:pt>
                <c:pt idx="158">
                  <c:v>4.2356929779052734E-2</c:v>
                </c:pt>
                <c:pt idx="159">
                  <c:v>4.2356929779052734E-2</c:v>
                </c:pt>
                <c:pt idx="160">
                  <c:v>4.2356929779052734E-2</c:v>
                </c:pt>
                <c:pt idx="161">
                  <c:v>4.3298192024230964E-2</c:v>
                </c:pt>
                <c:pt idx="162">
                  <c:v>4.3298192024230964E-2</c:v>
                </c:pt>
                <c:pt idx="163">
                  <c:v>4.4239459037780766E-2</c:v>
                </c:pt>
                <c:pt idx="164">
                  <c:v>4.4239459037780766E-2</c:v>
                </c:pt>
                <c:pt idx="165">
                  <c:v>4.4239459037780766E-2</c:v>
                </c:pt>
                <c:pt idx="166">
                  <c:v>4.4239459037780766E-2</c:v>
                </c:pt>
                <c:pt idx="167">
                  <c:v>4.5180721282958983E-2</c:v>
                </c:pt>
                <c:pt idx="168">
                  <c:v>4.5180721282958983E-2</c:v>
                </c:pt>
                <c:pt idx="169">
                  <c:v>4.6121988296508799E-2</c:v>
                </c:pt>
                <c:pt idx="170">
                  <c:v>4.6121988296508799E-2</c:v>
                </c:pt>
                <c:pt idx="171">
                  <c:v>4.6121988296508799E-2</c:v>
                </c:pt>
                <c:pt idx="172">
                  <c:v>4.6121988296508799E-2</c:v>
                </c:pt>
                <c:pt idx="173">
                  <c:v>4.7063255310058595E-2</c:v>
                </c:pt>
                <c:pt idx="174">
                  <c:v>4.7063255310058595E-2</c:v>
                </c:pt>
                <c:pt idx="175">
                  <c:v>4.7063255310058595E-2</c:v>
                </c:pt>
                <c:pt idx="176">
                  <c:v>4.8004517555236825E-2</c:v>
                </c:pt>
                <c:pt idx="177">
                  <c:v>4.8004517555236825E-2</c:v>
                </c:pt>
                <c:pt idx="178">
                  <c:v>4.8004517555236825E-2</c:v>
                </c:pt>
                <c:pt idx="179">
                  <c:v>4.8945784568786628E-2</c:v>
                </c:pt>
                <c:pt idx="180">
                  <c:v>4.8945784568786628E-2</c:v>
                </c:pt>
                <c:pt idx="181">
                  <c:v>4.8945784568786628E-2</c:v>
                </c:pt>
                <c:pt idx="182">
                  <c:v>4.8945784568786628E-2</c:v>
                </c:pt>
                <c:pt idx="183">
                  <c:v>4.8945784568786628E-2</c:v>
                </c:pt>
                <c:pt idx="184">
                  <c:v>4.9887046813964844E-2</c:v>
                </c:pt>
                <c:pt idx="185">
                  <c:v>4.9887046813964844E-2</c:v>
                </c:pt>
                <c:pt idx="186">
                  <c:v>5.0828313827514647E-2</c:v>
                </c:pt>
                <c:pt idx="187">
                  <c:v>5.0828313827514647E-2</c:v>
                </c:pt>
                <c:pt idx="188">
                  <c:v>5.0828313827514647E-2</c:v>
                </c:pt>
                <c:pt idx="189">
                  <c:v>5.0828313827514647E-2</c:v>
                </c:pt>
                <c:pt idx="190">
                  <c:v>5.1769580841064464E-2</c:v>
                </c:pt>
                <c:pt idx="191">
                  <c:v>5.1769580841064464E-2</c:v>
                </c:pt>
                <c:pt idx="192">
                  <c:v>5.1769580841064464E-2</c:v>
                </c:pt>
                <c:pt idx="193">
                  <c:v>5.271084308624268E-2</c:v>
                </c:pt>
                <c:pt idx="194">
                  <c:v>5.271084308624268E-2</c:v>
                </c:pt>
                <c:pt idx="195">
                  <c:v>5.271084308624268E-2</c:v>
                </c:pt>
                <c:pt idx="196">
                  <c:v>5.271084308624268E-2</c:v>
                </c:pt>
                <c:pt idx="197">
                  <c:v>5.3652110099792483E-2</c:v>
                </c:pt>
                <c:pt idx="198">
                  <c:v>5.3652110099792483E-2</c:v>
                </c:pt>
                <c:pt idx="199">
                  <c:v>5.3652110099792483E-2</c:v>
                </c:pt>
                <c:pt idx="200">
                  <c:v>5.4593372344970706E-2</c:v>
                </c:pt>
                <c:pt idx="201">
                  <c:v>5.4593372344970706E-2</c:v>
                </c:pt>
                <c:pt idx="202">
                  <c:v>5.4593372344970706E-2</c:v>
                </c:pt>
                <c:pt idx="203">
                  <c:v>5.5534639358520509E-2</c:v>
                </c:pt>
                <c:pt idx="204">
                  <c:v>5.5534639358520509E-2</c:v>
                </c:pt>
                <c:pt idx="205">
                  <c:v>5.5534639358520509E-2</c:v>
                </c:pt>
                <c:pt idx="206">
                  <c:v>5.6475906372070311E-2</c:v>
                </c:pt>
                <c:pt idx="207">
                  <c:v>5.6475906372070311E-2</c:v>
                </c:pt>
                <c:pt idx="208">
                  <c:v>5.6475906372070311E-2</c:v>
                </c:pt>
                <c:pt idx="209">
                  <c:v>5.7417168617248542E-2</c:v>
                </c:pt>
                <c:pt idx="210">
                  <c:v>5.7417168617248542E-2</c:v>
                </c:pt>
                <c:pt idx="211">
                  <c:v>5.7417168617248542E-2</c:v>
                </c:pt>
                <c:pt idx="212">
                  <c:v>5.7417168617248542E-2</c:v>
                </c:pt>
                <c:pt idx="213">
                  <c:v>5.8358435630798344E-2</c:v>
                </c:pt>
                <c:pt idx="214">
                  <c:v>5.8358435630798344E-2</c:v>
                </c:pt>
                <c:pt idx="215">
                  <c:v>5.9299697875976561E-2</c:v>
                </c:pt>
                <c:pt idx="216">
                  <c:v>5.9299697875976561E-2</c:v>
                </c:pt>
                <c:pt idx="217">
                  <c:v>5.9299697875976561E-2</c:v>
                </c:pt>
                <c:pt idx="218">
                  <c:v>6.0240964889526377E-2</c:v>
                </c:pt>
                <c:pt idx="219">
                  <c:v>6.0240964889526377E-2</c:v>
                </c:pt>
                <c:pt idx="220">
                  <c:v>6.0240964889526377E-2</c:v>
                </c:pt>
                <c:pt idx="221">
                  <c:v>6.118223190307618E-2</c:v>
                </c:pt>
                <c:pt idx="222">
                  <c:v>6.0240964889526377E-2</c:v>
                </c:pt>
                <c:pt idx="223">
                  <c:v>6.118223190307618E-2</c:v>
                </c:pt>
                <c:pt idx="224">
                  <c:v>6.118223190307618E-2</c:v>
                </c:pt>
                <c:pt idx="225">
                  <c:v>6.2123494148254396E-2</c:v>
                </c:pt>
                <c:pt idx="226">
                  <c:v>6.118223190307618E-2</c:v>
                </c:pt>
                <c:pt idx="227">
                  <c:v>6.2123494148254396E-2</c:v>
                </c:pt>
                <c:pt idx="228">
                  <c:v>6.2123494148254396E-2</c:v>
                </c:pt>
                <c:pt idx="229">
                  <c:v>6.306476116180422E-2</c:v>
                </c:pt>
                <c:pt idx="230">
                  <c:v>6.306476116180422E-2</c:v>
                </c:pt>
                <c:pt idx="231">
                  <c:v>6.4006023406982429E-2</c:v>
                </c:pt>
                <c:pt idx="232">
                  <c:v>6.306476116180422E-2</c:v>
                </c:pt>
                <c:pt idx="233">
                  <c:v>6.4006023406982429E-2</c:v>
                </c:pt>
                <c:pt idx="234">
                  <c:v>6.4006023406982429E-2</c:v>
                </c:pt>
                <c:pt idx="235">
                  <c:v>6.4947290420532225E-2</c:v>
                </c:pt>
                <c:pt idx="236">
                  <c:v>6.4947290420532225E-2</c:v>
                </c:pt>
                <c:pt idx="237">
                  <c:v>6.4947290420532225E-2</c:v>
                </c:pt>
                <c:pt idx="238">
                  <c:v>6.5888557434082035E-2</c:v>
                </c:pt>
                <c:pt idx="239">
                  <c:v>6.5888557434082035E-2</c:v>
                </c:pt>
                <c:pt idx="240">
                  <c:v>6.5888557434082035E-2</c:v>
                </c:pt>
                <c:pt idx="241">
                  <c:v>6.5888557434082035E-2</c:v>
                </c:pt>
                <c:pt idx="242">
                  <c:v>6.5888557434082035E-2</c:v>
                </c:pt>
                <c:pt idx="243">
                  <c:v>6.6829819679260258E-2</c:v>
                </c:pt>
                <c:pt idx="244">
                  <c:v>6.7771086692810067E-2</c:v>
                </c:pt>
                <c:pt idx="245">
                  <c:v>6.6829819679260258E-2</c:v>
                </c:pt>
                <c:pt idx="246">
                  <c:v>6.7771086692810067E-2</c:v>
                </c:pt>
                <c:pt idx="247">
                  <c:v>6.7771086692810067E-2</c:v>
                </c:pt>
                <c:pt idx="248">
                  <c:v>6.7771086692810067E-2</c:v>
                </c:pt>
                <c:pt idx="249">
                  <c:v>6.8712348937988277E-2</c:v>
                </c:pt>
                <c:pt idx="250">
                  <c:v>6.8712348937988277E-2</c:v>
                </c:pt>
                <c:pt idx="251">
                  <c:v>6.96536159515381E-2</c:v>
                </c:pt>
                <c:pt idx="252">
                  <c:v>6.96536159515381E-2</c:v>
                </c:pt>
                <c:pt idx="253">
                  <c:v>6.96536159515381E-2</c:v>
                </c:pt>
                <c:pt idx="254">
                  <c:v>6.96536159515381E-2</c:v>
                </c:pt>
                <c:pt idx="255">
                  <c:v>7.0594882965087896E-2</c:v>
                </c:pt>
                <c:pt idx="256">
                  <c:v>7.0594882965087896E-2</c:v>
                </c:pt>
                <c:pt idx="257">
                  <c:v>7.0594882965087896E-2</c:v>
                </c:pt>
                <c:pt idx="258">
                  <c:v>7.1536145210266133E-2</c:v>
                </c:pt>
                <c:pt idx="259">
                  <c:v>7.1536145210266133E-2</c:v>
                </c:pt>
                <c:pt idx="260">
                  <c:v>7.1536145210266133E-2</c:v>
                </c:pt>
                <c:pt idx="261">
                  <c:v>7.1536145210266133E-2</c:v>
                </c:pt>
                <c:pt idx="262">
                  <c:v>7.2477412223815915E-2</c:v>
                </c:pt>
                <c:pt idx="263">
                  <c:v>7.2477412223815915E-2</c:v>
                </c:pt>
                <c:pt idx="264">
                  <c:v>7.3418674468994138E-2</c:v>
                </c:pt>
                <c:pt idx="265">
                  <c:v>7.3418674468994138E-2</c:v>
                </c:pt>
                <c:pt idx="266">
                  <c:v>7.3418674468994138E-2</c:v>
                </c:pt>
                <c:pt idx="267">
                  <c:v>7.3418674468994138E-2</c:v>
                </c:pt>
                <c:pt idx="268">
                  <c:v>7.4359941482543948E-2</c:v>
                </c:pt>
                <c:pt idx="269">
                  <c:v>7.4359941482543948E-2</c:v>
                </c:pt>
                <c:pt idx="270">
                  <c:v>7.4359941482543948E-2</c:v>
                </c:pt>
                <c:pt idx="271">
                  <c:v>7.5301208496093772E-2</c:v>
                </c:pt>
                <c:pt idx="272">
                  <c:v>7.5301208496093772E-2</c:v>
                </c:pt>
                <c:pt idx="273">
                  <c:v>7.5301208496093772E-2</c:v>
                </c:pt>
                <c:pt idx="274">
                  <c:v>7.6242470741271981E-2</c:v>
                </c:pt>
                <c:pt idx="275">
                  <c:v>7.6242470741271981E-2</c:v>
                </c:pt>
                <c:pt idx="276">
                  <c:v>7.6242470741271981E-2</c:v>
                </c:pt>
                <c:pt idx="277">
                  <c:v>7.7183737754821777E-2</c:v>
                </c:pt>
                <c:pt idx="278">
                  <c:v>7.7183737754821777E-2</c:v>
                </c:pt>
                <c:pt idx="279">
                  <c:v>7.7183737754821777E-2</c:v>
                </c:pt>
                <c:pt idx="280">
                  <c:v>7.7183737754821777E-2</c:v>
                </c:pt>
                <c:pt idx="281">
                  <c:v>7.8125000000000014E-2</c:v>
                </c:pt>
                <c:pt idx="282">
                  <c:v>7.8125000000000014E-2</c:v>
                </c:pt>
                <c:pt idx="283">
                  <c:v>7.8125000000000014E-2</c:v>
                </c:pt>
                <c:pt idx="284">
                  <c:v>7.906626701354981E-2</c:v>
                </c:pt>
                <c:pt idx="285">
                  <c:v>7.906626701354981E-2</c:v>
                </c:pt>
                <c:pt idx="286">
                  <c:v>7.906626701354981E-2</c:v>
                </c:pt>
                <c:pt idx="287">
                  <c:v>8.0007534027099619E-2</c:v>
                </c:pt>
                <c:pt idx="288">
                  <c:v>8.0007534027099619E-2</c:v>
                </c:pt>
                <c:pt idx="289">
                  <c:v>8.0007534027099619E-2</c:v>
                </c:pt>
                <c:pt idx="290">
                  <c:v>8.0948801040649415E-2</c:v>
                </c:pt>
                <c:pt idx="291">
                  <c:v>8.0948801040649415E-2</c:v>
                </c:pt>
                <c:pt idx="292">
                  <c:v>8.0948801040649415E-2</c:v>
                </c:pt>
                <c:pt idx="293">
                  <c:v>8.1890058517456052E-2</c:v>
                </c:pt>
                <c:pt idx="294">
                  <c:v>8.1890058517456052E-2</c:v>
                </c:pt>
                <c:pt idx="295">
                  <c:v>8.1890058517456052E-2</c:v>
                </c:pt>
                <c:pt idx="296">
                  <c:v>8.2831325531005862E-2</c:v>
                </c:pt>
                <c:pt idx="297">
                  <c:v>8.2831325531005862E-2</c:v>
                </c:pt>
                <c:pt idx="298">
                  <c:v>8.2831325531005862E-2</c:v>
                </c:pt>
                <c:pt idx="299">
                  <c:v>8.3772592544555685E-2</c:v>
                </c:pt>
                <c:pt idx="300">
                  <c:v>8.3772592544555685E-2</c:v>
                </c:pt>
                <c:pt idx="301">
                  <c:v>8.3772592544555685E-2</c:v>
                </c:pt>
                <c:pt idx="302">
                  <c:v>8.4713859558105467E-2</c:v>
                </c:pt>
                <c:pt idx="303">
                  <c:v>8.4713859558105467E-2</c:v>
                </c:pt>
                <c:pt idx="304">
                  <c:v>8.4713859558105467E-2</c:v>
                </c:pt>
                <c:pt idx="305">
                  <c:v>8.5655126571655291E-2</c:v>
                </c:pt>
                <c:pt idx="306">
                  <c:v>8.5655126571655291E-2</c:v>
                </c:pt>
                <c:pt idx="307">
                  <c:v>8.5655126571655291E-2</c:v>
                </c:pt>
                <c:pt idx="308">
                  <c:v>8.5655126571655291E-2</c:v>
                </c:pt>
                <c:pt idx="309">
                  <c:v>8.6596384048461927E-2</c:v>
                </c:pt>
                <c:pt idx="310">
                  <c:v>8.6596384048461927E-2</c:v>
                </c:pt>
                <c:pt idx="311">
                  <c:v>8.6596384048461927E-2</c:v>
                </c:pt>
                <c:pt idx="312">
                  <c:v>8.7537651062011723E-2</c:v>
                </c:pt>
                <c:pt idx="313">
                  <c:v>8.7537651062011723E-2</c:v>
                </c:pt>
                <c:pt idx="314">
                  <c:v>8.7537651062011723E-2</c:v>
                </c:pt>
                <c:pt idx="315">
                  <c:v>8.8478918075561533E-2</c:v>
                </c:pt>
                <c:pt idx="316">
                  <c:v>8.8478918075561533E-2</c:v>
                </c:pt>
                <c:pt idx="317">
                  <c:v>8.8478918075561533E-2</c:v>
                </c:pt>
                <c:pt idx="318">
                  <c:v>8.9420185089111329E-2</c:v>
                </c:pt>
                <c:pt idx="319">
                  <c:v>8.9420185089111329E-2</c:v>
                </c:pt>
                <c:pt idx="320">
                  <c:v>8.9420185089111329E-2</c:v>
                </c:pt>
                <c:pt idx="321">
                  <c:v>9.0361442565917965E-2</c:v>
                </c:pt>
                <c:pt idx="322">
                  <c:v>9.0361442565917965E-2</c:v>
                </c:pt>
                <c:pt idx="323">
                  <c:v>9.0361442565917965E-2</c:v>
                </c:pt>
                <c:pt idx="324">
                  <c:v>9.0361442565917965E-2</c:v>
                </c:pt>
                <c:pt idx="325">
                  <c:v>9.1302709579467775E-2</c:v>
                </c:pt>
                <c:pt idx="326">
                  <c:v>9.1302709579467775E-2</c:v>
                </c:pt>
                <c:pt idx="327">
                  <c:v>9.2243976593017599E-2</c:v>
                </c:pt>
                <c:pt idx="328">
                  <c:v>9.2243976593017599E-2</c:v>
                </c:pt>
                <c:pt idx="329">
                  <c:v>9.2243976593017599E-2</c:v>
                </c:pt>
                <c:pt idx="330">
                  <c:v>9.3185243606567381E-2</c:v>
                </c:pt>
                <c:pt idx="331">
                  <c:v>9.3185243606567381E-2</c:v>
                </c:pt>
                <c:pt idx="332">
                  <c:v>9.3185243606567381E-2</c:v>
                </c:pt>
                <c:pt idx="333">
                  <c:v>9.412651062011719E-2</c:v>
                </c:pt>
                <c:pt idx="334">
                  <c:v>9.412651062011719E-2</c:v>
                </c:pt>
                <c:pt idx="335">
                  <c:v>9.412651062011719E-2</c:v>
                </c:pt>
                <c:pt idx="336">
                  <c:v>9.5067768096923827E-2</c:v>
                </c:pt>
                <c:pt idx="337">
                  <c:v>9.5067768096923827E-2</c:v>
                </c:pt>
                <c:pt idx="338">
                  <c:v>9.5067768096923827E-2</c:v>
                </c:pt>
                <c:pt idx="339">
                  <c:v>9.5067768096923827E-2</c:v>
                </c:pt>
                <c:pt idx="340">
                  <c:v>9.6009035110473651E-2</c:v>
                </c:pt>
                <c:pt idx="341">
                  <c:v>9.6009035110473651E-2</c:v>
                </c:pt>
                <c:pt idx="342">
                  <c:v>9.6950302124023446E-2</c:v>
                </c:pt>
                <c:pt idx="343">
                  <c:v>9.6950302124023446E-2</c:v>
                </c:pt>
                <c:pt idx="344">
                  <c:v>9.6950302124023446E-2</c:v>
                </c:pt>
                <c:pt idx="345">
                  <c:v>9.6950302124023446E-2</c:v>
                </c:pt>
                <c:pt idx="346">
                  <c:v>9.7891569137573256E-2</c:v>
                </c:pt>
                <c:pt idx="347">
                  <c:v>9.7891569137573256E-2</c:v>
                </c:pt>
                <c:pt idx="348">
                  <c:v>9.7891569137573256E-2</c:v>
                </c:pt>
                <c:pt idx="349">
                  <c:v>9.8832836151123052E-2</c:v>
                </c:pt>
                <c:pt idx="350">
                  <c:v>9.8832836151123052E-2</c:v>
                </c:pt>
                <c:pt idx="351">
                  <c:v>9.8832836151123052E-2</c:v>
                </c:pt>
                <c:pt idx="352">
                  <c:v>9.9774093627929689E-2</c:v>
                </c:pt>
                <c:pt idx="353">
                  <c:v>9.9774093627929689E-2</c:v>
                </c:pt>
                <c:pt idx="354">
                  <c:v>9.9774093627929689E-2</c:v>
                </c:pt>
                <c:pt idx="355">
                  <c:v>0.1007153606414795</c:v>
                </c:pt>
                <c:pt idx="356">
                  <c:v>0.1007153606414795</c:v>
                </c:pt>
                <c:pt idx="357">
                  <c:v>0.1007153606414795</c:v>
                </c:pt>
                <c:pt idx="358">
                  <c:v>0.10165662765502929</c:v>
                </c:pt>
                <c:pt idx="359">
                  <c:v>0.1025978946685791</c:v>
                </c:pt>
                <c:pt idx="360">
                  <c:v>0.10165662765502929</c:v>
                </c:pt>
                <c:pt idx="361">
                  <c:v>0.1025978946685791</c:v>
                </c:pt>
                <c:pt idx="362">
                  <c:v>0.1025978946685791</c:v>
                </c:pt>
                <c:pt idx="363">
                  <c:v>0.1025978946685791</c:v>
                </c:pt>
                <c:pt idx="364">
                  <c:v>0.10353916168212893</c:v>
                </c:pt>
                <c:pt idx="365">
                  <c:v>0.10353916168212893</c:v>
                </c:pt>
                <c:pt idx="366">
                  <c:v>0.10448041915893556</c:v>
                </c:pt>
                <c:pt idx="367">
                  <c:v>0.10353916168212893</c:v>
                </c:pt>
                <c:pt idx="368">
                  <c:v>0.10448041915893556</c:v>
                </c:pt>
                <c:pt idx="369">
                  <c:v>0.10448041915893556</c:v>
                </c:pt>
                <c:pt idx="370">
                  <c:v>0.10542168617248536</c:v>
                </c:pt>
                <c:pt idx="371">
                  <c:v>0.10542168617248536</c:v>
                </c:pt>
                <c:pt idx="372">
                  <c:v>0.10542168617248536</c:v>
                </c:pt>
                <c:pt idx="373">
                  <c:v>0.10636295318603517</c:v>
                </c:pt>
                <c:pt idx="374">
                  <c:v>0.10636295318603517</c:v>
                </c:pt>
                <c:pt idx="375">
                  <c:v>0.10636295318603517</c:v>
                </c:pt>
                <c:pt idx="376">
                  <c:v>0.10730422019958497</c:v>
                </c:pt>
                <c:pt idx="377">
                  <c:v>0.10730422019958497</c:v>
                </c:pt>
                <c:pt idx="378">
                  <c:v>0.10824548721313478</c:v>
                </c:pt>
                <c:pt idx="379">
                  <c:v>0.10824548721313478</c:v>
                </c:pt>
                <c:pt idx="380">
                  <c:v>0.10824548721313478</c:v>
                </c:pt>
                <c:pt idx="381">
                  <c:v>0.10918674468994141</c:v>
                </c:pt>
                <c:pt idx="382">
                  <c:v>0.10918674468994141</c:v>
                </c:pt>
                <c:pt idx="383">
                  <c:v>0.10918674468994141</c:v>
                </c:pt>
                <c:pt idx="384">
                  <c:v>0.10918674468994141</c:v>
                </c:pt>
                <c:pt idx="385">
                  <c:v>0.11012801170349121</c:v>
                </c:pt>
                <c:pt idx="386">
                  <c:v>0.11012801170349121</c:v>
                </c:pt>
                <c:pt idx="387">
                  <c:v>0.11012801170349121</c:v>
                </c:pt>
                <c:pt idx="388">
                  <c:v>0.11106927871704102</c:v>
                </c:pt>
                <c:pt idx="389">
                  <c:v>0.11106927871704102</c:v>
                </c:pt>
                <c:pt idx="390">
                  <c:v>0.11106927871704102</c:v>
                </c:pt>
                <c:pt idx="391">
                  <c:v>0.11201054573059084</c:v>
                </c:pt>
                <c:pt idx="392">
                  <c:v>0.11201054573059084</c:v>
                </c:pt>
                <c:pt idx="393">
                  <c:v>0.11295181274414062</c:v>
                </c:pt>
                <c:pt idx="394">
                  <c:v>0.11295181274414062</c:v>
                </c:pt>
                <c:pt idx="395">
                  <c:v>0.11295181274414062</c:v>
                </c:pt>
                <c:pt idx="396">
                  <c:v>0.11295181274414062</c:v>
                </c:pt>
                <c:pt idx="397">
                  <c:v>0.11389307022094727</c:v>
                </c:pt>
                <c:pt idx="398">
                  <c:v>0.11389307022094727</c:v>
                </c:pt>
                <c:pt idx="399">
                  <c:v>0.11389307022094727</c:v>
                </c:pt>
                <c:pt idx="400">
                  <c:v>0.11483433723449708</c:v>
                </c:pt>
                <c:pt idx="401">
                  <c:v>0.11483433723449708</c:v>
                </c:pt>
                <c:pt idx="402">
                  <c:v>0.11483433723449708</c:v>
                </c:pt>
                <c:pt idx="403">
                  <c:v>0.11577560424804688</c:v>
                </c:pt>
                <c:pt idx="404">
                  <c:v>0.11577560424804688</c:v>
                </c:pt>
                <c:pt idx="405">
                  <c:v>0.11671687126159669</c:v>
                </c:pt>
                <c:pt idx="406">
                  <c:v>0.11671687126159669</c:v>
                </c:pt>
                <c:pt idx="407">
                  <c:v>0.11671687126159669</c:v>
                </c:pt>
                <c:pt idx="408">
                  <c:v>0.11765813827514648</c:v>
                </c:pt>
                <c:pt idx="409">
                  <c:v>0.11765813827514648</c:v>
                </c:pt>
                <c:pt idx="410">
                  <c:v>0.11859939575195312</c:v>
                </c:pt>
                <c:pt idx="411">
                  <c:v>0.11859939575195312</c:v>
                </c:pt>
                <c:pt idx="412">
                  <c:v>0.11859939575195312</c:v>
                </c:pt>
                <c:pt idx="413">
                  <c:v>0.11859939575195312</c:v>
                </c:pt>
                <c:pt idx="414">
                  <c:v>0.11954066276550293</c:v>
                </c:pt>
                <c:pt idx="415">
                  <c:v>0.11954066276550293</c:v>
                </c:pt>
                <c:pt idx="416">
                  <c:v>0.11954066276550293</c:v>
                </c:pt>
                <c:pt idx="417">
                  <c:v>0.12048192977905275</c:v>
                </c:pt>
                <c:pt idx="418">
                  <c:v>0.12048192977905275</c:v>
                </c:pt>
                <c:pt idx="419">
                  <c:v>0.12142319679260254</c:v>
                </c:pt>
                <c:pt idx="420">
                  <c:v>0.12142319679260254</c:v>
                </c:pt>
                <c:pt idx="421">
                  <c:v>0.12142319679260254</c:v>
                </c:pt>
                <c:pt idx="422">
                  <c:v>0.12236446380615236</c:v>
                </c:pt>
                <c:pt idx="423">
                  <c:v>0.12236446380615236</c:v>
                </c:pt>
                <c:pt idx="424">
                  <c:v>0.12236446380615236</c:v>
                </c:pt>
                <c:pt idx="425">
                  <c:v>0.123305721282959</c:v>
                </c:pt>
                <c:pt idx="426">
                  <c:v>0.123305721282959</c:v>
                </c:pt>
                <c:pt idx="427">
                  <c:v>0.123305721282959</c:v>
                </c:pt>
                <c:pt idx="428">
                  <c:v>0.12424698829650879</c:v>
                </c:pt>
                <c:pt idx="429">
                  <c:v>0.12424698829650879</c:v>
                </c:pt>
                <c:pt idx="430">
                  <c:v>0.12424698829650879</c:v>
                </c:pt>
                <c:pt idx="431">
                  <c:v>0.12518825531005862</c:v>
                </c:pt>
                <c:pt idx="432">
                  <c:v>0.12518825531005862</c:v>
                </c:pt>
                <c:pt idx="433">
                  <c:v>0.12518825531005862</c:v>
                </c:pt>
                <c:pt idx="434">
                  <c:v>0.12612952232360844</c:v>
                </c:pt>
                <c:pt idx="435">
                  <c:v>0.12612952232360844</c:v>
                </c:pt>
                <c:pt idx="436">
                  <c:v>0.12707078933715821</c:v>
                </c:pt>
                <c:pt idx="437">
                  <c:v>0.12707078933715821</c:v>
                </c:pt>
                <c:pt idx="438">
                  <c:v>0.12707078933715821</c:v>
                </c:pt>
                <c:pt idx="439">
                  <c:v>0.12801204681396486</c:v>
                </c:pt>
                <c:pt idx="440">
                  <c:v>0.12801204681396486</c:v>
                </c:pt>
                <c:pt idx="441">
                  <c:v>0.12801204681396486</c:v>
                </c:pt>
                <c:pt idx="442">
                  <c:v>0.12895331382751468</c:v>
                </c:pt>
                <c:pt idx="443">
                  <c:v>0.12895331382751468</c:v>
                </c:pt>
                <c:pt idx="444">
                  <c:v>0.12895331382751468</c:v>
                </c:pt>
                <c:pt idx="445">
                  <c:v>0.12989458084106445</c:v>
                </c:pt>
                <c:pt idx="446">
                  <c:v>0.12989458084106445</c:v>
                </c:pt>
                <c:pt idx="447">
                  <c:v>0.13083584785461427</c:v>
                </c:pt>
                <c:pt idx="448">
                  <c:v>0.13083584785461427</c:v>
                </c:pt>
                <c:pt idx="449">
                  <c:v>0.13083584785461427</c:v>
                </c:pt>
                <c:pt idx="450">
                  <c:v>0.13083584785461427</c:v>
                </c:pt>
                <c:pt idx="451">
                  <c:v>0.13177711486816407</c:v>
                </c:pt>
                <c:pt idx="452">
                  <c:v>0.13177711486816407</c:v>
                </c:pt>
                <c:pt idx="453">
                  <c:v>0.13271837234497069</c:v>
                </c:pt>
                <c:pt idx="454">
                  <c:v>0.13271837234497069</c:v>
                </c:pt>
                <c:pt idx="455">
                  <c:v>0.13271837234497069</c:v>
                </c:pt>
                <c:pt idx="456">
                  <c:v>0.13271837234497069</c:v>
                </c:pt>
                <c:pt idx="457">
                  <c:v>0.13365963935852052</c:v>
                </c:pt>
                <c:pt idx="458">
                  <c:v>0.13365963935852052</c:v>
                </c:pt>
                <c:pt idx="459">
                  <c:v>0.13460090637207031</c:v>
                </c:pt>
                <c:pt idx="460">
                  <c:v>0.13460090637207031</c:v>
                </c:pt>
                <c:pt idx="461">
                  <c:v>0.13554217338562013</c:v>
                </c:pt>
                <c:pt idx="462">
                  <c:v>0.13554217338562013</c:v>
                </c:pt>
                <c:pt idx="463">
                  <c:v>0.13554217338562013</c:v>
                </c:pt>
                <c:pt idx="464">
                  <c:v>0.13554217338562013</c:v>
                </c:pt>
                <c:pt idx="465">
                  <c:v>0.13648344039916996</c:v>
                </c:pt>
                <c:pt idx="466">
                  <c:v>0.13648344039916996</c:v>
                </c:pt>
                <c:pt idx="467">
                  <c:v>0.13742469787597655</c:v>
                </c:pt>
                <c:pt idx="468">
                  <c:v>0.13742469787597655</c:v>
                </c:pt>
                <c:pt idx="469">
                  <c:v>0.13836596488952638</c:v>
                </c:pt>
                <c:pt idx="470">
                  <c:v>0.13836596488952638</c:v>
                </c:pt>
                <c:pt idx="471">
                  <c:v>0.13836596488952638</c:v>
                </c:pt>
                <c:pt idx="472">
                  <c:v>0.13836596488952638</c:v>
                </c:pt>
                <c:pt idx="473">
                  <c:v>0.1393072319030762</c:v>
                </c:pt>
                <c:pt idx="474">
                  <c:v>0.1393072319030762</c:v>
                </c:pt>
                <c:pt idx="475">
                  <c:v>0.14024849891662597</c:v>
                </c:pt>
                <c:pt idx="476">
                  <c:v>0.14024849891662597</c:v>
                </c:pt>
                <c:pt idx="477">
                  <c:v>0.14024849891662597</c:v>
                </c:pt>
                <c:pt idx="478">
                  <c:v>0.14118976593017579</c:v>
                </c:pt>
                <c:pt idx="479">
                  <c:v>0.14213102340698244</c:v>
                </c:pt>
                <c:pt idx="480">
                  <c:v>0.14213102340698244</c:v>
                </c:pt>
                <c:pt idx="481">
                  <c:v>0.14213102340698244</c:v>
                </c:pt>
                <c:pt idx="482">
                  <c:v>0.14307229042053227</c:v>
                </c:pt>
                <c:pt idx="483">
                  <c:v>0.14307229042053227</c:v>
                </c:pt>
                <c:pt idx="484">
                  <c:v>0.14307229042053227</c:v>
                </c:pt>
                <c:pt idx="485">
                  <c:v>0.14401355743408203</c:v>
                </c:pt>
                <c:pt idx="486">
                  <c:v>0.14401355743408203</c:v>
                </c:pt>
                <c:pt idx="487">
                  <c:v>0.14401355743408203</c:v>
                </c:pt>
                <c:pt idx="488">
                  <c:v>0.14495482444763183</c:v>
                </c:pt>
                <c:pt idx="489">
                  <c:v>0.14495482444763183</c:v>
                </c:pt>
                <c:pt idx="490">
                  <c:v>0.14495482444763183</c:v>
                </c:pt>
                <c:pt idx="491">
                  <c:v>0.14589609146118165</c:v>
                </c:pt>
                <c:pt idx="492">
                  <c:v>0.14589609146118165</c:v>
                </c:pt>
                <c:pt idx="493">
                  <c:v>0.14589609146118165</c:v>
                </c:pt>
                <c:pt idx="494">
                  <c:v>0.14683734893798828</c:v>
                </c:pt>
                <c:pt idx="495">
                  <c:v>0.14683734893798828</c:v>
                </c:pt>
                <c:pt idx="496">
                  <c:v>0.1477786159515381</c:v>
                </c:pt>
                <c:pt idx="497">
                  <c:v>0.1477786159515381</c:v>
                </c:pt>
                <c:pt idx="498">
                  <c:v>0.1477786159515381</c:v>
                </c:pt>
                <c:pt idx="499">
                  <c:v>0.1487198829650879</c:v>
                </c:pt>
                <c:pt idx="500">
                  <c:v>0.1487198829650879</c:v>
                </c:pt>
                <c:pt idx="501">
                  <c:v>0.1487198829650879</c:v>
                </c:pt>
                <c:pt idx="502">
                  <c:v>0.14966114997863772</c:v>
                </c:pt>
                <c:pt idx="503">
                  <c:v>0.14966114997863772</c:v>
                </c:pt>
                <c:pt idx="504">
                  <c:v>0.15060241699218754</c:v>
                </c:pt>
                <c:pt idx="505">
                  <c:v>0.15060241699218754</c:v>
                </c:pt>
                <c:pt idx="506">
                  <c:v>0.15060241699218754</c:v>
                </c:pt>
                <c:pt idx="507">
                  <c:v>0.15060241699218754</c:v>
                </c:pt>
                <c:pt idx="508">
                  <c:v>0.15154367446899414</c:v>
                </c:pt>
                <c:pt idx="509">
                  <c:v>0.15154367446899414</c:v>
                </c:pt>
                <c:pt idx="510">
                  <c:v>0.15248494148254396</c:v>
                </c:pt>
                <c:pt idx="511">
                  <c:v>0.15248494148254396</c:v>
                </c:pt>
                <c:pt idx="512">
                  <c:v>0.15248494148254396</c:v>
                </c:pt>
                <c:pt idx="513">
                  <c:v>0.15342620849609379</c:v>
                </c:pt>
                <c:pt idx="514">
                  <c:v>0.15342620849609379</c:v>
                </c:pt>
                <c:pt idx="515">
                  <c:v>0.15342620849609379</c:v>
                </c:pt>
                <c:pt idx="516">
                  <c:v>0.15436747550964355</c:v>
                </c:pt>
                <c:pt idx="517">
                  <c:v>0.1553087329864502</c:v>
                </c:pt>
                <c:pt idx="518">
                  <c:v>0.1553087329864502</c:v>
                </c:pt>
                <c:pt idx="519">
                  <c:v>0.1553087329864502</c:v>
                </c:pt>
                <c:pt idx="520">
                  <c:v>0.1553087329864502</c:v>
                </c:pt>
                <c:pt idx="521">
                  <c:v>0.15625000000000003</c:v>
                </c:pt>
                <c:pt idx="522">
                  <c:v>0.15625000000000003</c:v>
                </c:pt>
                <c:pt idx="523">
                  <c:v>0.1571912670135498</c:v>
                </c:pt>
                <c:pt idx="524">
                  <c:v>0.1571912670135498</c:v>
                </c:pt>
                <c:pt idx="525">
                  <c:v>0.1571912670135498</c:v>
                </c:pt>
                <c:pt idx="526">
                  <c:v>0.15813253402709962</c:v>
                </c:pt>
                <c:pt idx="527">
                  <c:v>0.15813253402709962</c:v>
                </c:pt>
                <c:pt idx="528">
                  <c:v>0.15907380104064942</c:v>
                </c:pt>
                <c:pt idx="529">
                  <c:v>0.15907380104064942</c:v>
                </c:pt>
                <c:pt idx="530">
                  <c:v>0.15907380104064942</c:v>
                </c:pt>
                <c:pt idx="531">
                  <c:v>0.15907380104064942</c:v>
                </c:pt>
                <c:pt idx="532">
                  <c:v>0.16001506805419924</c:v>
                </c:pt>
                <c:pt idx="533">
                  <c:v>0.16001506805419924</c:v>
                </c:pt>
                <c:pt idx="534">
                  <c:v>0.16095632553100586</c:v>
                </c:pt>
                <c:pt idx="535">
                  <c:v>0.16095632553100586</c:v>
                </c:pt>
                <c:pt idx="536">
                  <c:v>0.16095632553100586</c:v>
                </c:pt>
                <c:pt idx="537">
                  <c:v>0.16095632553100586</c:v>
                </c:pt>
                <c:pt idx="538">
                  <c:v>0.16189760208129883</c:v>
                </c:pt>
                <c:pt idx="539">
                  <c:v>0.16189760208129883</c:v>
                </c:pt>
                <c:pt idx="540">
                  <c:v>0.16283885955810548</c:v>
                </c:pt>
                <c:pt idx="541">
                  <c:v>0.16283885955810548</c:v>
                </c:pt>
                <c:pt idx="542">
                  <c:v>0.16283885955810548</c:v>
                </c:pt>
                <c:pt idx="543">
                  <c:v>0.16283885955810548</c:v>
                </c:pt>
                <c:pt idx="544">
                  <c:v>0.1637801170349121</c:v>
                </c:pt>
                <c:pt idx="545">
                  <c:v>0.16472139358520507</c:v>
                </c:pt>
                <c:pt idx="546">
                  <c:v>0.16472139358520507</c:v>
                </c:pt>
                <c:pt idx="547">
                  <c:v>0.16472139358520507</c:v>
                </c:pt>
                <c:pt idx="548">
                  <c:v>0.16472139358520507</c:v>
                </c:pt>
                <c:pt idx="549">
                  <c:v>0.16566265106201172</c:v>
                </c:pt>
                <c:pt idx="550">
                  <c:v>0.16660392761230469</c:v>
                </c:pt>
                <c:pt idx="551">
                  <c:v>0.16660392761230469</c:v>
                </c:pt>
                <c:pt idx="552">
                  <c:v>0.16660392761230469</c:v>
                </c:pt>
                <c:pt idx="553">
                  <c:v>0.16660392761230469</c:v>
                </c:pt>
                <c:pt idx="554">
                  <c:v>0.16754518508911137</c:v>
                </c:pt>
                <c:pt idx="555">
                  <c:v>0.16754518508911137</c:v>
                </c:pt>
                <c:pt idx="556">
                  <c:v>0.16848644256591797</c:v>
                </c:pt>
                <c:pt idx="557">
                  <c:v>0.16848644256591797</c:v>
                </c:pt>
                <c:pt idx="558">
                  <c:v>0.16848644256591797</c:v>
                </c:pt>
                <c:pt idx="559">
                  <c:v>0.16942771911621093</c:v>
                </c:pt>
                <c:pt idx="560">
                  <c:v>0.16942771911621093</c:v>
                </c:pt>
              </c:numCache>
            </c:numRef>
          </c:xVal>
          <c:yVal>
            <c:numRef>
              <c:f>'NORMALWEIGHT 8'!$I$6:$I$566</c:f>
              <c:numCache>
                <c:formatCode>0.00</c:formatCode>
                <c:ptCount val="561"/>
                <c:pt idx="0">
                  <c:v>3467.6605951230076</c:v>
                </c:pt>
                <c:pt idx="1">
                  <c:v>4728.6279570929428</c:v>
                </c:pt>
                <c:pt idx="2">
                  <c:v>5989.5953190628779</c:v>
                </c:pt>
                <c:pt idx="3">
                  <c:v>7250.5626810328131</c:v>
                </c:pt>
                <c:pt idx="4">
                  <c:v>8511.5300430027492</c:v>
                </c:pt>
                <c:pt idx="5">
                  <c:v>9772.4974049726843</c:v>
                </c:pt>
                <c:pt idx="6">
                  <c:v>11033.46546635399</c:v>
                </c:pt>
                <c:pt idx="7">
                  <c:v>12294.432128912555</c:v>
                </c:pt>
                <c:pt idx="8">
                  <c:v>13713.02163509863</c:v>
                </c:pt>
                <c:pt idx="9">
                  <c:v>14973.988997068565</c:v>
                </c:pt>
                <c:pt idx="10">
                  <c:v>16234.956359038501</c:v>
                </c:pt>
                <c:pt idx="11">
                  <c:v>17495.923721008436</c:v>
                </c:pt>
                <c:pt idx="12">
                  <c:v>18914.511828371771</c:v>
                </c:pt>
                <c:pt idx="13">
                  <c:v>20175.479190341706</c:v>
                </c:pt>
                <c:pt idx="14">
                  <c:v>21436.446552311641</c:v>
                </c:pt>
                <c:pt idx="15">
                  <c:v>22382.17242349478</c:v>
                </c:pt>
                <c:pt idx="16">
                  <c:v>23958.381276251512</c:v>
                </c:pt>
                <c:pt idx="17">
                  <c:v>25219.350037044191</c:v>
                </c:pt>
                <c:pt idx="18">
                  <c:v>26637.938144407522</c:v>
                </c:pt>
                <c:pt idx="19">
                  <c:v>27898.904107554717</c:v>
                </c:pt>
                <c:pt idx="20">
                  <c:v>29159.872868347393</c:v>
                </c:pt>
                <c:pt idx="21">
                  <c:v>30420.838831494588</c:v>
                </c:pt>
                <c:pt idx="22">
                  <c:v>31681.807592287263</c:v>
                </c:pt>
                <c:pt idx="23">
                  <c:v>32942.773555434454</c:v>
                </c:pt>
                <c:pt idx="24">
                  <c:v>34203.742316227137</c:v>
                </c:pt>
                <c:pt idx="25">
                  <c:v>35464.708279374325</c:v>
                </c:pt>
                <c:pt idx="26">
                  <c:v>36725.677040167007</c:v>
                </c:pt>
                <c:pt idx="27">
                  <c:v>37986.645800959683</c:v>
                </c:pt>
                <c:pt idx="28">
                  <c:v>39247.611764106878</c:v>
                </c:pt>
                <c:pt idx="29">
                  <c:v>40508.580524899553</c:v>
                </c:pt>
                <c:pt idx="30">
                  <c:v>41769.546488046748</c:v>
                </c:pt>
                <c:pt idx="31">
                  <c:v>43188.134595410083</c:v>
                </c:pt>
                <c:pt idx="32">
                  <c:v>44764.344846989559</c:v>
                </c:pt>
                <c:pt idx="33">
                  <c:v>45552.449972779294</c:v>
                </c:pt>
                <c:pt idx="34">
                  <c:v>47128.660224358769</c:v>
                </c:pt>
                <c:pt idx="35">
                  <c:v>48704.870475938245</c:v>
                </c:pt>
                <c:pt idx="36">
                  <c:v>49492.972804082499</c:v>
                </c:pt>
                <c:pt idx="37">
                  <c:v>51069.183055661975</c:v>
                </c:pt>
                <c:pt idx="38">
                  <c:v>52645.393307241451</c:v>
                </c:pt>
                <c:pt idx="39">
                  <c:v>53433.495635385705</c:v>
                </c:pt>
                <c:pt idx="40">
                  <c:v>55009.705886965181</c:v>
                </c:pt>
                <c:pt idx="41">
                  <c:v>56585.916138544657</c:v>
                </c:pt>
                <c:pt idx="42">
                  <c:v>57374.018466688911</c:v>
                </c:pt>
                <c:pt idx="43">
                  <c:v>58477.365083265446</c:v>
                </c:pt>
                <c:pt idx="44">
                  <c:v>59738.331046412641</c:v>
                </c:pt>
                <c:pt idx="45">
                  <c:v>60999.302604850796</c:v>
                </c:pt>
                <c:pt idx="46">
                  <c:v>62260.268567997991</c:v>
                </c:pt>
                <c:pt idx="47">
                  <c:v>63521.234531145186</c:v>
                </c:pt>
                <c:pt idx="48">
                  <c:v>64939.825436154002</c:v>
                </c:pt>
                <c:pt idx="49">
                  <c:v>66043.172052730544</c:v>
                </c:pt>
                <c:pt idx="50">
                  <c:v>67461.757362448392</c:v>
                </c:pt>
                <c:pt idx="51">
                  <c:v>68722.72332559558</c:v>
                </c:pt>
                <c:pt idx="52">
                  <c:v>69983.694884033743</c:v>
                </c:pt>
                <c:pt idx="53">
                  <c:v>71244.660847180945</c:v>
                </c:pt>
                <c:pt idx="54">
                  <c:v>72505.626810328133</c:v>
                </c:pt>
                <c:pt idx="55">
                  <c:v>73766.598368766296</c:v>
                </c:pt>
                <c:pt idx="56">
                  <c:v>75027.564331913483</c:v>
                </c:pt>
                <c:pt idx="57">
                  <c:v>76446.149641631331</c:v>
                </c:pt>
                <c:pt idx="58">
                  <c:v>77391.876911637213</c:v>
                </c:pt>
                <c:pt idx="59">
                  <c:v>78810.467816646036</c:v>
                </c:pt>
                <c:pt idx="60">
                  <c:v>80229.053126363884</c:v>
                </c:pt>
                <c:pt idx="61">
                  <c:v>81174.780396369766</c:v>
                </c:pt>
                <c:pt idx="62">
                  <c:v>82593.365706087614</c:v>
                </c:pt>
                <c:pt idx="63">
                  <c:v>84011.956611096437</c:v>
                </c:pt>
                <c:pt idx="64">
                  <c:v>84957.683881102304</c:v>
                </c:pt>
                <c:pt idx="65">
                  <c:v>86376.269190820167</c:v>
                </c:pt>
                <c:pt idx="66">
                  <c:v>87794.860095828975</c:v>
                </c:pt>
                <c:pt idx="67">
                  <c:v>88740.581770543897</c:v>
                </c:pt>
                <c:pt idx="68">
                  <c:v>90159.172675552705</c:v>
                </c:pt>
                <c:pt idx="69">
                  <c:v>91577.763580561528</c:v>
                </c:pt>
                <c:pt idx="70">
                  <c:v>92523.485255276435</c:v>
                </c:pt>
                <c:pt idx="71">
                  <c:v>93942.070564994283</c:v>
                </c:pt>
                <c:pt idx="72">
                  <c:v>95360.667065294081</c:v>
                </c:pt>
                <c:pt idx="73">
                  <c:v>96306.394335299949</c:v>
                </c:pt>
                <c:pt idx="74">
                  <c:v>97724.979645017811</c:v>
                </c:pt>
                <c:pt idx="75">
                  <c:v>99143.564954735659</c:v>
                </c:pt>
                <c:pt idx="76">
                  <c:v>100089.29222474154</c:v>
                </c:pt>
                <c:pt idx="77">
                  <c:v>101507.87753445939</c:v>
                </c:pt>
                <c:pt idx="78">
                  <c:v>102926.46284417724</c:v>
                </c:pt>
                <c:pt idx="79">
                  <c:v>103872.19011418312</c:v>
                </c:pt>
                <c:pt idx="80">
                  <c:v>105290.7866144829</c:v>
                </c:pt>
                <c:pt idx="81">
                  <c:v>106709.37192420075</c:v>
                </c:pt>
                <c:pt idx="82">
                  <c:v>107655.09919420663</c:v>
                </c:pt>
                <c:pt idx="83">
                  <c:v>109073.68450392448</c:v>
                </c:pt>
                <c:pt idx="84">
                  <c:v>110492.26981364233</c:v>
                </c:pt>
                <c:pt idx="85">
                  <c:v>111437.99708364821</c:v>
                </c:pt>
                <c:pt idx="86">
                  <c:v>112856.58239336606</c:v>
                </c:pt>
                <c:pt idx="87">
                  <c:v>114275.17889366584</c:v>
                </c:pt>
                <c:pt idx="88">
                  <c:v>115220.90616367172</c:v>
                </c:pt>
                <c:pt idx="89">
                  <c:v>116639.49147338957</c:v>
                </c:pt>
                <c:pt idx="90">
                  <c:v>118215.69612967808</c:v>
                </c:pt>
                <c:pt idx="91">
                  <c:v>119476.66209282528</c:v>
                </c:pt>
                <c:pt idx="92">
                  <c:v>120737.62805597247</c:v>
                </c:pt>
                <c:pt idx="93">
                  <c:v>121998.60520970159</c:v>
                </c:pt>
                <c:pt idx="94">
                  <c:v>123259.57117284879</c:v>
                </c:pt>
                <c:pt idx="95">
                  <c:v>124520.53713599598</c:v>
                </c:pt>
                <c:pt idx="96">
                  <c:v>125781.50309914318</c:v>
                </c:pt>
                <c:pt idx="97">
                  <c:v>127042.46906229037</c:v>
                </c:pt>
                <c:pt idx="98">
                  <c:v>128303.43502543756</c:v>
                </c:pt>
                <c:pt idx="99">
                  <c:v>129564.40098858476</c:v>
                </c:pt>
                <c:pt idx="100">
                  <c:v>130825.37814231389</c:v>
                </c:pt>
                <c:pt idx="101">
                  <c:v>132086.34410546109</c:v>
                </c:pt>
                <c:pt idx="102">
                  <c:v>133347.31006860826</c:v>
                </c:pt>
                <c:pt idx="103">
                  <c:v>134608.27603175546</c:v>
                </c:pt>
                <c:pt idx="104">
                  <c:v>135869.24199490267</c:v>
                </c:pt>
                <c:pt idx="105">
                  <c:v>137130.20795804987</c:v>
                </c:pt>
                <c:pt idx="106">
                  <c:v>138391.17392119704</c:v>
                </c:pt>
                <c:pt idx="107">
                  <c:v>139652.13988434424</c:v>
                </c:pt>
                <c:pt idx="108">
                  <c:v>140913.11703807337</c:v>
                </c:pt>
                <c:pt idx="109">
                  <c:v>142174.08300122057</c:v>
                </c:pt>
                <c:pt idx="110">
                  <c:v>143435.04896436774</c:v>
                </c:pt>
                <c:pt idx="111">
                  <c:v>144696.01492751495</c:v>
                </c:pt>
                <c:pt idx="112">
                  <c:v>145956.98089066215</c:v>
                </c:pt>
                <c:pt idx="113">
                  <c:v>147217.94685380935</c:v>
                </c:pt>
                <c:pt idx="114">
                  <c:v>148478.91281695652</c:v>
                </c:pt>
                <c:pt idx="115">
                  <c:v>149739.88997068565</c:v>
                </c:pt>
                <c:pt idx="116">
                  <c:v>151000.85593383285</c:v>
                </c:pt>
                <c:pt idx="117">
                  <c:v>152261.82189698005</c:v>
                </c:pt>
                <c:pt idx="118">
                  <c:v>153522.78786012725</c:v>
                </c:pt>
                <c:pt idx="119">
                  <c:v>154783.75382327443</c:v>
                </c:pt>
                <c:pt idx="120">
                  <c:v>156044.71978642163</c:v>
                </c:pt>
                <c:pt idx="121">
                  <c:v>157305.68574956883</c:v>
                </c:pt>
                <c:pt idx="122">
                  <c:v>158566.651712716</c:v>
                </c:pt>
                <c:pt idx="123">
                  <c:v>159827.62886644513</c:v>
                </c:pt>
                <c:pt idx="124">
                  <c:v>161088.59482959233</c:v>
                </c:pt>
                <c:pt idx="125">
                  <c:v>162507.18013931019</c:v>
                </c:pt>
                <c:pt idx="126">
                  <c:v>163295.28806274541</c:v>
                </c:pt>
                <c:pt idx="127">
                  <c:v>164871.49271903391</c:v>
                </c:pt>
                <c:pt idx="128">
                  <c:v>166447.70856590435</c:v>
                </c:pt>
                <c:pt idx="129">
                  <c:v>167235.80529875765</c:v>
                </c:pt>
                <c:pt idx="130">
                  <c:v>168969.64049219876</c:v>
                </c:pt>
                <c:pt idx="131">
                  <c:v>169600.11787848137</c:v>
                </c:pt>
                <c:pt idx="132">
                  <c:v>170861.08384162857</c:v>
                </c:pt>
                <c:pt idx="133">
                  <c:v>172122.06099535769</c:v>
                </c:pt>
                <c:pt idx="134">
                  <c:v>173383.0269585049</c:v>
                </c:pt>
                <c:pt idx="135">
                  <c:v>174643.99292165207</c:v>
                </c:pt>
                <c:pt idx="136">
                  <c:v>176062.57823136993</c:v>
                </c:pt>
                <c:pt idx="137">
                  <c:v>177165.92484794647</c:v>
                </c:pt>
                <c:pt idx="138">
                  <c:v>178584.51015766431</c:v>
                </c:pt>
                <c:pt idx="139">
                  <c:v>179687.85677424085</c:v>
                </c:pt>
                <c:pt idx="140">
                  <c:v>180948.83392796997</c:v>
                </c:pt>
                <c:pt idx="141">
                  <c:v>182209.79989111717</c:v>
                </c:pt>
                <c:pt idx="142">
                  <c:v>183470.76585426438</c:v>
                </c:pt>
                <c:pt idx="143">
                  <c:v>184731.73181741155</c:v>
                </c:pt>
                <c:pt idx="144">
                  <c:v>185992.69778055875</c:v>
                </c:pt>
                <c:pt idx="145">
                  <c:v>187253.66374370595</c:v>
                </c:pt>
                <c:pt idx="146">
                  <c:v>188514.64089743508</c:v>
                </c:pt>
                <c:pt idx="147">
                  <c:v>189933.22620715294</c:v>
                </c:pt>
                <c:pt idx="148">
                  <c:v>191194.18097971819</c:v>
                </c:pt>
                <c:pt idx="149">
                  <c:v>192455.15813344732</c:v>
                </c:pt>
                <c:pt idx="150">
                  <c:v>193716.13528717644</c:v>
                </c:pt>
                <c:pt idx="151">
                  <c:v>194977.09005974169</c:v>
                </c:pt>
                <c:pt idx="152">
                  <c:v>196238.06721347084</c:v>
                </c:pt>
                <c:pt idx="153">
                  <c:v>197499.0219860361</c:v>
                </c:pt>
                <c:pt idx="154">
                  <c:v>198759.99913976522</c:v>
                </c:pt>
                <c:pt idx="155">
                  <c:v>200020.95391233047</c:v>
                </c:pt>
                <c:pt idx="156">
                  <c:v>201281.93106605959</c:v>
                </c:pt>
                <c:pt idx="157">
                  <c:v>202542.88583862488</c:v>
                </c:pt>
                <c:pt idx="158">
                  <c:v>203803.862992354</c:v>
                </c:pt>
                <c:pt idx="159">
                  <c:v>205064.84014608312</c:v>
                </c:pt>
                <c:pt idx="160">
                  <c:v>206325.79491864837</c:v>
                </c:pt>
                <c:pt idx="161">
                  <c:v>207586.7720723775</c:v>
                </c:pt>
                <c:pt idx="162">
                  <c:v>208847.72684494278</c:v>
                </c:pt>
                <c:pt idx="163">
                  <c:v>210108.7039986719</c:v>
                </c:pt>
                <c:pt idx="164">
                  <c:v>211369.65877123715</c:v>
                </c:pt>
                <c:pt idx="165">
                  <c:v>212630.63592496628</c:v>
                </c:pt>
                <c:pt idx="166">
                  <c:v>213891.6130786954</c:v>
                </c:pt>
                <c:pt idx="167">
                  <c:v>215152.56785126065</c:v>
                </c:pt>
                <c:pt idx="168">
                  <c:v>216413.54500498981</c:v>
                </c:pt>
                <c:pt idx="169">
                  <c:v>217674.49977755506</c:v>
                </c:pt>
                <c:pt idx="170">
                  <c:v>218935.47693128418</c:v>
                </c:pt>
                <c:pt idx="171">
                  <c:v>220196.43170384943</c:v>
                </c:pt>
                <c:pt idx="172">
                  <c:v>221457.40885757856</c:v>
                </c:pt>
                <c:pt idx="173">
                  <c:v>222718.38601130771</c:v>
                </c:pt>
                <c:pt idx="174">
                  <c:v>223979.34078387296</c:v>
                </c:pt>
                <c:pt idx="175">
                  <c:v>225240.31793760209</c:v>
                </c:pt>
                <c:pt idx="176">
                  <c:v>226501.27271016734</c:v>
                </c:pt>
                <c:pt idx="177">
                  <c:v>227762.24986389646</c:v>
                </c:pt>
                <c:pt idx="178">
                  <c:v>229023.20463646174</c:v>
                </c:pt>
                <c:pt idx="179">
                  <c:v>230284.18179019087</c:v>
                </c:pt>
                <c:pt idx="180">
                  <c:v>231545.15894391999</c:v>
                </c:pt>
                <c:pt idx="181">
                  <c:v>232806.11371648524</c:v>
                </c:pt>
                <c:pt idx="182">
                  <c:v>234067.09087021436</c:v>
                </c:pt>
                <c:pt idx="183">
                  <c:v>235328.04564277965</c:v>
                </c:pt>
                <c:pt idx="184">
                  <c:v>236589.02279650877</c:v>
                </c:pt>
                <c:pt idx="185">
                  <c:v>237849.97756907402</c:v>
                </c:pt>
                <c:pt idx="186">
                  <c:v>239110.95472280314</c:v>
                </c:pt>
                <c:pt idx="187">
                  <c:v>240371.9094953684</c:v>
                </c:pt>
                <c:pt idx="188">
                  <c:v>241632.88664909752</c:v>
                </c:pt>
                <c:pt idx="189">
                  <c:v>242893.86380282667</c:v>
                </c:pt>
                <c:pt idx="190">
                  <c:v>244154.81857539192</c:v>
                </c:pt>
                <c:pt idx="191">
                  <c:v>245415.79572912105</c:v>
                </c:pt>
                <c:pt idx="192">
                  <c:v>246676.7505016863</c:v>
                </c:pt>
                <c:pt idx="193">
                  <c:v>247937.72765541542</c:v>
                </c:pt>
                <c:pt idx="194">
                  <c:v>249198.6824279807</c:v>
                </c:pt>
                <c:pt idx="195">
                  <c:v>250459.65958170983</c:v>
                </c:pt>
                <c:pt idx="196">
                  <c:v>251720.63673543895</c:v>
                </c:pt>
                <c:pt idx="197">
                  <c:v>252981.5915080042</c:v>
                </c:pt>
                <c:pt idx="198">
                  <c:v>254242.56866173333</c:v>
                </c:pt>
                <c:pt idx="199">
                  <c:v>255503.52343429861</c:v>
                </c:pt>
                <c:pt idx="200">
                  <c:v>256764.50058802773</c:v>
                </c:pt>
                <c:pt idx="201">
                  <c:v>258183.08589774556</c:v>
                </c:pt>
                <c:pt idx="202">
                  <c:v>259128.80197716953</c:v>
                </c:pt>
                <c:pt idx="203">
                  <c:v>260547.40966805123</c:v>
                </c:pt>
                <c:pt idx="204">
                  <c:v>261965.99497776909</c:v>
                </c:pt>
                <c:pt idx="205">
                  <c:v>262911.71105719305</c:v>
                </c:pt>
                <c:pt idx="206">
                  <c:v>264330.29636691086</c:v>
                </c:pt>
                <c:pt idx="207">
                  <c:v>265748.88167662872</c:v>
                </c:pt>
                <c:pt idx="208">
                  <c:v>266694.62013721652</c:v>
                </c:pt>
                <c:pt idx="209">
                  <c:v>268113.20544693439</c:v>
                </c:pt>
                <c:pt idx="210">
                  <c:v>269531.79075665225</c:v>
                </c:pt>
                <c:pt idx="211">
                  <c:v>270477.50683607621</c:v>
                </c:pt>
                <c:pt idx="212">
                  <c:v>271896.11452695791</c:v>
                </c:pt>
                <c:pt idx="213">
                  <c:v>273314.69983667578</c:v>
                </c:pt>
                <c:pt idx="214">
                  <c:v>274260.41591609974</c:v>
                </c:pt>
                <c:pt idx="215">
                  <c:v>275679.00122581754</c:v>
                </c:pt>
                <c:pt idx="216">
                  <c:v>277097.5865355354</c:v>
                </c:pt>
                <c:pt idx="217">
                  <c:v>278043.32499612321</c:v>
                </c:pt>
                <c:pt idx="218">
                  <c:v>279461.91030584107</c:v>
                </c:pt>
                <c:pt idx="219">
                  <c:v>280880.49561555893</c:v>
                </c:pt>
                <c:pt idx="220">
                  <c:v>281826.23407614673</c:v>
                </c:pt>
                <c:pt idx="221">
                  <c:v>283244.8193858646</c:v>
                </c:pt>
                <c:pt idx="222">
                  <c:v>284663.40469558246</c:v>
                </c:pt>
                <c:pt idx="223">
                  <c:v>285609.12077500636</c:v>
                </c:pt>
                <c:pt idx="224">
                  <c:v>287027.70608472422</c:v>
                </c:pt>
                <c:pt idx="225">
                  <c:v>288446.31377560593</c:v>
                </c:pt>
                <c:pt idx="226">
                  <c:v>289392.02985502989</c:v>
                </c:pt>
                <c:pt idx="227">
                  <c:v>290810.61516474775</c:v>
                </c:pt>
                <c:pt idx="228">
                  <c:v>292229.20047446562</c:v>
                </c:pt>
                <c:pt idx="229">
                  <c:v>293174.93893505342</c:v>
                </c:pt>
                <c:pt idx="230">
                  <c:v>294593.52424477128</c:v>
                </c:pt>
                <c:pt idx="231">
                  <c:v>296012.10955448914</c:v>
                </c:pt>
                <c:pt idx="232">
                  <c:v>296957.82563391305</c:v>
                </c:pt>
                <c:pt idx="233">
                  <c:v>298376.43332479481</c:v>
                </c:pt>
                <c:pt idx="234">
                  <c:v>299795.01863451261</c:v>
                </c:pt>
                <c:pt idx="235">
                  <c:v>300740.73471393657</c:v>
                </c:pt>
                <c:pt idx="236">
                  <c:v>302159.32002365444</c:v>
                </c:pt>
                <c:pt idx="237">
                  <c:v>303577.9053333723</c:v>
                </c:pt>
                <c:pt idx="238">
                  <c:v>304523.6437939601</c:v>
                </c:pt>
                <c:pt idx="239">
                  <c:v>305942.22910367796</c:v>
                </c:pt>
                <c:pt idx="240">
                  <c:v>307360.81441339577</c:v>
                </c:pt>
                <c:pt idx="241">
                  <c:v>308306.53049281973</c:v>
                </c:pt>
                <c:pt idx="242">
                  <c:v>309725.13818370143</c:v>
                </c:pt>
                <c:pt idx="243">
                  <c:v>311143.7234934193</c:v>
                </c:pt>
                <c:pt idx="244">
                  <c:v>312089.43957284326</c:v>
                </c:pt>
                <c:pt idx="245">
                  <c:v>313508.02488256112</c:v>
                </c:pt>
                <c:pt idx="246">
                  <c:v>314926.61019227892</c:v>
                </c:pt>
                <c:pt idx="247">
                  <c:v>315872.34865286679</c:v>
                </c:pt>
                <c:pt idx="248">
                  <c:v>317290.93396258459</c:v>
                </c:pt>
                <c:pt idx="249">
                  <c:v>318709.51927230245</c:v>
                </c:pt>
                <c:pt idx="250">
                  <c:v>319655.25773289026</c:v>
                </c:pt>
                <c:pt idx="251">
                  <c:v>321073.84304260812</c:v>
                </c:pt>
                <c:pt idx="252">
                  <c:v>322492.42835232598</c:v>
                </c:pt>
                <c:pt idx="253">
                  <c:v>323438.14443174994</c:v>
                </c:pt>
                <c:pt idx="254">
                  <c:v>324856.7297414678</c:v>
                </c:pt>
                <c:pt idx="255">
                  <c:v>326275.33743234951</c:v>
                </c:pt>
                <c:pt idx="256">
                  <c:v>327221.05351177347</c:v>
                </c:pt>
                <c:pt idx="257">
                  <c:v>328639.63882149127</c:v>
                </c:pt>
                <c:pt idx="258">
                  <c:v>330058.22413120914</c:v>
                </c:pt>
                <c:pt idx="259">
                  <c:v>331003.96259179694</c:v>
                </c:pt>
                <c:pt idx="260">
                  <c:v>332422.5479015148</c:v>
                </c:pt>
                <c:pt idx="261">
                  <c:v>333841.13321123266</c:v>
                </c:pt>
                <c:pt idx="262">
                  <c:v>334786.84929065662</c:v>
                </c:pt>
                <c:pt idx="263">
                  <c:v>336205.45698153833</c:v>
                </c:pt>
                <c:pt idx="264">
                  <c:v>337624.04229125619</c:v>
                </c:pt>
                <c:pt idx="265">
                  <c:v>338569.75837068009</c:v>
                </c:pt>
                <c:pt idx="266">
                  <c:v>339988.34368039796</c:v>
                </c:pt>
                <c:pt idx="267">
                  <c:v>341406.92899011582</c:v>
                </c:pt>
                <c:pt idx="268">
                  <c:v>342352.66745070362</c:v>
                </c:pt>
                <c:pt idx="269">
                  <c:v>343771.25276042148</c:v>
                </c:pt>
                <c:pt idx="270">
                  <c:v>345189.83807013935</c:v>
                </c:pt>
                <c:pt idx="271">
                  <c:v>346135.55414956325</c:v>
                </c:pt>
                <c:pt idx="272">
                  <c:v>347554.16184044501</c:v>
                </c:pt>
                <c:pt idx="273">
                  <c:v>348972.74715016288</c:v>
                </c:pt>
                <c:pt idx="274">
                  <c:v>349918.46322958678</c:v>
                </c:pt>
                <c:pt idx="275">
                  <c:v>351337.04853930464</c:v>
                </c:pt>
                <c:pt idx="276">
                  <c:v>352755.6338490225</c:v>
                </c:pt>
                <c:pt idx="277">
                  <c:v>353701.37230961031</c:v>
                </c:pt>
                <c:pt idx="278">
                  <c:v>355119.95761932817</c:v>
                </c:pt>
                <c:pt idx="279">
                  <c:v>356538.54292904603</c:v>
                </c:pt>
                <c:pt idx="280">
                  <c:v>357484.28138963383</c:v>
                </c:pt>
                <c:pt idx="281">
                  <c:v>358902.8666993517</c:v>
                </c:pt>
                <c:pt idx="282">
                  <c:v>360321.4520090695</c:v>
                </c:pt>
                <c:pt idx="283">
                  <c:v>361267.16808849346</c:v>
                </c:pt>
                <c:pt idx="284">
                  <c:v>362685.75339821132</c:v>
                </c:pt>
                <c:pt idx="285">
                  <c:v>364104.36108909303</c:v>
                </c:pt>
                <c:pt idx="286">
                  <c:v>365050.07716851699</c:v>
                </c:pt>
                <c:pt idx="287">
                  <c:v>366468.66247823485</c:v>
                </c:pt>
                <c:pt idx="288">
                  <c:v>367887.24778795266</c:v>
                </c:pt>
                <c:pt idx="289">
                  <c:v>368832.98624854052</c:v>
                </c:pt>
                <c:pt idx="290">
                  <c:v>370251.57155825832</c:v>
                </c:pt>
                <c:pt idx="291">
                  <c:v>371670.15686797618</c:v>
                </c:pt>
                <c:pt idx="292">
                  <c:v>372615.87294740014</c:v>
                </c:pt>
                <c:pt idx="293">
                  <c:v>374034.48063828185</c:v>
                </c:pt>
                <c:pt idx="294">
                  <c:v>375453.06594799971</c:v>
                </c:pt>
                <c:pt idx="295">
                  <c:v>376398.80440858752</c:v>
                </c:pt>
                <c:pt idx="296">
                  <c:v>377817.36733714154</c:v>
                </c:pt>
                <c:pt idx="297">
                  <c:v>379235.97502802324</c:v>
                </c:pt>
                <c:pt idx="298">
                  <c:v>380181.6687262833</c:v>
                </c:pt>
                <c:pt idx="299">
                  <c:v>381600.27641716501</c:v>
                </c:pt>
                <c:pt idx="300">
                  <c:v>383018.88410804677</c:v>
                </c:pt>
                <c:pt idx="301">
                  <c:v>383964.57780630683</c:v>
                </c:pt>
                <c:pt idx="302">
                  <c:v>385383.18549718853</c:v>
                </c:pt>
                <c:pt idx="303">
                  <c:v>386801.74842574249</c:v>
                </c:pt>
                <c:pt idx="304">
                  <c:v>387747.48688633036</c:v>
                </c:pt>
                <c:pt idx="305">
                  <c:v>389166.09457721206</c:v>
                </c:pt>
                <c:pt idx="306">
                  <c:v>390584.65750576602</c:v>
                </c:pt>
                <c:pt idx="307">
                  <c:v>391530.39596635383</c:v>
                </c:pt>
                <c:pt idx="308">
                  <c:v>392949.00365723559</c:v>
                </c:pt>
                <c:pt idx="309">
                  <c:v>394367.56658578955</c:v>
                </c:pt>
                <c:pt idx="310">
                  <c:v>395313.30504637735</c:v>
                </c:pt>
                <c:pt idx="311">
                  <c:v>396731.86797493132</c:v>
                </c:pt>
                <c:pt idx="312">
                  <c:v>398150.47566581308</c:v>
                </c:pt>
                <c:pt idx="313">
                  <c:v>399096.21412640088</c:v>
                </c:pt>
                <c:pt idx="314">
                  <c:v>400514.77705495484</c:v>
                </c:pt>
                <c:pt idx="315">
                  <c:v>401933.38474583661</c:v>
                </c:pt>
                <c:pt idx="316">
                  <c:v>402879.07844409667</c:v>
                </c:pt>
                <c:pt idx="317">
                  <c:v>404297.68613497837</c:v>
                </c:pt>
                <c:pt idx="318">
                  <c:v>405716.29382586008</c:v>
                </c:pt>
                <c:pt idx="319">
                  <c:v>406661.9875241202</c:v>
                </c:pt>
                <c:pt idx="320">
                  <c:v>408080.5952150019</c:v>
                </c:pt>
                <c:pt idx="321">
                  <c:v>409499.15814355586</c:v>
                </c:pt>
                <c:pt idx="322">
                  <c:v>410444.89660414367</c:v>
                </c:pt>
                <c:pt idx="323">
                  <c:v>411863.50429502543</c:v>
                </c:pt>
                <c:pt idx="324">
                  <c:v>413282.06722357939</c:v>
                </c:pt>
                <c:pt idx="325">
                  <c:v>414227.80568416719</c:v>
                </c:pt>
                <c:pt idx="326">
                  <c:v>415646.4133750489</c:v>
                </c:pt>
                <c:pt idx="327">
                  <c:v>417064.97630360292</c:v>
                </c:pt>
                <c:pt idx="328">
                  <c:v>418010.71476419072</c:v>
                </c:pt>
                <c:pt idx="329">
                  <c:v>419429.27769274468</c:v>
                </c:pt>
                <c:pt idx="330">
                  <c:v>420847.88538362639</c:v>
                </c:pt>
                <c:pt idx="331">
                  <c:v>421793.62384421425</c:v>
                </c:pt>
                <c:pt idx="332">
                  <c:v>423212.18677276821</c:v>
                </c:pt>
                <c:pt idx="333">
                  <c:v>424630.79446364992</c:v>
                </c:pt>
                <c:pt idx="334">
                  <c:v>425576.53292423772</c:v>
                </c:pt>
                <c:pt idx="335">
                  <c:v>426995.09585279174</c:v>
                </c:pt>
                <c:pt idx="336">
                  <c:v>428413.70354367344</c:v>
                </c:pt>
                <c:pt idx="337">
                  <c:v>429359.3972419335</c:v>
                </c:pt>
                <c:pt idx="338">
                  <c:v>430778.00493281527</c:v>
                </c:pt>
                <c:pt idx="339">
                  <c:v>432196.61262369697</c:v>
                </c:pt>
                <c:pt idx="340">
                  <c:v>433142.30632195703</c:v>
                </c:pt>
                <c:pt idx="341">
                  <c:v>434560.91401283874</c:v>
                </c:pt>
                <c:pt idx="342">
                  <c:v>435979.47694139276</c:v>
                </c:pt>
                <c:pt idx="343">
                  <c:v>436925.21540198056</c:v>
                </c:pt>
                <c:pt idx="344">
                  <c:v>438343.82309286227</c:v>
                </c:pt>
                <c:pt idx="345">
                  <c:v>439762.38602141623</c:v>
                </c:pt>
                <c:pt idx="346">
                  <c:v>440708.12448200409</c:v>
                </c:pt>
                <c:pt idx="347">
                  <c:v>442126.73217288579</c:v>
                </c:pt>
                <c:pt idx="348">
                  <c:v>443545.29510143975</c:v>
                </c:pt>
                <c:pt idx="349">
                  <c:v>444491.03356202756</c:v>
                </c:pt>
                <c:pt idx="350">
                  <c:v>445909.59649058158</c:v>
                </c:pt>
                <c:pt idx="351">
                  <c:v>447328.20418146328</c:v>
                </c:pt>
                <c:pt idx="352">
                  <c:v>448273.94264205109</c:v>
                </c:pt>
                <c:pt idx="353">
                  <c:v>449692.50557060505</c:v>
                </c:pt>
                <c:pt idx="354">
                  <c:v>451111.11326148681</c:v>
                </c:pt>
                <c:pt idx="355">
                  <c:v>452056.85172207461</c:v>
                </c:pt>
                <c:pt idx="356">
                  <c:v>453475.41465062858</c:v>
                </c:pt>
                <c:pt idx="357">
                  <c:v>454894.02234151034</c:v>
                </c:pt>
                <c:pt idx="358">
                  <c:v>455839.7160397704</c:v>
                </c:pt>
                <c:pt idx="359">
                  <c:v>457258.3237306521</c:v>
                </c:pt>
                <c:pt idx="360">
                  <c:v>458676.93142153381</c:v>
                </c:pt>
                <c:pt idx="361">
                  <c:v>459622.62511979393</c:v>
                </c:pt>
                <c:pt idx="362">
                  <c:v>461041.23281067563</c:v>
                </c:pt>
                <c:pt idx="363">
                  <c:v>462459.79573922959</c:v>
                </c:pt>
                <c:pt idx="364">
                  <c:v>463405.5341998174</c:v>
                </c:pt>
                <c:pt idx="365">
                  <c:v>464824.14189069916</c:v>
                </c:pt>
                <c:pt idx="366">
                  <c:v>466242.70481925312</c:v>
                </c:pt>
                <c:pt idx="367">
                  <c:v>467188.44327984093</c:v>
                </c:pt>
                <c:pt idx="368">
                  <c:v>468607.00620839489</c:v>
                </c:pt>
                <c:pt idx="369">
                  <c:v>470025.61389927665</c:v>
                </c:pt>
                <c:pt idx="370">
                  <c:v>470971.35235986445</c:v>
                </c:pt>
                <c:pt idx="371">
                  <c:v>472389.91528841842</c:v>
                </c:pt>
                <c:pt idx="372">
                  <c:v>473808.52297930018</c:v>
                </c:pt>
                <c:pt idx="373">
                  <c:v>474754.26143988798</c:v>
                </c:pt>
                <c:pt idx="374">
                  <c:v>476172.82436844194</c:v>
                </c:pt>
                <c:pt idx="375">
                  <c:v>477591.43205932365</c:v>
                </c:pt>
                <c:pt idx="376">
                  <c:v>478537.12575758371</c:v>
                </c:pt>
                <c:pt idx="377">
                  <c:v>479955.73344846547</c:v>
                </c:pt>
                <c:pt idx="378">
                  <c:v>481374.34113934718</c:v>
                </c:pt>
                <c:pt idx="379">
                  <c:v>482320.03483760724</c:v>
                </c:pt>
                <c:pt idx="380">
                  <c:v>483738.642528489</c:v>
                </c:pt>
                <c:pt idx="381">
                  <c:v>485157.20545704296</c:v>
                </c:pt>
                <c:pt idx="382">
                  <c:v>486102.94391763076</c:v>
                </c:pt>
                <c:pt idx="383">
                  <c:v>487521.55160851247</c:v>
                </c:pt>
                <c:pt idx="384">
                  <c:v>488940.11453706649</c:v>
                </c:pt>
                <c:pt idx="385">
                  <c:v>489885.85299765429</c:v>
                </c:pt>
                <c:pt idx="386">
                  <c:v>491304.460688536</c:v>
                </c:pt>
                <c:pt idx="387">
                  <c:v>492723.02361708996</c:v>
                </c:pt>
                <c:pt idx="388">
                  <c:v>493668.76207767782</c:v>
                </c:pt>
                <c:pt idx="389">
                  <c:v>495087.32500623178</c:v>
                </c:pt>
                <c:pt idx="390">
                  <c:v>496505.93269711349</c:v>
                </c:pt>
                <c:pt idx="391">
                  <c:v>497451.67115770129</c:v>
                </c:pt>
                <c:pt idx="392">
                  <c:v>498870.23408625531</c:v>
                </c:pt>
                <c:pt idx="393">
                  <c:v>500288.84177713702</c:v>
                </c:pt>
                <c:pt idx="394">
                  <c:v>501234.58023772482</c:v>
                </c:pt>
                <c:pt idx="395">
                  <c:v>502653.14316627884</c:v>
                </c:pt>
                <c:pt idx="396">
                  <c:v>504071.75085716054</c:v>
                </c:pt>
                <c:pt idx="397">
                  <c:v>505017.4445554206</c:v>
                </c:pt>
                <c:pt idx="398">
                  <c:v>506436.05224630231</c:v>
                </c:pt>
                <c:pt idx="399">
                  <c:v>507854.65993718407</c:v>
                </c:pt>
                <c:pt idx="400">
                  <c:v>508800.35363544413</c:v>
                </c:pt>
                <c:pt idx="401">
                  <c:v>510218.96132632584</c:v>
                </c:pt>
                <c:pt idx="402">
                  <c:v>511637.5242548798</c:v>
                </c:pt>
                <c:pt idx="403">
                  <c:v>512583.26271546766</c:v>
                </c:pt>
                <c:pt idx="404">
                  <c:v>514001.87040634936</c:v>
                </c:pt>
                <c:pt idx="405">
                  <c:v>515420.43333490333</c:v>
                </c:pt>
                <c:pt idx="406">
                  <c:v>516366.17179549113</c:v>
                </c:pt>
                <c:pt idx="407">
                  <c:v>517784.77948637289</c:v>
                </c:pt>
                <c:pt idx="408">
                  <c:v>519203.34241492685</c:v>
                </c:pt>
                <c:pt idx="409">
                  <c:v>520149.08087551466</c:v>
                </c:pt>
                <c:pt idx="410">
                  <c:v>521567.64380406862</c:v>
                </c:pt>
                <c:pt idx="411">
                  <c:v>522986.25149495038</c:v>
                </c:pt>
                <c:pt idx="412">
                  <c:v>523931.98995553819</c:v>
                </c:pt>
                <c:pt idx="413">
                  <c:v>525350.55288409221</c:v>
                </c:pt>
                <c:pt idx="414">
                  <c:v>526769.16057497391</c:v>
                </c:pt>
                <c:pt idx="415">
                  <c:v>527714.89903556171</c:v>
                </c:pt>
                <c:pt idx="416">
                  <c:v>529133.46196411573</c:v>
                </c:pt>
                <c:pt idx="417">
                  <c:v>530552.06965499744</c:v>
                </c:pt>
                <c:pt idx="418">
                  <c:v>531497.76335325744</c:v>
                </c:pt>
                <c:pt idx="419">
                  <c:v>532758.76288815052</c:v>
                </c:pt>
                <c:pt idx="420">
                  <c:v>534019.71766071569</c:v>
                </c:pt>
                <c:pt idx="421">
                  <c:v>535280.67243328097</c:v>
                </c:pt>
                <c:pt idx="422">
                  <c:v>536541.67196817393</c:v>
                </c:pt>
                <c:pt idx="423">
                  <c:v>537960.23489672795</c:v>
                </c:pt>
                <c:pt idx="424">
                  <c:v>539063.5815133045</c:v>
                </c:pt>
                <c:pt idx="425">
                  <c:v>540324.53628586978</c:v>
                </c:pt>
                <c:pt idx="426">
                  <c:v>541743.14397675148</c:v>
                </c:pt>
                <c:pt idx="427">
                  <c:v>542846.49059332802</c:v>
                </c:pt>
                <c:pt idx="428">
                  <c:v>544265.05352188204</c:v>
                </c:pt>
                <c:pt idx="429">
                  <c:v>545368.40013845859</c:v>
                </c:pt>
                <c:pt idx="430">
                  <c:v>546629.39967335155</c:v>
                </c:pt>
                <c:pt idx="431">
                  <c:v>547890.35444591683</c:v>
                </c:pt>
                <c:pt idx="432">
                  <c:v>549151.309218482</c:v>
                </c:pt>
                <c:pt idx="433">
                  <c:v>550569.91690936382</c:v>
                </c:pt>
                <c:pt idx="434">
                  <c:v>551673.26352594036</c:v>
                </c:pt>
                <c:pt idx="435">
                  <c:v>552934.21829850553</c:v>
                </c:pt>
                <c:pt idx="436">
                  <c:v>554195.17307107081</c:v>
                </c:pt>
                <c:pt idx="437">
                  <c:v>555456.17260596377</c:v>
                </c:pt>
                <c:pt idx="438">
                  <c:v>556874.73553451779</c:v>
                </c:pt>
                <c:pt idx="439">
                  <c:v>557978.08215109434</c:v>
                </c:pt>
                <c:pt idx="440">
                  <c:v>559239.0816859873</c:v>
                </c:pt>
                <c:pt idx="441">
                  <c:v>560500.03645855258</c:v>
                </c:pt>
                <c:pt idx="442">
                  <c:v>561760.99123111786</c:v>
                </c:pt>
                <c:pt idx="443">
                  <c:v>563021.94600368314</c:v>
                </c:pt>
                <c:pt idx="444">
                  <c:v>564440.55369456485</c:v>
                </c:pt>
                <c:pt idx="445">
                  <c:v>565543.90031114139</c:v>
                </c:pt>
                <c:pt idx="446">
                  <c:v>566804.85508370667</c:v>
                </c:pt>
                <c:pt idx="447">
                  <c:v>568223.46277458838</c:v>
                </c:pt>
                <c:pt idx="448">
                  <c:v>569326.80939116492</c:v>
                </c:pt>
                <c:pt idx="449">
                  <c:v>570587.76416373008</c:v>
                </c:pt>
                <c:pt idx="450">
                  <c:v>571848.71893629536</c:v>
                </c:pt>
                <c:pt idx="451">
                  <c:v>573109.71847118845</c:v>
                </c:pt>
                <c:pt idx="452">
                  <c:v>574370.67324375361</c:v>
                </c:pt>
                <c:pt idx="453">
                  <c:v>575631.62801631889</c:v>
                </c:pt>
                <c:pt idx="454">
                  <c:v>576892.62755121186</c:v>
                </c:pt>
                <c:pt idx="455">
                  <c:v>578153.58232377714</c:v>
                </c:pt>
                <c:pt idx="456">
                  <c:v>579414.53709634242</c:v>
                </c:pt>
                <c:pt idx="457">
                  <c:v>580675.4918689077</c:v>
                </c:pt>
                <c:pt idx="458">
                  <c:v>581936.49140380067</c:v>
                </c:pt>
                <c:pt idx="459">
                  <c:v>583355.05433235469</c:v>
                </c:pt>
                <c:pt idx="460">
                  <c:v>584458.40094893123</c:v>
                </c:pt>
                <c:pt idx="461">
                  <c:v>585877.00863981294</c:v>
                </c:pt>
                <c:pt idx="462">
                  <c:v>587137.96341237822</c:v>
                </c:pt>
                <c:pt idx="463">
                  <c:v>588398.91818494338</c:v>
                </c:pt>
                <c:pt idx="464">
                  <c:v>589659.91771983646</c:v>
                </c:pt>
                <c:pt idx="465">
                  <c:v>590920.87249240174</c:v>
                </c:pt>
                <c:pt idx="466">
                  <c:v>592181.82726496691</c:v>
                </c:pt>
                <c:pt idx="467">
                  <c:v>593442.82679985999</c:v>
                </c:pt>
                <c:pt idx="468">
                  <c:v>594703.78157242516</c:v>
                </c:pt>
                <c:pt idx="469">
                  <c:v>595964.73634499044</c:v>
                </c:pt>
                <c:pt idx="470">
                  <c:v>597225.69111755572</c:v>
                </c:pt>
                <c:pt idx="471">
                  <c:v>598486.69065244868</c:v>
                </c:pt>
                <c:pt idx="472">
                  <c:v>599747.64542501396</c:v>
                </c:pt>
                <c:pt idx="473">
                  <c:v>601008.60019757925</c:v>
                </c:pt>
                <c:pt idx="474">
                  <c:v>602269.59973247221</c:v>
                </c:pt>
                <c:pt idx="475">
                  <c:v>603530.55450503749</c:v>
                </c:pt>
                <c:pt idx="476">
                  <c:v>604791.50927760277</c:v>
                </c:pt>
                <c:pt idx="477">
                  <c:v>606052.46405016806</c:v>
                </c:pt>
                <c:pt idx="478">
                  <c:v>607313.46358506102</c:v>
                </c:pt>
                <c:pt idx="479">
                  <c:v>608574.4183576263</c:v>
                </c:pt>
                <c:pt idx="480">
                  <c:v>609835.37313019158</c:v>
                </c:pt>
                <c:pt idx="481">
                  <c:v>611096.32790275675</c:v>
                </c:pt>
                <c:pt idx="482">
                  <c:v>612357.32743764983</c:v>
                </c:pt>
                <c:pt idx="483">
                  <c:v>613618.28221021499</c:v>
                </c:pt>
                <c:pt idx="484">
                  <c:v>614879.23698278028</c:v>
                </c:pt>
                <c:pt idx="485">
                  <c:v>616140.23651767336</c:v>
                </c:pt>
                <c:pt idx="486">
                  <c:v>617401.19129023852</c:v>
                </c:pt>
                <c:pt idx="487">
                  <c:v>618662.1460628038</c:v>
                </c:pt>
                <c:pt idx="488">
                  <c:v>619923.10083536908</c:v>
                </c:pt>
                <c:pt idx="489">
                  <c:v>621184.10037026205</c:v>
                </c:pt>
                <c:pt idx="490">
                  <c:v>622445.05514282733</c:v>
                </c:pt>
                <c:pt idx="491">
                  <c:v>623706.00991539261</c:v>
                </c:pt>
                <c:pt idx="492">
                  <c:v>624967.00945028558</c:v>
                </c:pt>
                <c:pt idx="493">
                  <c:v>626227.96422285086</c:v>
                </c:pt>
                <c:pt idx="494">
                  <c:v>627488.91899541614</c:v>
                </c:pt>
                <c:pt idx="495">
                  <c:v>628749.87376798142</c:v>
                </c:pt>
                <c:pt idx="496">
                  <c:v>630010.87330287439</c:v>
                </c:pt>
                <c:pt idx="497">
                  <c:v>631271.82807543967</c:v>
                </c:pt>
                <c:pt idx="498">
                  <c:v>632532.78284800483</c:v>
                </c:pt>
                <c:pt idx="499">
                  <c:v>633793.78238289792</c:v>
                </c:pt>
                <c:pt idx="500">
                  <c:v>635054.7371554632</c:v>
                </c:pt>
                <c:pt idx="501">
                  <c:v>636315.69192802836</c:v>
                </c:pt>
                <c:pt idx="502">
                  <c:v>637576.64670059364</c:v>
                </c:pt>
                <c:pt idx="503">
                  <c:v>638837.64623548661</c:v>
                </c:pt>
                <c:pt idx="504">
                  <c:v>640098.60100805189</c:v>
                </c:pt>
                <c:pt idx="505">
                  <c:v>641359.55578061717</c:v>
                </c:pt>
                <c:pt idx="506">
                  <c:v>642620.55531551014</c:v>
                </c:pt>
                <c:pt idx="507">
                  <c:v>643881.51008807542</c:v>
                </c:pt>
                <c:pt idx="508">
                  <c:v>645142.4648606407</c:v>
                </c:pt>
                <c:pt idx="509">
                  <c:v>646403.41963320598</c:v>
                </c:pt>
                <c:pt idx="510">
                  <c:v>647664.41916809895</c:v>
                </c:pt>
                <c:pt idx="511">
                  <c:v>648925.37394066423</c:v>
                </c:pt>
                <c:pt idx="512">
                  <c:v>650186.32871322951</c:v>
                </c:pt>
                <c:pt idx="513">
                  <c:v>651447.32824812247</c:v>
                </c:pt>
                <c:pt idx="514">
                  <c:v>652708.28302068776</c:v>
                </c:pt>
                <c:pt idx="515">
                  <c:v>654126.84594924166</c:v>
                </c:pt>
                <c:pt idx="516">
                  <c:v>655072.58440982946</c:v>
                </c:pt>
                <c:pt idx="517">
                  <c:v>656491.19210071128</c:v>
                </c:pt>
                <c:pt idx="518">
                  <c:v>657909.75502926519</c:v>
                </c:pt>
                <c:pt idx="519">
                  <c:v>658855.49348985299</c:v>
                </c:pt>
                <c:pt idx="520">
                  <c:v>660274.10118073469</c:v>
                </c:pt>
                <c:pt idx="521">
                  <c:v>661692.66410928871</c:v>
                </c:pt>
                <c:pt idx="522">
                  <c:v>662638.40256987652</c:v>
                </c:pt>
                <c:pt idx="523">
                  <c:v>664056.96549843054</c:v>
                </c:pt>
                <c:pt idx="524">
                  <c:v>665475.57318931224</c:v>
                </c:pt>
                <c:pt idx="525">
                  <c:v>666421.31164990005</c:v>
                </c:pt>
                <c:pt idx="526">
                  <c:v>667839.87457845407</c:v>
                </c:pt>
                <c:pt idx="527">
                  <c:v>669258.48226933577</c:v>
                </c:pt>
                <c:pt idx="528">
                  <c:v>670204.22072992357</c:v>
                </c:pt>
                <c:pt idx="529">
                  <c:v>671622.78365847759</c:v>
                </c:pt>
                <c:pt idx="530">
                  <c:v>673041.3913493593</c:v>
                </c:pt>
                <c:pt idx="531">
                  <c:v>673987.0850476193</c:v>
                </c:pt>
                <c:pt idx="532">
                  <c:v>675405.69273850112</c:v>
                </c:pt>
                <c:pt idx="533">
                  <c:v>676824.30042938283</c:v>
                </c:pt>
                <c:pt idx="534">
                  <c:v>677769.99412764283</c:v>
                </c:pt>
                <c:pt idx="535">
                  <c:v>679188.60181852453</c:v>
                </c:pt>
                <c:pt idx="536">
                  <c:v>680607.16474707855</c:v>
                </c:pt>
                <c:pt idx="537">
                  <c:v>681552.90320766636</c:v>
                </c:pt>
                <c:pt idx="538">
                  <c:v>682971.51089854806</c:v>
                </c:pt>
                <c:pt idx="539">
                  <c:v>684390.07382710208</c:v>
                </c:pt>
                <c:pt idx="540">
                  <c:v>685335.81228768989</c:v>
                </c:pt>
                <c:pt idx="541">
                  <c:v>686754.37521624391</c:v>
                </c:pt>
                <c:pt idx="542">
                  <c:v>688172.98290712561</c:v>
                </c:pt>
                <c:pt idx="543">
                  <c:v>689118.72136771341</c:v>
                </c:pt>
                <c:pt idx="544">
                  <c:v>690537.28429626743</c:v>
                </c:pt>
                <c:pt idx="545">
                  <c:v>691955.89198714914</c:v>
                </c:pt>
                <c:pt idx="546">
                  <c:v>692901.63044773694</c:v>
                </c:pt>
                <c:pt idx="547">
                  <c:v>694320.19337629096</c:v>
                </c:pt>
                <c:pt idx="548">
                  <c:v>695738.80106717267</c:v>
                </c:pt>
                <c:pt idx="549">
                  <c:v>696684.49476543267</c:v>
                </c:pt>
                <c:pt idx="550">
                  <c:v>698103.10245631437</c:v>
                </c:pt>
                <c:pt idx="551">
                  <c:v>699521.71014719619</c:v>
                </c:pt>
                <c:pt idx="552">
                  <c:v>700467.4038454562</c:v>
                </c:pt>
                <c:pt idx="553">
                  <c:v>701886.0115363379</c:v>
                </c:pt>
                <c:pt idx="554">
                  <c:v>703304.57446489192</c:v>
                </c:pt>
                <c:pt idx="555">
                  <c:v>704250.31292547972</c:v>
                </c:pt>
                <c:pt idx="556">
                  <c:v>705668.92061636143</c:v>
                </c:pt>
                <c:pt idx="557">
                  <c:v>707087.48354491545</c:v>
                </c:pt>
                <c:pt idx="558">
                  <c:v>708033.22200550325</c:v>
                </c:pt>
                <c:pt idx="559">
                  <c:v>709451.82969638496</c:v>
                </c:pt>
                <c:pt idx="560">
                  <c:v>710712.78446895024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3D5F-4B54-A9A8-60C687B67341}"/>
            </c:ext>
          </c:extLst>
        </c:ser>
        <c:ser>
          <c:idx val="8"/>
          <c:order val="8"/>
          <c:tx>
            <c:v>NORMALWEIGHT 9</c:v>
          </c:tx>
          <c:spPr>
            <a:ln w="190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'NORMALWEIGHT 9'!$J$6:$J$560</c:f>
              <c:numCache>
                <c:formatCode>0.0000</c:formatCode>
                <c:ptCount val="555"/>
                <c:pt idx="0">
                  <c:v>-9.4126507639884964E-4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9.4126507639884964E-4</c:v>
                </c:pt>
                <c:pt idx="5">
                  <c:v>9.4126507639884964E-4</c:v>
                </c:pt>
                <c:pt idx="6">
                  <c:v>9.4126507639884964E-4</c:v>
                </c:pt>
                <c:pt idx="7">
                  <c:v>9.4126507639884964E-4</c:v>
                </c:pt>
                <c:pt idx="8">
                  <c:v>9.4126507639884964E-4</c:v>
                </c:pt>
                <c:pt idx="9">
                  <c:v>9.4126507639884964E-4</c:v>
                </c:pt>
                <c:pt idx="10">
                  <c:v>1.8825301527976993E-3</c:v>
                </c:pt>
                <c:pt idx="11">
                  <c:v>1.8825301527976993E-3</c:v>
                </c:pt>
                <c:pt idx="12">
                  <c:v>1.8825301527976993E-3</c:v>
                </c:pt>
                <c:pt idx="13">
                  <c:v>2.8237950801849364E-3</c:v>
                </c:pt>
                <c:pt idx="14">
                  <c:v>2.8237950801849364E-3</c:v>
                </c:pt>
                <c:pt idx="15">
                  <c:v>2.8237950801849364E-3</c:v>
                </c:pt>
                <c:pt idx="16">
                  <c:v>3.7650603055953986E-3</c:v>
                </c:pt>
                <c:pt idx="17">
                  <c:v>3.7650603055953986E-3</c:v>
                </c:pt>
                <c:pt idx="18">
                  <c:v>3.7650603055953986E-3</c:v>
                </c:pt>
                <c:pt idx="19">
                  <c:v>3.7650603055953986E-3</c:v>
                </c:pt>
                <c:pt idx="20">
                  <c:v>4.7063255310058607E-3</c:v>
                </c:pt>
                <c:pt idx="21">
                  <c:v>4.7063255310058607E-3</c:v>
                </c:pt>
                <c:pt idx="22">
                  <c:v>4.7063255310058607E-3</c:v>
                </c:pt>
                <c:pt idx="23">
                  <c:v>4.7063255310058607E-3</c:v>
                </c:pt>
                <c:pt idx="24">
                  <c:v>5.6475901603698728E-3</c:v>
                </c:pt>
                <c:pt idx="25">
                  <c:v>5.6475901603698728E-3</c:v>
                </c:pt>
                <c:pt idx="26">
                  <c:v>5.6475901603698728E-3</c:v>
                </c:pt>
                <c:pt idx="27">
                  <c:v>5.6475901603698728E-3</c:v>
                </c:pt>
                <c:pt idx="28">
                  <c:v>5.6475901603698728E-3</c:v>
                </c:pt>
                <c:pt idx="29">
                  <c:v>6.588855385780335E-3</c:v>
                </c:pt>
                <c:pt idx="30">
                  <c:v>6.588855385780335E-3</c:v>
                </c:pt>
                <c:pt idx="31">
                  <c:v>6.588855385780335E-3</c:v>
                </c:pt>
                <c:pt idx="32">
                  <c:v>7.5301206111907971E-3</c:v>
                </c:pt>
                <c:pt idx="33">
                  <c:v>7.5301206111907971E-3</c:v>
                </c:pt>
                <c:pt idx="34">
                  <c:v>7.5301206111907971E-3</c:v>
                </c:pt>
                <c:pt idx="35">
                  <c:v>7.5301206111907971E-3</c:v>
                </c:pt>
                <c:pt idx="36">
                  <c:v>7.5301206111907971E-3</c:v>
                </c:pt>
                <c:pt idx="37">
                  <c:v>8.4713858366012584E-3</c:v>
                </c:pt>
                <c:pt idx="38">
                  <c:v>8.4713858366012584E-3</c:v>
                </c:pt>
                <c:pt idx="39">
                  <c:v>8.4713858366012584E-3</c:v>
                </c:pt>
                <c:pt idx="40">
                  <c:v>9.4126510620117215E-3</c:v>
                </c:pt>
                <c:pt idx="41">
                  <c:v>9.4126510620117215E-3</c:v>
                </c:pt>
                <c:pt idx="42">
                  <c:v>1.0353915691375733E-2</c:v>
                </c:pt>
                <c:pt idx="43">
                  <c:v>9.4126510620117215E-3</c:v>
                </c:pt>
                <c:pt idx="44">
                  <c:v>1.0353915691375733E-2</c:v>
                </c:pt>
                <c:pt idx="45">
                  <c:v>1.0353915691375733E-2</c:v>
                </c:pt>
                <c:pt idx="46">
                  <c:v>1.0353915691375733E-2</c:v>
                </c:pt>
                <c:pt idx="47">
                  <c:v>1.1295180320739746E-2</c:v>
                </c:pt>
                <c:pt idx="48">
                  <c:v>1.1295180320739746E-2</c:v>
                </c:pt>
                <c:pt idx="49">
                  <c:v>1.1295180320739746E-2</c:v>
                </c:pt>
                <c:pt idx="50">
                  <c:v>1.1295180320739746E-2</c:v>
                </c:pt>
                <c:pt idx="51">
                  <c:v>1.2236446142196657E-2</c:v>
                </c:pt>
                <c:pt idx="52">
                  <c:v>1.2236446142196657E-2</c:v>
                </c:pt>
                <c:pt idx="53">
                  <c:v>1.2236446142196657E-2</c:v>
                </c:pt>
                <c:pt idx="54">
                  <c:v>1.317771077156067E-2</c:v>
                </c:pt>
                <c:pt idx="55">
                  <c:v>1.317771077156067E-2</c:v>
                </c:pt>
                <c:pt idx="56">
                  <c:v>1.317771077156067E-2</c:v>
                </c:pt>
                <c:pt idx="57">
                  <c:v>1.317771077156067E-2</c:v>
                </c:pt>
                <c:pt idx="58">
                  <c:v>1.4118976593017578E-2</c:v>
                </c:pt>
                <c:pt idx="59">
                  <c:v>1.4118976593017578E-2</c:v>
                </c:pt>
                <c:pt idx="60">
                  <c:v>1.4118976593017578E-2</c:v>
                </c:pt>
                <c:pt idx="61">
                  <c:v>1.5060241222381594E-2</c:v>
                </c:pt>
                <c:pt idx="62">
                  <c:v>1.5060241222381594E-2</c:v>
                </c:pt>
                <c:pt idx="63">
                  <c:v>1.5060241222381594E-2</c:v>
                </c:pt>
                <c:pt idx="64">
                  <c:v>1.5060241222381594E-2</c:v>
                </c:pt>
                <c:pt idx="65">
                  <c:v>1.6001505851745607E-2</c:v>
                </c:pt>
                <c:pt idx="66">
                  <c:v>1.6001505851745607E-2</c:v>
                </c:pt>
                <c:pt idx="67">
                  <c:v>1.6942771673202517E-2</c:v>
                </c:pt>
                <c:pt idx="68">
                  <c:v>1.6942771673202517E-2</c:v>
                </c:pt>
                <c:pt idx="69">
                  <c:v>1.6942771673202517E-2</c:v>
                </c:pt>
                <c:pt idx="70">
                  <c:v>1.6942771673202517E-2</c:v>
                </c:pt>
                <c:pt idx="71">
                  <c:v>1.6942771673202517E-2</c:v>
                </c:pt>
                <c:pt idx="72">
                  <c:v>1.6942771673202517E-2</c:v>
                </c:pt>
                <c:pt idx="73">
                  <c:v>1.7884036302566533E-2</c:v>
                </c:pt>
                <c:pt idx="74">
                  <c:v>1.7884036302566533E-2</c:v>
                </c:pt>
                <c:pt idx="75">
                  <c:v>1.8825302124023443E-2</c:v>
                </c:pt>
                <c:pt idx="76">
                  <c:v>1.7884036302566533E-2</c:v>
                </c:pt>
                <c:pt idx="77">
                  <c:v>1.8825302124023443E-2</c:v>
                </c:pt>
                <c:pt idx="78">
                  <c:v>1.8825302124023443E-2</c:v>
                </c:pt>
                <c:pt idx="79">
                  <c:v>1.8825302124023443E-2</c:v>
                </c:pt>
                <c:pt idx="80">
                  <c:v>1.9766566753387452E-2</c:v>
                </c:pt>
                <c:pt idx="81">
                  <c:v>1.9766566753387452E-2</c:v>
                </c:pt>
                <c:pt idx="82">
                  <c:v>1.9766566753387452E-2</c:v>
                </c:pt>
                <c:pt idx="83">
                  <c:v>1.9766566753387452E-2</c:v>
                </c:pt>
                <c:pt idx="84">
                  <c:v>2.0707831382751465E-2</c:v>
                </c:pt>
                <c:pt idx="85">
                  <c:v>2.0707831382751465E-2</c:v>
                </c:pt>
                <c:pt idx="86">
                  <c:v>2.1649096012115482E-2</c:v>
                </c:pt>
                <c:pt idx="87">
                  <c:v>2.1649096012115482E-2</c:v>
                </c:pt>
                <c:pt idx="88">
                  <c:v>2.1649096012115482E-2</c:v>
                </c:pt>
                <c:pt idx="89">
                  <c:v>2.2590360641479491E-2</c:v>
                </c:pt>
                <c:pt idx="90">
                  <c:v>2.2590360641479491E-2</c:v>
                </c:pt>
                <c:pt idx="91">
                  <c:v>2.2590360641479491E-2</c:v>
                </c:pt>
                <c:pt idx="92">
                  <c:v>2.2590360641479491E-2</c:v>
                </c:pt>
                <c:pt idx="93">
                  <c:v>2.3531627655029298E-2</c:v>
                </c:pt>
                <c:pt idx="94">
                  <c:v>2.3531627655029298E-2</c:v>
                </c:pt>
                <c:pt idx="95">
                  <c:v>2.3531627655029298E-2</c:v>
                </c:pt>
                <c:pt idx="96">
                  <c:v>2.3531627655029298E-2</c:v>
                </c:pt>
                <c:pt idx="97">
                  <c:v>2.3531627655029298E-2</c:v>
                </c:pt>
                <c:pt idx="98">
                  <c:v>2.4472892284393314E-2</c:v>
                </c:pt>
                <c:pt idx="99">
                  <c:v>2.4472892284393314E-2</c:v>
                </c:pt>
                <c:pt idx="100">
                  <c:v>2.5414156913757324E-2</c:v>
                </c:pt>
                <c:pt idx="101">
                  <c:v>2.5414156913757324E-2</c:v>
                </c:pt>
                <c:pt idx="102">
                  <c:v>2.5414156913757324E-2</c:v>
                </c:pt>
                <c:pt idx="103">
                  <c:v>2.5414156913757324E-2</c:v>
                </c:pt>
                <c:pt idx="104">
                  <c:v>2.5414156913757324E-2</c:v>
                </c:pt>
                <c:pt idx="105">
                  <c:v>2.635542154312134E-2</c:v>
                </c:pt>
                <c:pt idx="106">
                  <c:v>2.635542154312134E-2</c:v>
                </c:pt>
                <c:pt idx="107">
                  <c:v>2.635542154312134E-2</c:v>
                </c:pt>
                <c:pt idx="108">
                  <c:v>2.7296686172485353E-2</c:v>
                </c:pt>
                <c:pt idx="109">
                  <c:v>2.7296686172485353E-2</c:v>
                </c:pt>
                <c:pt idx="110">
                  <c:v>2.7296686172485353E-2</c:v>
                </c:pt>
                <c:pt idx="111">
                  <c:v>2.8237953186035156E-2</c:v>
                </c:pt>
                <c:pt idx="112">
                  <c:v>2.7296686172485353E-2</c:v>
                </c:pt>
                <c:pt idx="113">
                  <c:v>2.8237953186035156E-2</c:v>
                </c:pt>
                <c:pt idx="114">
                  <c:v>2.8237953186035156E-2</c:v>
                </c:pt>
                <c:pt idx="115">
                  <c:v>2.9179217815399172E-2</c:v>
                </c:pt>
                <c:pt idx="116">
                  <c:v>2.9179217815399172E-2</c:v>
                </c:pt>
                <c:pt idx="117">
                  <c:v>2.9179217815399172E-2</c:v>
                </c:pt>
                <c:pt idx="118">
                  <c:v>3.0120482444763189E-2</c:v>
                </c:pt>
                <c:pt idx="119">
                  <c:v>3.0120482444763189E-2</c:v>
                </c:pt>
                <c:pt idx="120">
                  <c:v>3.0120482444763189E-2</c:v>
                </c:pt>
                <c:pt idx="121">
                  <c:v>3.0120482444763189E-2</c:v>
                </c:pt>
                <c:pt idx="122">
                  <c:v>3.0120482444763189E-2</c:v>
                </c:pt>
                <c:pt idx="123">
                  <c:v>3.1061747074127198E-2</c:v>
                </c:pt>
                <c:pt idx="124">
                  <c:v>3.1061747074127198E-2</c:v>
                </c:pt>
                <c:pt idx="125">
                  <c:v>3.1061747074127198E-2</c:v>
                </c:pt>
                <c:pt idx="126">
                  <c:v>3.2003011703491215E-2</c:v>
                </c:pt>
                <c:pt idx="127">
                  <c:v>3.2003011703491215E-2</c:v>
                </c:pt>
                <c:pt idx="128">
                  <c:v>3.2003011703491215E-2</c:v>
                </c:pt>
                <c:pt idx="129">
                  <c:v>3.2944278717041017E-2</c:v>
                </c:pt>
                <c:pt idx="130">
                  <c:v>3.2944278717041017E-2</c:v>
                </c:pt>
                <c:pt idx="131">
                  <c:v>3.2944278717041017E-2</c:v>
                </c:pt>
                <c:pt idx="132">
                  <c:v>3.2944278717041017E-2</c:v>
                </c:pt>
                <c:pt idx="133">
                  <c:v>3.3885543346405034E-2</c:v>
                </c:pt>
                <c:pt idx="134">
                  <c:v>3.3885543346405034E-2</c:v>
                </c:pt>
                <c:pt idx="135">
                  <c:v>3.3885543346405034E-2</c:v>
                </c:pt>
                <c:pt idx="136">
                  <c:v>3.3885543346405034E-2</c:v>
                </c:pt>
                <c:pt idx="137">
                  <c:v>3.482680797576905E-2</c:v>
                </c:pt>
                <c:pt idx="138">
                  <c:v>3.5768072605133067E-2</c:v>
                </c:pt>
                <c:pt idx="139">
                  <c:v>3.482680797576905E-2</c:v>
                </c:pt>
                <c:pt idx="140">
                  <c:v>3.5768072605133067E-2</c:v>
                </c:pt>
                <c:pt idx="141">
                  <c:v>3.5768072605133067E-2</c:v>
                </c:pt>
                <c:pt idx="142">
                  <c:v>3.5768072605133067E-2</c:v>
                </c:pt>
                <c:pt idx="143">
                  <c:v>3.6709337234497069E-2</c:v>
                </c:pt>
                <c:pt idx="144">
                  <c:v>3.6709337234497069E-2</c:v>
                </c:pt>
                <c:pt idx="145">
                  <c:v>3.6709337234497069E-2</c:v>
                </c:pt>
                <c:pt idx="146">
                  <c:v>3.6709337234497069E-2</c:v>
                </c:pt>
                <c:pt idx="147">
                  <c:v>3.7650604248046886E-2</c:v>
                </c:pt>
                <c:pt idx="148">
                  <c:v>3.7650604248046886E-2</c:v>
                </c:pt>
                <c:pt idx="149">
                  <c:v>3.7650604248046886E-2</c:v>
                </c:pt>
                <c:pt idx="150">
                  <c:v>3.8591868877410888E-2</c:v>
                </c:pt>
                <c:pt idx="151">
                  <c:v>3.8591868877410888E-2</c:v>
                </c:pt>
                <c:pt idx="152">
                  <c:v>3.8591868877410888E-2</c:v>
                </c:pt>
                <c:pt idx="153">
                  <c:v>3.8591868877410888E-2</c:v>
                </c:pt>
                <c:pt idx="154">
                  <c:v>3.9533133506774905E-2</c:v>
                </c:pt>
                <c:pt idx="155">
                  <c:v>3.9533133506774905E-2</c:v>
                </c:pt>
                <c:pt idx="156">
                  <c:v>3.9533133506774905E-2</c:v>
                </c:pt>
                <c:pt idx="157">
                  <c:v>4.0474400520324708E-2</c:v>
                </c:pt>
                <c:pt idx="158">
                  <c:v>4.0474400520324708E-2</c:v>
                </c:pt>
                <c:pt idx="159">
                  <c:v>4.0474400520324708E-2</c:v>
                </c:pt>
                <c:pt idx="160">
                  <c:v>4.1415662765502931E-2</c:v>
                </c:pt>
                <c:pt idx="161">
                  <c:v>4.1415662765502931E-2</c:v>
                </c:pt>
                <c:pt idx="162">
                  <c:v>4.1415662765502931E-2</c:v>
                </c:pt>
                <c:pt idx="163">
                  <c:v>4.1415662765502931E-2</c:v>
                </c:pt>
                <c:pt idx="164">
                  <c:v>4.1415662765502931E-2</c:v>
                </c:pt>
                <c:pt idx="165">
                  <c:v>4.2356929779052734E-2</c:v>
                </c:pt>
                <c:pt idx="166">
                  <c:v>4.2356929779052734E-2</c:v>
                </c:pt>
                <c:pt idx="167">
                  <c:v>4.2356929779052734E-2</c:v>
                </c:pt>
                <c:pt idx="168">
                  <c:v>4.3298192024230964E-2</c:v>
                </c:pt>
                <c:pt idx="169">
                  <c:v>4.3298192024230964E-2</c:v>
                </c:pt>
                <c:pt idx="170">
                  <c:v>4.3298192024230964E-2</c:v>
                </c:pt>
                <c:pt idx="171">
                  <c:v>4.3298192024230964E-2</c:v>
                </c:pt>
                <c:pt idx="172">
                  <c:v>4.4239459037780766E-2</c:v>
                </c:pt>
                <c:pt idx="173">
                  <c:v>4.4239459037780766E-2</c:v>
                </c:pt>
                <c:pt idx="174">
                  <c:v>4.4239459037780766E-2</c:v>
                </c:pt>
                <c:pt idx="175">
                  <c:v>4.5180721282958983E-2</c:v>
                </c:pt>
                <c:pt idx="176">
                  <c:v>4.5180721282958983E-2</c:v>
                </c:pt>
                <c:pt idx="177">
                  <c:v>4.5180721282958983E-2</c:v>
                </c:pt>
                <c:pt idx="178">
                  <c:v>4.6121988296508799E-2</c:v>
                </c:pt>
                <c:pt idx="179">
                  <c:v>4.6121988296508799E-2</c:v>
                </c:pt>
                <c:pt idx="180">
                  <c:v>4.6121988296508799E-2</c:v>
                </c:pt>
                <c:pt idx="181">
                  <c:v>4.7063255310058595E-2</c:v>
                </c:pt>
                <c:pt idx="182">
                  <c:v>4.7063255310058595E-2</c:v>
                </c:pt>
                <c:pt idx="183">
                  <c:v>4.7063255310058595E-2</c:v>
                </c:pt>
                <c:pt idx="184">
                  <c:v>4.7063255310058595E-2</c:v>
                </c:pt>
                <c:pt idx="185">
                  <c:v>4.8004517555236825E-2</c:v>
                </c:pt>
                <c:pt idx="186">
                  <c:v>4.8004517555236825E-2</c:v>
                </c:pt>
                <c:pt idx="187">
                  <c:v>4.8004517555236825E-2</c:v>
                </c:pt>
                <c:pt idx="188">
                  <c:v>4.8945784568786628E-2</c:v>
                </c:pt>
                <c:pt idx="189">
                  <c:v>4.8945784568786628E-2</c:v>
                </c:pt>
                <c:pt idx="190">
                  <c:v>4.8945784568786628E-2</c:v>
                </c:pt>
                <c:pt idx="191">
                  <c:v>4.8945784568786628E-2</c:v>
                </c:pt>
                <c:pt idx="192">
                  <c:v>4.8945784568786628E-2</c:v>
                </c:pt>
                <c:pt idx="193">
                  <c:v>4.9887046813964844E-2</c:v>
                </c:pt>
                <c:pt idx="194">
                  <c:v>4.9887046813964844E-2</c:v>
                </c:pt>
                <c:pt idx="195">
                  <c:v>5.0828313827514647E-2</c:v>
                </c:pt>
                <c:pt idx="196">
                  <c:v>5.0828313827514647E-2</c:v>
                </c:pt>
                <c:pt idx="197">
                  <c:v>5.0828313827514647E-2</c:v>
                </c:pt>
                <c:pt idx="198">
                  <c:v>5.0828313827514647E-2</c:v>
                </c:pt>
                <c:pt idx="199">
                  <c:v>5.0828313827514647E-2</c:v>
                </c:pt>
                <c:pt idx="200">
                  <c:v>5.1769580841064464E-2</c:v>
                </c:pt>
                <c:pt idx="201">
                  <c:v>5.1769580841064464E-2</c:v>
                </c:pt>
                <c:pt idx="202">
                  <c:v>5.1769580841064464E-2</c:v>
                </c:pt>
                <c:pt idx="203">
                  <c:v>5.1769580841064464E-2</c:v>
                </c:pt>
                <c:pt idx="204">
                  <c:v>5.271084308624268E-2</c:v>
                </c:pt>
                <c:pt idx="205">
                  <c:v>5.271084308624268E-2</c:v>
                </c:pt>
                <c:pt idx="206">
                  <c:v>5.271084308624268E-2</c:v>
                </c:pt>
                <c:pt idx="207">
                  <c:v>5.3652110099792483E-2</c:v>
                </c:pt>
                <c:pt idx="208">
                  <c:v>5.3652110099792483E-2</c:v>
                </c:pt>
                <c:pt idx="209">
                  <c:v>5.3652110099792483E-2</c:v>
                </c:pt>
                <c:pt idx="210">
                  <c:v>5.4593372344970706E-2</c:v>
                </c:pt>
                <c:pt idx="211">
                  <c:v>5.4593372344970706E-2</c:v>
                </c:pt>
                <c:pt idx="212">
                  <c:v>5.4593372344970706E-2</c:v>
                </c:pt>
                <c:pt idx="213">
                  <c:v>5.4593372344970706E-2</c:v>
                </c:pt>
                <c:pt idx="214">
                  <c:v>5.5534639358520509E-2</c:v>
                </c:pt>
                <c:pt idx="215">
                  <c:v>5.5534639358520509E-2</c:v>
                </c:pt>
                <c:pt idx="216">
                  <c:v>5.5534639358520509E-2</c:v>
                </c:pt>
                <c:pt idx="217">
                  <c:v>5.6475906372070311E-2</c:v>
                </c:pt>
                <c:pt idx="218">
                  <c:v>5.6475906372070311E-2</c:v>
                </c:pt>
                <c:pt idx="219">
                  <c:v>5.6475906372070311E-2</c:v>
                </c:pt>
                <c:pt idx="220">
                  <c:v>5.6475906372070311E-2</c:v>
                </c:pt>
                <c:pt idx="221">
                  <c:v>5.7417168617248542E-2</c:v>
                </c:pt>
                <c:pt idx="222">
                  <c:v>5.7417168617248542E-2</c:v>
                </c:pt>
                <c:pt idx="223">
                  <c:v>5.7417168617248542E-2</c:v>
                </c:pt>
                <c:pt idx="224">
                  <c:v>5.8358435630798344E-2</c:v>
                </c:pt>
                <c:pt idx="225">
                  <c:v>5.8358435630798344E-2</c:v>
                </c:pt>
                <c:pt idx="226">
                  <c:v>5.8358435630798344E-2</c:v>
                </c:pt>
                <c:pt idx="227">
                  <c:v>5.9299697875976561E-2</c:v>
                </c:pt>
                <c:pt idx="228">
                  <c:v>5.9299697875976561E-2</c:v>
                </c:pt>
                <c:pt idx="229">
                  <c:v>5.9299697875976561E-2</c:v>
                </c:pt>
                <c:pt idx="230">
                  <c:v>5.9299697875976561E-2</c:v>
                </c:pt>
                <c:pt idx="231">
                  <c:v>6.0240964889526377E-2</c:v>
                </c:pt>
                <c:pt idx="232">
                  <c:v>6.0240964889526377E-2</c:v>
                </c:pt>
                <c:pt idx="233">
                  <c:v>6.0240964889526377E-2</c:v>
                </c:pt>
                <c:pt idx="234">
                  <c:v>6.118223190307618E-2</c:v>
                </c:pt>
                <c:pt idx="235">
                  <c:v>6.118223190307618E-2</c:v>
                </c:pt>
                <c:pt idx="236">
                  <c:v>6.118223190307618E-2</c:v>
                </c:pt>
                <c:pt idx="237">
                  <c:v>6.2123494148254396E-2</c:v>
                </c:pt>
                <c:pt idx="238">
                  <c:v>6.2123494148254396E-2</c:v>
                </c:pt>
                <c:pt idx="239">
                  <c:v>6.2123494148254396E-2</c:v>
                </c:pt>
                <c:pt idx="240">
                  <c:v>6.2123494148254396E-2</c:v>
                </c:pt>
                <c:pt idx="241">
                  <c:v>6.2123494148254396E-2</c:v>
                </c:pt>
                <c:pt idx="242">
                  <c:v>6.306476116180422E-2</c:v>
                </c:pt>
                <c:pt idx="243">
                  <c:v>6.4006023406982429E-2</c:v>
                </c:pt>
                <c:pt idx="244">
                  <c:v>6.306476116180422E-2</c:v>
                </c:pt>
                <c:pt idx="245">
                  <c:v>6.4006023406982429E-2</c:v>
                </c:pt>
                <c:pt idx="246">
                  <c:v>6.4006023406982429E-2</c:v>
                </c:pt>
                <c:pt idx="247">
                  <c:v>6.4947290420532225E-2</c:v>
                </c:pt>
                <c:pt idx="248">
                  <c:v>6.4947290420532225E-2</c:v>
                </c:pt>
                <c:pt idx="249">
                  <c:v>6.4947290420532225E-2</c:v>
                </c:pt>
                <c:pt idx="250">
                  <c:v>6.4947290420532225E-2</c:v>
                </c:pt>
                <c:pt idx="251">
                  <c:v>6.5888557434082035E-2</c:v>
                </c:pt>
                <c:pt idx="252">
                  <c:v>6.5888557434082035E-2</c:v>
                </c:pt>
                <c:pt idx="253">
                  <c:v>6.5888557434082035E-2</c:v>
                </c:pt>
                <c:pt idx="254">
                  <c:v>6.5888557434082035E-2</c:v>
                </c:pt>
                <c:pt idx="255">
                  <c:v>6.6829819679260258E-2</c:v>
                </c:pt>
                <c:pt idx="256">
                  <c:v>6.6829819679260258E-2</c:v>
                </c:pt>
                <c:pt idx="257">
                  <c:v>6.6829819679260258E-2</c:v>
                </c:pt>
                <c:pt idx="258">
                  <c:v>6.7771086692810067E-2</c:v>
                </c:pt>
                <c:pt idx="259">
                  <c:v>6.7771086692810067E-2</c:v>
                </c:pt>
                <c:pt idx="260">
                  <c:v>6.7771086692810067E-2</c:v>
                </c:pt>
                <c:pt idx="261">
                  <c:v>6.8712348937988277E-2</c:v>
                </c:pt>
                <c:pt idx="262">
                  <c:v>6.8712348937988277E-2</c:v>
                </c:pt>
                <c:pt idx="263">
                  <c:v>6.8712348937988277E-2</c:v>
                </c:pt>
                <c:pt idx="264">
                  <c:v>6.8712348937988277E-2</c:v>
                </c:pt>
                <c:pt idx="265">
                  <c:v>6.96536159515381E-2</c:v>
                </c:pt>
                <c:pt idx="266">
                  <c:v>6.96536159515381E-2</c:v>
                </c:pt>
                <c:pt idx="267">
                  <c:v>6.96536159515381E-2</c:v>
                </c:pt>
                <c:pt idx="268">
                  <c:v>6.96536159515381E-2</c:v>
                </c:pt>
                <c:pt idx="269">
                  <c:v>7.0594882965087896E-2</c:v>
                </c:pt>
                <c:pt idx="270">
                  <c:v>7.1536145210266133E-2</c:v>
                </c:pt>
                <c:pt idx="271">
                  <c:v>7.0594882965087896E-2</c:v>
                </c:pt>
                <c:pt idx="272">
                  <c:v>7.1536145210266133E-2</c:v>
                </c:pt>
                <c:pt idx="273">
                  <c:v>7.1536145210266133E-2</c:v>
                </c:pt>
                <c:pt idx="274">
                  <c:v>7.1536145210266133E-2</c:v>
                </c:pt>
                <c:pt idx="275">
                  <c:v>7.2477412223815915E-2</c:v>
                </c:pt>
                <c:pt idx="276">
                  <c:v>7.2477412223815915E-2</c:v>
                </c:pt>
                <c:pt idx="277">
                  <c:v>7.2477412223815915E-2</c:v>
                </c:pt>
                <c:pt idx="278">
                  <c:v>7.2477412223815915E-2</c:v>
                </c:pt>
                <c:pt idx="279">
                  <c:v>7.3418674468994138E-2</c:v>
                </c:pt>
                <c:pt idx="280">
                  <c:v>7.3418674468994138E-2</c:v>
                </c:pt>
                <c:pt idx="281">
                  <c:v>7.3418674468994138E-2</c:v>
                </c:pt>
                <c:pt idx="282">
                  <c:v>7.4359941482543948E-2</c:v>
                </c:pt>
                <c:pt idx="283">
                  <c:v>7.4359941482543948E-2</c:v>
                </c:pt>
                <c:pt idx="284">
                  <c:v>7.4359941482543948E-2</c:v>
                </c:pt>
                <c:pt idx="285">
                  <c:v>7.5301208496093772E-2</c:v>
                </c:pt>
                <c:pt idx="286">
                  <c:v>7.5301208496093772E-2</c:v>
                </c:pt>
                <c:pt idx="287">
                  <c:v>7.5301208496093772E-2</c:v>
                </c:pt>
                <c:pt idx="288">
                  <c:v>7.6242470741271981E-2</c:v>
                </c:pt>
                <c:pt idx="289">
                  <c:v>7.6242470741271981E-2</c:v>
                </c:pt>
                <c:pt idx="290">
                  <c:v>7.6242470741271981E-2</c:v>
                </c:pt>
                <c:pt idx="291">
                  <c:v>7.6242470741271981E-2</c:v>
                </c:pt>
                <c:pt idx="292">
                  <c:v>7.7183737754821777E-2</c:v>
                </c:pt>
                <c:pt idx="293">
                  <c:v>7.7183737754821777E-2</c:v>
                </c:pt>
                <c:pt idx="294">
                  <c:v>7.8125000000000014E-2</c:v>
                </c:pt>
                <c:pt idx="295">
                  <c:v>7.8125000000000014E-2</c:v>
                </c:pt>
                <c:pt idx="296">
                  <c:v>7.8125000000000014E-2</c:v>
                </c:pt>
                <c:pt idx="297">
                  <c:v>7.906626701354981E-2</c:v>
                </c:pt>
                <c:pt idx="298">
                  <c:v>7.906626701354981E-2</c:v>
                </c:pt>
                <c:pt idx="299">
                  <c:v>7.906626701354981E-2</c:v>
                </c:pt>
                <c:pt idx="300">
                  <c:v>7.906626701354981E-2</c:v>
                </c:pt>
                <c:pt idx="301">
                  <c:v>8.0007534027099619E-2</c:v>
                </c:pt>
                <c:pt idx="302">
                  <c:v>8.0007534027099619E-2</c:v>
                </c:pt>
                <c:pt idx="303">
                  <c:v>8.0007534027099619E-2</c:v>
                </c:pt>
                <c:pt idx="304">
                  <c:v>8.0007534027099619E-2</c:v>
                </c:pt>
                <c:pt idx="305">
                  <c:v>8.0948801040649415E-2</c:v>
                </c:pt>
                <c:pt idx="306">
                  <c:v>8.0948801040649415E-2</c:v>
                </c:pt>
                <c:pt idx="307">
                  <c:v>8.0948801040649415E-2</c:v>
                </c:pt>
                <c:pt idx="308">
                  <c:v>8.1890058517456052E-2</c:v>
                </c:pt>
                <c:pt idx="309">
                  <c:v>8.1890058517456052E-2</c:v>
                </c:pt>
                <c:pt idx="310">
                  <c:v>8.1890058517456052E-2</c:v>
                </c:pt>
                <c:pt idx="311">
                  <c:v>8.1890058517456052E-2</c:v>
                </c:pt>
                <c:pt idx="312">
                  <c:v>8.2831325531005862E-2</c:v>
                </c:pt>
                <c:pt idx="313">
                  <c:v>8.2831325531005862E-2</c:v>
                </c:pt>
                <c:pt idx="314">
                  <c:v>8.2831325531005862E-2</c:v>
                </c:pt>
                <c:pt idx="315">
                  <c:v>8.3772592544555685E-2</c:v>
                </c:pt>
                <c:pt idx="316">
                  <c:v>8.3772592544555685E-2</c:v>
                </c:pt>
                <c:pt idx="317">
                  <c:v>8.4713859558105467E-2</c:v>
                </c:pt>
                <c:pt idx="318">
                  <c:v>8.3772592544555685E-2</c:v>
                </c:pt>
                <c:pt idx="319">
                  <c:v>8.4713859558105467E-2</c:v>
                </c:pt>
                <c:pt idx="320">
                  <c:v>8.4713859558105467E-2</c:v>
                </c:pt>
                <c:pt idx="321">
                  <c:v>8.4713859558105467E-2</c:v>
                </c:pt>
                <c:pt idx="322">
                  <c:v>8.5655126571655291E-2</c:v>
                </c:pt>
                <c:pt idx="323">
                  <c:v>8.5655126571655291E-2</c:v>
                </c:pt>
                <c:pt idx="324">
                  <c:v>8.5655126571655291E-2</c:v>
                </c:pt>
                <c:pt idx="325">
                  <c:v>8.6596384048461927E-2</c:v>
                </c:pt>
                <c:pt idx="326">
                  <c:v>8.6596384048461927E-2</c:v>
                </c:pt>
                <c:pt idx="327">
                  <c:v>8.6596384048461927E-2</c:v>
                </c:pt>
                <c:pt idx="328">
                  <c:v>8.6596384048461927E-2</c:v>
                </c:pt>
                <c:pt idx="329">
                  <c:v>8.7537651062011723E-2</c:v>
                </c:pt>
                <c:pt idx="330">
                  <c:v>8.7537651062011723E-2</c:v>
                </c:pt>
                <c:pt idx="331">
                  <c:v>8.7537651062011723E-2</c:v>
                </c:pt>
                <c:pt idx="332">
                  <c:v>8.8478918075561533E-2</c:v>
                </c:pt>
                <c:pt idx="333">
                  <c:v>8.8478918075561533E-2</c:v>
                </c:pt>
                <c:pt idx="334">
                  <c:v>8.8478918075561533E-2</c:v>
                </c:pt>
                <c:pt idx="335">
                  <c:v>8.9420185089111329E-2</c:v>
                </c:pt>
                <c:pt idx="336">
                  <c:v>8.9420185089111329E-2</c:v>
                </c:pt>
                <c:pt idx="337">
                  <c:v>8.9420185089111329E-2</c:v>
                </c:pt>
                <c:pt idx="338">
                  <c:v>9.0361442565917965E-2</c:v>
                </c:pt>
                <c:pt idx="339">
                  <c:v>9.0361442565917965E-2</c:v>
                </c:pt>
                <c:pt idx="340">
                  <c:v>9.0361442565917965E-2</c:v>
                </c:pt>
                <c:pt idx="341">
                  <c:v>9.1302709579467775E-2</c:v>
                </c:pt>
                <c:pt idx="342">
                  <c:v>9.1302709579467775E-2</c:v>
                </c:pt>
                <c:pt idx="343">
                  <c:v>9.1302709579467775E-2</c:v>
                </c:pt>
                <c:pt idx="344">
                  <c:v>9.2243976593017599E-2</c:v>
                </c:pt>
                <c:pt idx="345">
                  <c:v>9.2243976593017599E-2</c:v>
                </c:pt>
                <c:pt idx="346">
                  <c:v>9.2243976593017599E-2</c:v>
                </c:pt>
                <c:pt idx="347">
                  <c:v>9.2243976593017599E-2</c:v>
                </c:pt>
                <c:pt idx="348">
                  <c:v>9.3185243606567381E-2</c:v>
                </c:pt>
                <c:pt idx="349">
                  <c:v>9.3185243606567381E-2</c:v>
                </c:pt>
                <c:pt idx="350">
                  <c:v>9.3185243606567381E-2</c:v>
                </c:pt>
                <c:pt idx="351">
                  <c:v>9.3185243606567381E-2</c:v>
                </c:pt>
                <c:pt idx="352">
                  <c:v>9.412651062011719E-2</c:v>
                </c:pt>
                <c:pt idx="353">
                  <c:v>9.412651062011719E-2</c:v>
                </c:pt>
                <c:pt idx="354">
                  <c:v>9.5067768096923827E-2</c:v>
                </c:pt>
                <c:pt idx="355">
                  <c:v>9.5067768096923827E-2</c:v>
                </c:pt>
                <c:pt idx="356">
                  <c:v>9.5067768096923827E-2</c:v>
                </c:pt>
                <c:pt idx="357">
                  <c:v>9.5067768096923827E-2</c:v>
                </c:pt>
                <c:pt idx="358">
                  <c:v>9.6009035110473651E-2</c:v>
                </c:pt>
                <c:pt idx="359">
                  <c:v>9.6009035110473651E-2</c:v>
                </c:pt>
                <c:pt idx="360">
                  <c:v>9.6009035110473651E-2</c:v>
                </c:pt>
                <c:pt idx="361">
                  <c:v>9.6950302124023446E-2</c:v>
                </c:pt>
                <c:pt idx="362">
                  <c:v>9.6950302124023446E-2</c:v>
                </c:pt>
                <c:pt idx="363">
                  <c:v>9.6950302124023446E-2</c:v>
                </c:pt>
                <c:pt idx="364">
                  <c:v>9.6950302124023446E-2</c:v>
                </c:pt>
                <c:pt idx="365">
                  <c:v>9.7891569137573256E-2</c:v>
                </c:pt>
                <c:pt idx="366">
                  <c:v>9.7891569137573256E-2</c:v>
                </c:pt>
                <c:pt idx="367">
                  <c:v>9.8832836151123052E-2</c:v>
                </c:pt>
                <c:pt idx="368">
                  <c:v>9.8832836151123052E-2</c:v>
                </c:pt>
                <c:pt idx="369">
                  <c:v>9.8832836151123052E-2</c:v>
                </c:pt>
                <c:pt idx="370">
                  <c:v>9.8832836151123052E-2</c:v>
                </c:pt>
                <c:pt idx="371">
                  <c:v>9.9774093627929689E-2</c:v>
                </c:pt>
                <c:pt idx="372">
                  <c:v>9.9774093627929689E-2</c:v>
                </c:pt>
                <c:pt idx="373">
                  <c:v>0.1007153606414795</c:v>
                </c:pt>
                <c:pt idx="374">
                  <c:v>0.1007153606414795</c:v>
                </c:pt>
                <c:pt idx="375">
                  <c:v>0.1007153606414795</c:v>
                </c:pt>
                <c:pt idx="376">
                  <c:v>0.1007153606414795</c:v>
                </c:pt>
                <c:pt idx="377">
                  <c:v>0.10165662765502929</c:v>
                </c:pt>
                <c:pt idx="378">
                  <c:v>0.10165662765502929</c:v>
                </c:pt>
                <c:pt idx="379">
                  <c:v>0.10165662765502929</c:v>
                </c:pt>
                <c:pt idx="380">
                  <c:v>0.1025978946685791</c:v>
                </c:pt>
                <c:pt idx="381">
                  <c:v>0.1025978946685791</c:v>
                </c:pt>
                <c:pt idx="382">
                  <c:v>0.1025978946685791</c:v>
                </c:pt>
                <c:pt idx="383">
                  <c:v>0.1025978946685791</c:v>
                </c:pt>
                <c:pt idx="384">
                  <c:v>0.10353916168212893</c:v>
                </c:pt>
                <c:pt idx="385">
                  <c:v>0.10353916168212893</c:v>
                </c:pt>
                <c:pt idx="386">
                  <c:v>0.10353916168212893</c:v>
                </c:pt>
                <c:pt idx="387">
                  <c:v>0.10448041915893556</c:v>
                </c:pt>
                <c:pt idx="388">
                  <c:v>0.10448041915893556</c:v>
                </c:pt>
                <c:pt idx="389">
                  <c:v>0.10448041915893556</c:v>
                </c:pt>
                <c:pt idx="390">
                  <c:v>0.10542168617248536</c:v>
                </c:pt>
                <c:pt idx="391">
                  <c:v>0.10542168617248536</c:v>
                </c:pt>
                <c:pt idx="392">
                  <c:v>0.10542168617248536</c:v>
                </c:pt>
                <c:pt idx="393">
                  <c:v>0.10636295318603517</c:v>
                </c:pt>
                <c:pt idx="394">
                  <c:v>0.10636295318603517</c:v>
                </c:pt>
                <c:pt idx="395">
                  <c:v>0.10636295318603517</c:v>
                </c:pt>
                <c:pt idx="396">
                  <c:v>0.10636295318603517</c:v>
                </c:pt>
                <c:pt idx="397">
                  <c:v>0.10730422019958497</c:v>
                </c:pt>
                <c:pt idx="398">
                  <c:v>0.10730422019958497</c:v>
                </c:pt>
                <c:pt idx="399">
                  <c:v>0.10824548721313478</c:v>
                </c:pt>
                <c:pt idx="400">
                  <c:v>0.10824548721313478</c:v>
                </c:pt>
                <c:pt idx="401">
                  <c:v>0.10824548721313478</c:v>
                </c:pt>
                <c:pt idx="402">
                  <c:v>0.10918674468994141</c:v>
                </c:pt>
                <c:pt idx="403">
                  <c:v>0.10918674468994141</c:v>
                </c:pt>
                <c:pt idx="404">
                  <c:v>0.10918674468994141</c:v>
                </c:pt>
                <c:pt idx="405">
                  <c:v>0.10918674468994141</c:v>
                </c:pt>
                <c:pt idx="406">
                  <c:v>0.11012801170349121</c:v>
                </c:pt>
                <c:pt idx="407">
                  <c:v>0.11012801170349121</c:v>
                </c:pt>
                <c:pt idx="408">
                  <c:v>0.11012801170349121</c:v>
                </c:pt>
                <c:pt idx="409">
                  <c:v>0.11106927871704102</c:v>
                </c:pt>
                <c:pt idx="410">
                  <c:v>0.11106927871704102</c:v>
                </c:pt>
                <c:pt idx="411">
                  <c:v>0.11106927871704102</c:v>
                </c:pt>
                <c:pt idx="412">
                  <c:v>0.11201054573059084</c:v>
                </c:pt>
                <c:pt idx="413">
                  <c:v>0.11201054573059084</c:v>
                </c:pt>
                <c:pt idx="414">
                  <c:v>0.11201054573059084</c:v>
                </c:pt>
                <c:pt idx="415">
                  <c:v>0.11201054573059084</c:v>
                </c:pt>
                <c:pt idx="416">
                  <c:v>0.11295181274414062</c:v>
                </c:pt>
                <c:pt idx="417">
                  <c:v>0.11295181274414062</c:v>
                </c:pt>
                <c:pt idx="418">
                  <c:v>0.11295181274414062</c:v>
                </c:pt>
                <c:pt idx="419">
                  <c:v>0.11389307022094727</c:v>
                </c:pt>
                <c:pt idx="420">
                  <c:v>0.11389307022094727</c:v>
                </c:pt>
                <c:pt idx="421">
                  <c:v>0.11389307022094727</c:v>
                </c:pt>
                <c:pt idx="422">
                  <c:v>0.11483433723449708</c:v>
                </c:pt>
                <c:pt idx="423">
                  <c:v>0.11483433723449708</c:v>
                </c:pt>
                <c:pt idx="424">
                  <c:v>0.11483433723449708</c:v>
                </c:pt>
                <c:pt idx="425">
                  <c:v>0.11577560424804688</c:v>
                </c:pt>
                <c:pt idx="426">
                  <c:v>0.11577560424804688</c:v>
                </c:pt>
                <c:pt idx="427">
                  <c:v>0.11577560424804688</c:v>
                </c:pt>
                <c:pt idx="428">
                  <c:v>0.11671687126159669</c:v>
                </c:pt>
                <c:pt idx="429">
                  <c:v>0.11671687126159669</c:v>
                </c:pt>
                <c:pt idx="430">
                  <c:v>0.11671687126159669</c:v>
                </c:pt>
                <c:pt idx="431">
                  <c:v>0.11671687126159669</c:v>
                </c:pt>
                <c:pt idx="432">
                  <c:v>0.11671687126159669</c:v>
                </c:pt>
                <c:pt idx="433">
                  <c:v>0.11765813827514648</c:v>
                </c:pt>
                <c:pt idx="434">
                  <c:v>0.11859939575195312</c:v>
                </c:pt>
                <c:pt idx="435">
                  <c:v>0.11859939575195312</c:v>
                </c:pt>
                <c:pt idx="436">
                  <c:v>0.11859939575195312</c:v>
                </c:pt>
                <c:pt idx="437">
                  <c:v>0.11859939575195312</c:v>
                </c:pt>
                <c:pt idx="438">
                  <c:v>0.11954066276550293</c:v>
                </c:pt>
                <c:pt idx="439">
                  <c:v>0.11954066276550293</c:v>
                </c:pt>
                <c:pt idx="440">
                  <c:v>0.12048192977905275</c:v>
                </c:pt>
                <c:pt idx="441">
                  <c:v>0.12048192977905275</c:v>
                </c:pt>
                <c:pt idx="442">
                  <c:v>0.12048192977905275</c:v>
                </c:pt>
                <c:pt idx="443">
                  <c:v>0.12048192977905275</c:v>
                </c:pt>
                <c:pt idx="444">
                  <c:v>0.12142319679260254</c:v>
                </c:pt>
                <c:pt idx="445">
                  <c:v>0.12142319679260254</c:v>
                </c:pt>
                <c:pt idx="446">
                  <c:v>0.12142319679260254</c:v>
                </c:pt>
                <c:pt idx="447">
                  <c:v>0.12142319679260254</c:v>
                </c:pt>
                <c:pt idx="448">
                  <c:v>0.12236446380615236</c:v>
                </c:pt>
                <c:pt idx="449">
                  <c:v>0.12236446380615236</c:v>
                </c:pt>
                <c:pt idx="450">
                  <c:v>0.123305721282959</c:v>
                </c:pt>
                <c:pt idx="451">
                  <c:v>0.123305721282959</c:v>
                </c:pt>
                <c:pt idx="452">
                  <c:v>0.123305721282959</c:v>
                </c:pt>
                <c:pt idx="453">
                  <c:v>0.123305721282959</c:v>
                </c:pt>
                <c:pt idx="454">
                  <c:v>0.12424698829650879</c:v>
                </c:pt>
                <c:pt idx="455">
                  <c:v>0.12424698829650879</c:v>
                </c:pt>
                <c:pt idx="456">
                  <c:v>0.12424698829650879</c:v>
                </c:pt>
                <c:pt idx="457">
                  <c:v>0.12518825531005862</c:v>
                </c:pt>
                <c:pt idx="458">
                  <c:v>0.12518825531005862</c:v>
                </c:pt>
                <c:pt idx="459">
                  <c:v>0.12612952232360844</c:v>
                </c:pt>
                <c:pt idx="460">
                  <c:v>0.12612952232360844</c:v>
                </c:pt>
                <c:pt idx="461">
                  <c:v>0.12612952232360844</c:v>
                </c:pt>
                <c:pt idx="462">
                  <c:v>0.12707078933715821</c:v>
                </c:pt>
                <c:pt idx="463">
                  <c:v>0.12707078933715821</c:v>
                </c:pt>
                <c:pt idx="464">
                  <c:v>0.12707078933715821</c:v>
                </c:pt>
                <c:pt idx="465">
                  <c:v>0.12801204681396486</c:v>
                </c:pt>
                <c:pt idx="466">
                  <c:v>0.12707078933715821</c:v>
                </c:pt>
                <c:pt idx="467">
                  <c:v>0.12801204681396486</c:v>
                </c:pt>
                <c:pt idx="468">
                  <c:v>0.12801204681396486</c:v>
                </c:pt>
                <c:pt idx="469">
                  <c:v>0.12895331382751468</c:v>
                </c:pt>
                <c:pt idx="470">
                  <c:v>0.12895331382751468</c:v>
                </c:pt>
                <c:pt idx="471">
                  <c:v>0.12895331382751468</c:v>
                </c:pt>
                <c:pt idx="472">
                  <c:v>0.12895331382751468</c:v>
                </c:pt>
                <c:pt idx="473">
                  <c:v>0.12989458084106445</c:v>
                </c:pt>
                <c:pt idx="474">
                  <c:v>0.12989458084106445</c:v>
                </c:pt>
                <c:pt idx="475">
                  <c:v>0.13083584785461427</c:v>
                </c:pt>
                <c:pt idx="476">
                  <c:v>0.13083584785461427</c:v>
                </c:pt>
                <c:pt idx="477">
                  <c:v>0.13083584785461427</c:v>
                </c:pt>
                <c:pt idx="478">
                  <c:v>0.13083584785461427</c:v>
                </c:pt>
                <c:pt idx="479">
                  <c:v>0.13177711486816407</c:v>
                </c:pt>
                <c:pt idx="480">
                  <c:v>0.13177711486816407</c:v>
                </c:pt>
                <c:pt idx="481">
                  <c:v>0.13177711486816407</c:v>
                </c:pt>
                <c:pt idx="482">
                  <c:v>0.13271837234497069</c:v>
                </c:pt>
                <c:pt idx="483">
                  <c:v>0.13271837234497069</c:v>
                </c:pt>
                <c:pt idx="484">
                  <c:v>0.13365963935852052</c:v>
                </c:pt>
                <c:pt idx="485">
                  <c:v>0.13365963935852052</c:v>
                </c:pt>
                <c:pt idx="486">
                  <c:v>0.13365963935852052</c:v>
                </c:pt>
                <c:pt idx="487">
                  <c:v>0.13460090637207031</c:v>
                </c:pt>
                <c:pt idx="488">
                  <c:v>0.13460090637207031</c:v>
                </c:pt>
                <c:pt idx="489">
                  <c:v>0.13460090637207031</c:v>
                </c:pt>
                <c:pt idx="490">
                  <c:v>0.13460090637207031</c:v>
                </c:pt>
                <c:pt idx="491">
                  <c:v>0.13554217338562013</c:v>
                </c:pt>
                <c:pt idx="492">
                  <c:v>0.13554217338562013</c:v>
                </c:pt>
                <c:pt idx="493">
                  <c:v>0.13648344039916996</c:v>
                </c:pt>
                <c:pt idx="494">
                  <c:v>0.13648344039916996</c:v>
                </c:pt>
                <c:pt idx="495">
                  <c:v>0.13648344039916996</c:v>
                </c:pt>
                <c:pt idx="496">
                  <c:v>0.13648344039916996</c:v>
                </c:pt>
                <c:pt idx="497">
                  <c:v>0.13742469787597655</c:v>
                </c:pt>
                <c:pt idx="498">
                  <c:v>0.13742469787597655</c:v>
                </c:pt>
                <c:pt idx="499">
                  <c:v>0.13742469787597655</c:v>
                </c:pt>
                <c:pt idx="500">
                  <c:v>0.13836596488952638</c:v>
                </c:pt>
                <c:pt idx="501">
                  <c:v>0.13836596488952638</c:v>
                </c:pt>
                <c:pt idx="502">
                  <c:v>0.1393072319030762</c:v>
                </c:pt>
                <c:pt idx="503">
                  <c:v>0.1393072319030762</c:v>
                </c:pt>
                <c:pt idx="504">
                  <c:v>0.1393072319030762</c:v>
                </c:pt>
                <c:pt idx="505">
                  <c:v>0.14024849891662597</c:v>
                </c:pt>
                <c:pt idx="506">
                  <c:v>0.14024849891662597</c:v>
                </c:pt>
                <c:pt idx="507">
                  <c:v>0.14024849891662597</c:v>
                </c:pt>
                <c:pt idx="508">
                  <c:v>0.14118976593017579</c:v>
                </c:pt>
                <c:pt idx="509">
                  <c:v>0.14024849891662597</c:v>
                </c:pt>
                <c:pt idx="510">
                  <c:v>0.14118976593017579</c:v>
                </c:pt>
                <c:pt idx="511">
                  <c:v>0.14118976593017579</c:v>
                </c:pt>
                <c:pt idx="512">
                  <c:v>0.14213102340698244</c:v>
                </c:pt>
                <c:pt idx="513">
                  <c:v>0.14213102340698244</c:v>
                </c:pt>
                <c:pt idx="514">
                  <c:v>0.14213102340698244</c:v>
                </c:pt>
                <c:pt idx="515">
                  <c:v>0.14307229042053227</c:v>
                </c:pt>
                <c:pt idx="516">
                  <c:v>0.14307229042053227</c:v>
                </c:pt>
                <c:pt idx="517">
                  <c:v>0.14307229042053227</c:v>
                </c:pt>
                <c:pt idx="518">
                  <c:v>0.14401355743408203</c:v>
                </c:pt>
                <c:pt idx="519">
                  <c:v>0.14401355743408203</c:v>
                </c:pt>
                <c:pt idx="520">
                  <c:v>0.14401355743408203</c:v>
                </c:pt>
                <c:pt idx="521">
                  <c:v>0.14495482444763183</c:v>
                </c:pt>
                <c:pt idx="522">
                  <c:v>0.14495482444763183</c:v>
                </c:pt>
                <c:pt idx="523">
                  <c:v>0.14495482444763183</c:v>
                </c:pt>
                <c:pt idx="524">
                  <c:v>0.14589609146118165</c:v>
                </c:pt>
                <c:pt idx="525">
                  <c:v>0.14589609146118165</c:v>
                </c:pt>
                <c:pt idx="526">
                  <c:v>0.14589609146118165</c:v>
                </c:pt>
                <c:pt idx="527">
                  <c:v>0.14683734893798828</c:v>
                </c:pt>
                <c:pt idx="528">
                  <c:v>0.14683734893798828</c:v>
                </c:pt>
                <c:pt idx="529">
                  <c:v>0.14683734893798828</c:v>
                </c:pt>
                <c:pt idx="530">
                  <c:v>0.14683734893798828</c:v>
                </c:pt>
                <c:pt idx="531">
                  <c:v>0.1477786159515381</c:v>
                </c:pt>
                <c:pt idx="532">
                  <c:v>0.1477786159515381</c:v>
                </c:pt>
                <c:pt idx="533">
                  <c:v>0.1477786159515381</c:v>
                </c:pt>
                <c:pt idx="534">
                  <c:v>0.1487198829650879</c:v>
                </c:pt>
                <c:pt idx="535">
                  <c:v>0.1487198829650879</c:v>
                </c:pt>
                <c:pt idx="536">
                  <c:v>0.14966114997863772</c:v>
                </c:pt>
                <c:pt idx="537">
                  <c:v>0.14966114997863772</c:v>
                </c:pt>
                <c:pt idx="538">
                  <c:v>0.14966114997863772</c:v>
                </c:pt>
                <c:pt idx="539">
                  <c:v>0.15060241699218754</c:v>
                </c:pt>
                <c:pt idx="540">
                  <c:v>0.15060241699218754</c:v>
                </c:pt>
                <c:pt idx="541">
                  <c:v>0.15060241699218754</c:v>
                </c:pt>
                <c:pt idx="542">
                  <c:v>0.15154367446899414</c:v>
                </c:pt>
                <c:pt idx="543">
                  <c:v>0.15154367446899414</c:v>
                </c:pt>
                <c:pt idx="544">
                  <c:v>0.15154367446899414</c:v>
                </c:pt>
                <c:pt idx="545">
                  <c:v>0.15248494148254396</c:v>
                </c:pt>
                <c:pt idx="546">
                  <c:v>0.15248494148254396</c:v>
                </c:pt>
                <c:pt idx="547">
                  <c:v>0.15248494148254396</c:v>
                </c:pt>
                <c:pt idx="548">
                  <c:v>0.15342620849609379</c:v>
                </c:pt>
                <c:pt idx="549">
                  <c:v>0.15342620849609379</c:v>
                </c:pt>
                <c:pt idx="550">
                  <c:v>0.15342620849609379</c:v>
                </c:pt>
                <c:pt idx="551">
                  <c:v>0.15436747550964355</c:v>
                </c:pt>
                <c:pt idx="552">
                  <c:v>0.15436747550964355</c:v>
                </c:pt>
                <c:pt idx="553">
                  <c:v>0.15436747550964355</c:v>
                </c:pt>
                <c:pt idx="554">
                  <c:v>0.1553087329864502</c:v>
                </c:pt>
              </c:numCache>
            </c:numRef>
          </c:xVal>
          <c:yVal>
            <c:numRef>
              <c:f>'NORMALWEIGHT 9'!$I$6:$I$560</c:f>
              <c:numCache>
                <c:formatCode>0.00</c:formatCode>
                <c:ptCount val="555"/>
                <c:pt idx="0">
                  <c:v>3467.6605951230076</c:v>
                </c:pt>
                <c:pt idx="1">
                  <c:v>4728.6279570929428</c:v>
                </c:pt>
                <c:pt idx="2">
                  <c:v>5989.5953190628779</c:v>
                </c:pt>
                <c:pt idx="3">
                  <c:v>7250.5626810328131</c:v>
                </c:pt>
                <c:pt idx="4">
                  <c:v>8669.1514878075195</c:v>
                </c:pt>
                <c:pt idx="5">
                  <c:v>9930.1188497774547</c:v>
                </c:pt>
                <c:pt idx="6">
                  <c:v>11191.08621174739</c:v>
                </c:pt>
                <c:pt idx="7">
                  <c:v>12452.052874305953</c:v>
                </c:pt>
                <c:pt idx="8">
                  <c:v>13713.02163509863</c:v>
                </c:pt>
                <c:pt idx="9">
                  <c:v>15131.609742461966</c:v>
                </c:pt>
                <c:pt idx="10">
                  <c:v>16550.197849825301</c:v>
                </c:pt>
                <c:pt idx="11">
                  <c:v>17968.785957188633</c:v>
                </c:pt>
                <c:pt idx="12">
                  <c:v>18914.511828371771</c:v>
                </c:pt>
                <c:pt idx="13">
                  <c:v>20805.963570738044</c:v>
                </c:pt>
                <c:pt idx="14">
                  <c:v>21751.688043098438</c:v>
                </c:pt>
                <c:pt idx="15">
                  <c:v>23643.139785464715</c:v>
                </c:pt>
                <c:pt idx="16">
                  <c:v>24588.864257825109</c:v>
                </c:pt>
                <c:pt idx="17">
                  <c:v>25849.833018617785</c:v>
                </c:pt>
                <c:pt idx="18">
                  <c:v>26953.179635194323</c:v>
                </c:pt>
                <c:pt idx="19">
                  <c:v>28214.145598341514</c:v>
                </c:pt>
                <c:pt idx="20">
                  <c:v>29475.114359134193</c:v>
                </c:pt>
                <c:pt idx="21">
                  <c:v>30736.080322281385</c:v>
                </c:pt>
                <c:pt idx="22">
                  <c:v>31997.049083074064</c:v>
                </c:pt>
                <c:pt idx="23">
                  <c:v>33258.017843866743</c:v>
                </c:pt>
                <c:pt idx="24">
                  <c:v>34518.98380701393</c:v>
                </c:pt>
                <c:pt idx="25">
                  <c:v>35779.952567806613</c:v>
                </c:pt>
                <c:pt idx="26">
                  <c:v>37198.540675169948</c:v>
                </c:pt>
                <c:pt idx="27">
                  <c:v>38301.887291746483</c:v>
                </c:pt>
                <c:pt idx="28">
                  <c:v>39720.475399109819</c:v>
                </c:pt>
                <c:pt idx="29">
                  <c:v>40823.822015686354</c:v>
                </c:pt>
                <c:pt idx="30">
                  <c:v>42242.410123049689</c:v>
                </c:pt>
                <c:pt idx="31">
                  <c:v>43503.376086196877</c:v>
                </c:pt>
                <c:pt idx="32">
                  <c:v>44606.722702773419</c:v>
                </c:pt>
                <c:pt idx="33">
                  <c:v>46025.310810136747</c:v>
                </c:pt>
                <c:pt idx="34">
                  <c:v>47286.27957092943</c:v>
                </c:pt>
                <c:pt idx="35">
                  <c:v>48547.245534076617</c:v>
                </c:pt>
                <c:pt idx="36">
                  <c:v>49808.211497223812</c:v>
                </c:pt>
                <c:pt idx="37">
                  <c:v>51069.183055661975</c:v>
                </c:pt>
                <c:pt idx="38">
                  <c:v>52330.14901880917</c:v>
                </c:pt>
                <c:pt idx="39">
                  <c:v>53591.114981956358</c:v>
                </c:pt>
                <c:pt idx="40">
                  <c:v>54852.086540394521</c:v>
                </c:pt>
                <c:pt idx="41">
                  <c:v>56113.052503541716</c:v>
                </c:pt>
                <c:pt idx="42">
                  <c:v>57374.018466688911</c:v>
                </c:pt>
                <c:pt idx="43">
                  <c:v>58634.984429836106</c:v>
                </c:pt>
                <c:pt idx="44">
                  <c:v>59895.955988274261</c:v>
                </c:pt>
                <c:pt idx="45">
                  <c:v>60999.302604850796</c:v>
                </c:pt>
                <c:pt idx="46">
                  <c:v>62417.887914568651</c:v>
                </c:pt>
                <c:pt idx="47">
                  <c:v>63678.853877715846</c:v>
                </c:pt>
                <c:pt idx="48">
                  <c:v>64939.825436154002</c:v>
                </c:pt>
                <c:pt idx="49">
                  <c:v>66200.791399301204</c:v>
                </c:pt>
                <c:pt idx="50">
                  <c:v>67461.757362448392</c:v>
                </c:pt>
                <c:pt idx="51">
                  <c:v>68565.103979024934</c:v>
                </c:pt>
                <c:pt idx="52">
                  <c:v>69826.069942172122</c:v>
                </c:pt>
                <c:pt idx="53">
                  <c:v>71087.041500610285</c:v>
                </c:pt>
                <c:pt idx="54">
                  <c:v>72505.626810328133</c:v>
                </c:pt>
                <c:pt idx="55">
                  <c:v>73766.598368766296</c:v>
                </c:pt>
                <c:pt idx="56">
                  <c:v>74869.944985342823</c:v>
                </c:pt>
                <c:pt idx="57">
                  <c:v>76288.530295060686</c:v>
                </c:pt>
                <c:pt idx="58">
                  <c:v>77391.876911637213</c:v>
                </c:pt>
                <c:pt idx="59">
                  <c:v>78810.467816646036</c:v>
                </c:pt>
                <c:pt idx="60">
                  <c:v>80071.433779793224</c:v>
                </c:pt>
                <c:pt idx="61">
                  <c:v>81174.780396369766</c:v>
                </c:pt>
                <c:pt idx="62">
                  <c:v>82435.746359516954</c:v>
                </c:pt>
                <c:pt idx="63">
                  <c:v>83854.337264525777</c:v>
                </c:pt>
                <c:pt idx="64">
                  <c:v>84957.683881102304</c:v>
                </c:pt>
                <c:pt idx="65">
                  <c:v>86218.649844249507</c:v>
                </c:pt>
                <c:pt idx="66">
                  <c:v>87637.235153967355</c:v>
                </c:pt>
                <c:pt idx="67">
                  <c:v>88740.581770543897</c:v>
                </c:pt>
                <c:pt idx="68">
                  <c:v>90159.172675552705</c:v>
                </c:pt>
                <c:pt idx="69">
                  <c:v>91262.519292129247</c:v>
                </c:pt>
                <c:pt idx="70">
                  <c:v>92523.485255276435</c:v>
                </c:pt>
                <c:pt idx="71">
                  <c:v>93784.456813714598</c:v>
                </c:pt>
                <c:pt idx="72">
                  <c:v>95203.047718723421</c:v>
                </c:pt>
                <c:pt idx="73">
                  <c:v>96464.013681870609</c:v>
                </c:pt>
                <c:pt idx="74">
                  <c:v>97724.979645017811</c:v>
                </c:pt>
                <c:pt idx="75">
                  <c:v>98985.945608164999</c:v>
                </c:pt>
                <c:pt idx="76">
                  <c:v>100246.91157131219</c:v>
                </c:pt>
                <c:pt idx="77">
                  <c:v>101350.25818788873</c:v>
                </c:pt>
                <c:pt idx="78">
                  <c:v>102768.84349760658</c:v>
                </c:pt>
                <c:pt idx="79">
                  <c:v>103872.19011418312</c:v>
                </c:pt>
                <c:pt idx="80">
                  <c:v>105133.15607733031</c:v>
                </c:pt>
                <c:pt idx="81">
                  <c:v>106394.13323105943</c:v>
                </c:pt>
                <c:pt idx="82">
                  <c:v>107655.09919420663</c:v>
                </c:pt>
                <c:pt idx="83">
                  <c:v>108916.06515735382</c:v>
                </c:pt>
                <c:pt idx="84">
                  <c:v>110334.65046707167</c:v>
                </c:pt>
                <c:pt idx="85">
                  <c:v>111595.61643021887</c:v>
                </c:pt>
                <c:pt idx="86">
                  <c:v>112698.9630467954</c:v>
                </c:pt>
                <c:pt idx="87">
                  <c:v>114117.5595470952</c:v>
                </c:pt>
                <c:pt idx="88">
                  <c:v>115378.52551024238</c:v>
                </c:pt>
                <c:pt idx="89">
                  <c:v>116481.87212681893</c:v>
                </c:pt>
                <c:pt idx="90">
                  <c:v>117742.83808996611</c:v>
                </c:pt>
                <c:pt idx="91">
                  <c:v>119161.42339968396</c:v>
                </c:pt>
                <c:pt idx="92">
                  <c:v>120264.7700162605</c:v>
                </c:pt>
                <c:pt idx="93">
                  <c:v>121683.35532597835</c:v>
                </c:pt>
                <c:pt idx="94">
                  <c:v>122786.70194255488</c:v>
                </c:pt>
                <c:pt idx="95">
                  <c:v>124047.66790570208</c:v>
                </c:pt>
                <c:pt idx="96">
                  <c:v>125308.6450594312</c:v>
                </c:pt>
                <c:pt idx="97">
                  <c:v>126569.61102257841</c:v>
                </c:pt>
                <c:pt idx="98">
                  <c:v>127830.57698572559</c:v>
                </c:pt>
                <c:pt idx="99">
                  <c:v>129091.54294887278</c:v>
                </c:pt>
                <c:pt idx="100">
                  <c:v>130352.50891201998</c:v>
                </c:pt>
                <c:pt idx="101">
                  <c:v>131613.47487516719</c:v>
                </c:pt>
                <c:pt idx="102">
                  <c:v>132874.44083831436</c:v>
                </c:pt>
                <c:pt idx="103">
                  <c:v>134135.41799204348</c:v>
                </c:pt>
                <c:pt idx="104">
                  <c:v>135396.38395519069</c:v>
                </c:pt>
                <c:pt idx="105">
                  <c:v>136657.34991833789</c:v>
                </c:pt>
                <c:pt idx="106">
                  <c:v>137918.31588148509</c:v>
                </c:pt>
                <c:pt idx="107">
                  <c:v>139179.28184463226</c:v>
                </c:pt>
                <c:pt idx="108">
                  <c:v>140440.24780777947</c:v>
                </c:pt>
                <c:pt idx="109">
                  <c:v>141701.21377092667</c:v>
                </c:pt>
                <c:pt idx="110">
                  <c:v>142962.17973407384</c:v>
                </c:pt>
                <c:pt idx="111">
                  <c:v>144223.15688780296</c:v>
                </c:pt>
                <c:pt idx="112">
                  <c:v>145641.74219752083</c:v>
                </c:pt>
                <c:pt idx="113">
                  <c:v>147060.32750723869</c:v>
                </c:pt>
                <c:pt idx="114">
                  <c:v>148006.05477724457</c:v>
                </c:pt>
                <c:pt idx="115">
                  <c:v>149424.6400869624</c:v>
                </c:pt>
                <c:pt idx="116">
                  <c:v>150843.23658726219</c:v>
                </c:pt>
                <c:pt idx="117">
                  <c:v>151788.95266668615</c:v>
                </c:pt>
                <c:pt idx="118">
                  <c:v>153365.16851355659</c:v>
                </c:pt>
                <c:pt idx="119">
                  <c:v>154626.13447670377</c:v>
                </c:pt>
                <c:pt idx="120">
                  <c:v>155887.10043985097</c:v>
                </c:pt>
                <c:pt idx="121">
                  <c:v>156832.82770985685</c:v>
                </c:pt>
                <c:pt idx="122">
                  <c:v>158093.79367300405</c:v>
                </c:pt>
                <c:pt idx="123">
                  <c:v>159354.75963615123</c:v>
                </c:pt>
                <c:pt idx="124">
                  <c:v>160773.34494586909</c:v>
                </c:pt>
                <c:pt idx="125">
                  <c:v>161876.69156244563</c:v>
                </c:pt>
                <c:pt idx="126">
                  <c:v>163137.66871617475</c:v>
                </c:pt>
                <c:pt idx="127">
                  <c:v>164556.25402589259</c:v>
                </c:pt>
                <c:pt idx="128">
                  <c:v>165817.21998903979</c:v>
                </c:pt>
                <c:pt idx="129">
                  <c:v>167078.18595218699</c:v>
                </c:pt>
                <c:pt idx="130">
                  <c:v>168339.15191533417</c:v>
                </c:pt>
                <c:pt idx="131">
                  <c:v>169600.11787848137</c:v>
                </c:pt>
                <c:pt idx="132">
                  <c:v>170861.08384162857</c:v>
                </c:pt>
                <c:pt idx="133">
                  <c:v>172122.06099535769</c:v>
                </c:pt>
                <c:pt idx="134">
                  <c:v>173383.0269585049</c:v>
                </c:pt>
                <c:pt idx="135">
                  <c:v>174643.99292165207</c:v>
                </c:pt>
                <c:pt idx="136">
                  <c:v>175904.95888479927</c:v>
                </c:pt>
                <c:pt idx="137">
                  <c:v>177323.54419451713</c:v>
                </c:pt>
                <c:pt idx="138">
                  <c:v>178269.27146452302</c:v>
                </c:pt>
                <c:pt idx="139">
                  <c:v>179687.85677424085</c:v>
                </c:pt>
                <c:pt idx="140">
                  <c:v>181106.45327454063</c:v>
                </c:pt>
                <c:pt idx="141">
                  <c:v>182052.18054454651</c:v>
                </c:pt>
                <c:pt idx="142">
                  <c:v>183470.76585426438</c:v>
                </c:pt>
                <c:pt idx="143">
                  <c:v>184574.11247084092</c:v>
                </c:pt>
                <c:pt idx="144">
                  <c:v>185835.07843398809</c:v>
                </c:pt>
                <c:pt idx="145">
                  <c:v>187096.04439713529</c:v>
                </c:pt>
                <c:pt idx="146">
                  <c:v>188357.0103602825</c:v>
                </c:pt>
                <c:pt idx="147">
                  <c:v>189617.98751401162</c:v>
                </c:pt>
                <c:pt idx="148">
                  <c:v>190878.94228657687</c:v>
                </c:pt>
                <c:pt idx="149">
                  <c:v>192139.919440306</c:v>
                </c:pt>
                <c:pt idx="150">
                  <c:v>193400.87421287125</c:v>
                </c:pt>
                <c:pt idx="151">
                  <c:v>194819.48190375298</c:v>
                </c:pt>
                <c:pt idx="152">
                  <c:v>195922.82852032952</c:v>
                </c:pt>
                <c:pt idx="153">
                  <c:v>197183.78329289478</c:v>
                </c:pt>
                <c:pt idx="154">
                  <c:v>198444.7604466239</c:v>
                </c:pt>
                <c:pt idx="155">
                  <c:v>199705.71521918915</c:v>
                </c:pt>
                <c:pt idx="156">
                  <c:v>200966.6923729183</c:v>
                </c:pt>
                <c:pt idx="157">
                  <c:v>202227.64714548356</c:v>
                </c:pt>
                <c:pt idx="158">
                  <c:v>203488.62429921268</c:v>
                </c:pt>
                <c:pt idx="159">
                  <c:v>204749.57907177793</c:v>
                </c:pt>
                <c:pt idx="160">
                  <c:v>206010.55622550705</c:v>
                </c:pt>
                <c:pt idx="161">
                  <c:v>207429.14153522492</c:v>
                </c:pt>
                <c:pt idx="162">
                  <c:v>208532.48815180146</c:v>
                </c:pt>
                <c:pt idx="163">
                  <c:v>209951.07346151929</c:v>
                </c:pt>
                <c:pt idx="164">
                  <c:v>211054.42007809583</c:v>
                </c:pt>
                <c:pt idx="165">
                  <c:v>212473.0053878137</c:v>
                </c:pt>
                <c:pt idx="166">
                  <c:v>213576.35200439021</c:v>
                </c:pt>
                <c:pt idx="167">
                  <c:v>214837.32915811936</c:v>
                </c:pt>
                <c:pt idx="168">
                  <c:v>216098.30631184849</c:v>
                </c:pt>
                <c:pt idx="169">
                  <c:v>217359.26108441374</c:v>
                </c:pt>
                <c:pt idx="170">
                  <c:v>218777.8463941316</c:v>
                </c:pt>
                <c:pt idx="171">
                  <c:v>219881.19301070811</c:v>
                </c:pt>
                <c:pt idx="172">
                  <c:v>221142.17016443727</c:v>
                </c:pt>
                <c:pt idx="173">
                  <c:v>222560.7554741551</c:v>
                </c:pt>
                <c:pt idx="174">
                  <c:v>223664.10209073164</c:v>
                </c:pt>
                <c:pt idx="175">
                  <c:v>224925.07924446077</c:v>
                </c:pt>
                <c:pt idx="176">
                  <c:v>226186.03401702602</c:v>
                </c:pt>
                <c:pt idx="177">
                  <c:v>227604.61932674388</c:v>
                </c:pt>
                <c:pt idx="178">
                  <c:v>228865.596480473</c:v>
                </c:pt>
                <c:pt idx="179">
                  <c:v>230126.55125303825</c:v>
                </c:pt>
                <c:pt idx="180">
                  <c:v>231387.52840676741</c:v>
                </c:pt>
                <c:pt idx="181">
                  <c:v>232490.87502334392</c:v>
                </c:pt>
                <c:pt idx="182">
                  <c:v>233751.8297959092</c:v>
                </c:pt>
                <c:pt idx="183">
                  <c:v>235012.80694963833</c:v>
                </c:pt>
                <c:pt idx="184">
                  <c:v>236273.78410336745</c:v>
                </c:pt>
                <c:pt idx="185">
                  <c:v>237534.7388759327</c:v>
                </c:pt>
                <c:pt idx="186">
                  <c:v>238795.71602966182</c:v>
                </c:pt>
                <c:pt idx="187">
                  <c:v>240056.67080222708</c:v>
                </c:pt>
                <c:pt idx="188">
                  <c:v>241317.64795595623</c:v>
                </c:pt>
                <c:pt idx="189">
                  <c:v>242578.60272852148</c:v>
                </c:pt>
                <c:pt idx="190">
                  <c:v>243997.21041940319</c:v>
                </c:pt>
                <c:pt idx="191">
                  <c:v>245100.55703597973</c:v>
                </c:pt>
                <c:pt idx="192">
                  <c:v>246361.51180854498</c:v>
                </c:pt>
                <c:pt idx="193">
                  <c:v>247780.09711826284</c:v>
                </c:pt>
                <c:pt idx="194">
                  <c:v>248883.44373483938</c:v>
                </c:pt>
                <c:pt idx="195">
                  <c:v>250302.02904455722</c:v>
                </c:pt>
                <c:pt idx="196">
                  <c:v>251563.00619828637</c:v>
                </c:pt>
                <c:pt idx="197">
                  <c:v>252666.35281486288</c:v>
                </c:pt>
                <c:pt idx="198">
                  <c:v>254084.93812458075</c:v>
                </c:pt>
                <c:pt idx="199">
                  <c:v>255345.91527830987</c:v>
                </c:pt>
                <c:pt idx="200">
                  <c:v>256606.87005087512</c:v>
                </c:pt>
                <c:pt idx="201">
                  <c:v>257710.21666745166</c:v>
                </c:pt>
                <c:pt idx="202">
                  <c:v>258971.19382118079</c:v>
                </c:pt>
                <c:pt idx="203">
                  <c:v>260232.14859374607</c:v>
                </c:pt>
                <c:pt idx="204">
                  <c:v>261493.12574747519</c:v>
                </c:pt>
                <c:pt idx="205">
                  <c:v>262754.10290120431</c:v>
                </c:pt>
                <c:pt idx="206">
                  <c:v>264015.0576737696</c:v>
                </c:pt>
                <c:pt idx="207">
                  <c:v>265433.6429834874</c:v>
                </c:pt>
                <c:pt idx="208">
                  <c:v>266536.98960006394</c:v>
                </c:pt>
                <c:pt idx="209">
                  <c:v>267955.5749097818</c:v>
                </c:pt>
                <c:pt idx="210">
                  <c:v>269216.55206351093</c:v>
                </c:pt>
                <c:pt idx="211">
                  <c:v>270319.89868008747</c:v>
                </c:pt>
                <c:pt idx="212">
                  <c:v>271580.85345265275</c:v>
                </c:pt>
                <c:pt idx="213">
                  <c:v>272999.46114353446</c:v>
                </c:pt>
                <c:pt idx="214">
                  <c:v>274260.41591609974</c:v>
                </c:pt>
                <c:pt idx="215">
                  <c:v>275363.76253267622</c:v>
                </c:pt>
                <c:pt idx="216">
                  <c:v>276624.7396864054</c:v>
                </c:pt>
                <c:pt idx="217">
                  <c:v>277885.69445897063</c:v>
                </c:pt>
                <c:pt idx="218">
                  <c:v>279304.27976868849</c:v>
                </c:pt>
                <c:pt idx="219">
                  <c:v>280407.62638526503</c:v>
                </c:pt>
                <c:pt idx="220">
                  <c:v>281826.23407614673</c:v>
                </c:pt>
                <c:pt idx="221">
                  <c:v>283087.18884871202</c:v>
                </c:pt>
                <c:pt idx="222">
                  <c:v>284190.53546528856</c:v>
                </c:pt>
                <c:pt idx="223">
                  <c:v>285609.12077500636</c:v>
                </c:pt>
                <c:pt idx="224">
                  <c:v>286870.09792873549</c:v>
                </c:pt>
                <c:pt idx="225">
                  <c:v>287973.44454531203</c:v>
                </c:pt>
                <c:pt idx="226">
                  <c:v>289234.39931787731</c:v>
                </c:pt>
                <c:pt idx="227">
                  <c:v>290495.37647160643</c:v>
                </c:pt>
                <c:pt idx="228">
                  <c:v>291756.35362533556</c:v>
                </c:pt>
                <c:pt idx="229">
                  <c:v>293017.30839790084</c:v>
                </c:pt>
                <c:pt idx="230">
                  <c:v>294278.28555162996</c:v>
                </c:pt>
                <c:pt idx="231">
                  <c:v>295539.24032419518</c:v>
                </c:pt>
                <c:pt idx="232">
                  <c:v>296957.82563391305</c:v>
                </c:pt>
                <c:pt idx="233">
                  <c:v>298061.17225048959</c:v>
                </c:pt>
                <c:pt idx="234">
                  <c:v>299322.14940421871</c:v>
                </c:pt>
                <c:pt idx="235">
                  <c:v>300740.73471393657</c:v>
                </c:pt>
                <c:pt idx="236">
                  <c:v>301844.08133051312</c:v>
                </c:pt>
                <c:pt idx="237">
                  <c:v>303105.05848424224</c:v>
                </c:pt>
                <c:pt idx="238">
                  <c:v>304523.6437939601</c:v>
                </c:pt>
                <c:pt idx="239">
                  <c:v>305784.59856652532</c:v>
                </c:pt>
                <c:pt idx="240">
                  <c:v>307045.57572025451</c:v>
                </c:pt>
                <c:pt idx="241">
                  <c:v>308148.92233683099</c:v>
                </c:pt>
                <c:pt idx="242">
                  <c:v>309409.87710939627</c:v>
                </c:pt>
                <c:pt idx="243">
                  <c:v>310670.85426312539</c:v>
                </c:pt>
                <c:pt idx="244">
                  <c:v>312089.43957284326</c:v>
                </c:pt>
                <c:pt idx="245">
                  <c:v>313350.41672657238</c:v>
                </c:pt>
                <c:pt idx="246">
                  <c:v>314611.37149913766</c:v>
                </c:pt>
                <c:pt idx="247">
                  <c:v>315872.34865286679</c:v>
                </c:pt>
                <c:pt idx="248">
                  <c:v>317133.30342543201</c:v>
                </c:pt>
                <c:pt idx="249">
                  <c:v>318394.28057916113</c:v>
                </c:pt>
                <c:pt idx="250">
                  <c:v>319497.62719573767</c:v>
                </c:pt>
                <c:pt idx="251">
                  <c:v>320916.21250545554</c:v>
                </c:pt>
                <c:pt idx="252">
                  <c:v>322019.55912203208</c:v>
                </c:pt>
                <c:pt idx="253">
                  <c:v>323280.5362757612</c:v>
                </c:pt>
                <c:pt idx="254">
                  <c:v>324541.49104832648</c:v>
                </c:pt>
                <c:pt idx="255">
                  <c:v>325802.46820205561</c:v>
                </c:pt>
                <c:pt idx="256">
                  <c:v>327063.42297462083</c:v>
                </c:pt>
                <c:pt idx="257">
                  <c:v>328324.40012834995</c:v>
                </c:pt>
                <c:pt idx="258">
                  <c:v>329585.37728207913</c:v>
                </c:pt>
                <c:pt idx="259">
                  <c:v>331003.96259179694</c:v>
                </c:pt>
                <c:pt idx="260">
                  <c:v>332107.30920837348</c:v>
                </c:pt>
                <c:pt idx="261">
                  <c:v>333368.26398093876</c:v>
                </c:pt>
                <c:pt idx="262">
                  <c:v>334786.84929065662</c:v>
                </c:pt>
                <c:pt idx="263">
                  <c:v>335890.19590723311</c:v>
                </c:pt>
                <c:pt idx="264">
                  <c:v>337151.17306096229</c:v>
                </c:pt>
                <c:pt idx="265">
                  <c:v>338412.15021469141</c:v>
                </c:pt>
                <c:pt idx="266">
                  <c:v>339673.10498725664</c:v>
                </c:pt>
                <c:pt idx="267">
                  <c:v>341091.6902969745</c:v>
                </c:pt>
                <c:pt idx="268">
                  <c:v>342352.66745070362</c:v>
                </c:pt>
                <c:pt idx="269">
                  <c:v>343613.6222232689</c:v>
                </c:pt>
                <c:pt idx="270">
                  <c:v>344874.59937699803</c:v>
                </c:pt>
                <c:pt idx="271">
                  <c:v>345977.94599357457</c:v>
                </c:pt>
                <c:pt idx="272">
                  <c:v>347396.53130329243</c:v>
                </c:pt>
                <c:pt idx="273">
                  <c:v>348657.50845702155</c:v>
                </c:pt>
                <c:pt idx="274">
                  <c:v>349918.46322958678</c:v>
                </c:pt>
                <c:pt idx="275">
                  <c:v>351179.4403833159</c:v>
                </c:pt>
                <c:pt idx="276">
                  <c:v>352440.39515588118</c:v>
                </c:pt>
                <c:pt idx="277">
                  <c:v>353543.74177245772</c:v>
                </c:pt>
                <c:pt idx="278">
                  <c:v>354804.71892618685</c:v>
                </c:pt>
                <c:pt idx="279">
                  <c:v>356065.67369875213</c:v>
                </c:pt>
                <c:pt idx="280">
                  <c:v>357326.65085248125</c:v>
                </c:pt>
                <c:pt idx="281">
                  <c:v>358587.62800621038</c:v>
                </c:pt>
                <c:pt idx="282">
                  <c:v>360006.21331592824</c:v>
                </c:pt>
                <c:pt idx="283">
                  <c:v>361109.55993250472</c:v>
                </c:pt>
                <c:pt idx="284">
                  <c:v>362370.51470507</c:v>
                </c:pt>
                <c:pt idx="285">
                  <c:v>363789.10001478787</c:v>
                </c:pt>
                <c:pt idx="286">
                  <c:v>365050.07716851699</c:v>
                </c:pt>
                <c:pt idx="287">
                  <c:v>366311.05432224611</c:v>
                </c:pt>
                <c:pt idx="288">
                  <c:v>367414.40093882266</c:v>
                </c:pt>
                <c:pt idx="289">
                  <c:v>368675.35571138788</c:v>
                </c:pt>
                <c:pt idx="290">
                  <c:v>370093.94102110574</c:v>
                </c:pt>
                <c:pt idx="291">
                  <c:v>371197.28763768228</c:v>
                </c:pt>
                <c:pt idx="292">
                  <c:v>372458.26479141141</c:v>
                </c:pt>
                <c:pt idx="293">
                  <c:v>373719.21956397669</c:v>
                </c:pt>
                <c:pt idx="294">
                  <c:v>374980.19671770581</c:v>
                </c:pt>
                <c:pt idx="295">
                  <c:v>376398.80440858752</c:v>
                </c:pt>
                <c:pt idx="296">
                  <c:v>377502.15102516406</c:v>
                </c:pt>
                <c:pt idx="297">
                  <c:v>378763.10579772934</c:v>
                </c:pt>
                <c:pt idx="298">
                  <c:v>380024.06057029456</c:v>
                </c:pt>
                <c:pt idx="299">
                  <c:v>381285.01534285984</c:v>
                </c:pt>
                <c:pt idx="300">
                  <c:v>382546.01487775287</c:v>
                </c:pt>
                <c:pt idx="301">
                  <c:v>383806.96965031809</c:v>
                </c:pt>
                <c:pt idx="302">
                  <c:v>385225.57734119979</c:v>
                </c:pt>
                <c:pt idx="303">
                  <c:v>386486.53211376508</c:v>
                </c:pt>
                <c:pt idx="304">
                  <c:v>387589.87873034162</c:v>
                </c:pt>
                <c:pt idx="305">
                  <c:v>388850.8335029069</c:v>
                </c:pt>
                <c:pt idx="306">
                  <c:v>390111.78827547212</c:v>
                </c:pt>
                <c:pt idx="307">
                  <c:v>391372.78781036515</c:v>
                </c:pt>
                <c:pt idx="308">
                  <c:v>392791.35073891911</c:v>
                </c:pt>
                <c:pt idx="309">
                  <c:v>394052.35027381213</c:v>
                </c:pt>
                <c:pt idx="310">
                  <c:v>395155.65212806087</c:v>
                </c:pt>
                <c:pt idx="311">
                  <c:v>396574.25981894264</c:v>
                </c:pt>
                <c:pt idx="312">
                  <c:v>397677.60643551918</c:v>
                </c:pt>
                <c:pt idx="313">
                  <c:v>398938.5612080844</c:v>
                </c:pt>
                <c:pt idx="314">
                  <c:v>400199.56074297742</c:v>
                </c:pt>
                <c:pt idx="315">
                  <c:v>401460.51551554265</c:v>
                </c:pt>
                <c:pt idx="316">
                  <c:v>402721.47028810793</c:v>
                </c:pt>
                <c:pt idx="317">
                  <c:v>403982.42506067321</c:v>
                </c:pt>
                <c:pt idx="318">
                  <c:v>405243.42459556618</c:v>
                </c:pt>
                <c:pt idx="319">
                  <c:v>406661.9875241202</c:v>
                </c:pt>
                <c:pt idx="320">
                  <c:v>407922.98705901316</c:v>
                </c:pt>
                <c:pt idx="321">
                  <c:v>409183.94183157844</c:v>
                </c:pt>
                <c:pt idx="322">
                  <c:v>410287.28844815498</c:v>
                </c:pt>
                <c:pt idx="323">
                  <c:v>411548.24322072021</c:v>
                </c:pt>
                <c:pt idx="324">
                  <c:v>412809.19799328549</c:v>
                </c:pt>
                <c:pt idx="325">
                  <c:v>414070.19752817845</c:v>
                </c:pt>
                <c:pt idx="326">
                  <c:v>415488.76045673247</c:v>
                </c:pt>
                <c:pt idx="327">
                  <c:v>416749.75999162544</c:v>
                </c:pt>
                <c:pt idx="328">
                  <c:v>417853.10660820198</c:v>
                </c:pt>
                <c:pt idx="329">
                  <c:v>419114.06138076726</c:v>
                </c:pt>
                <c:pt idx="330">
                  <c:v>420375.01615333249</c:v>
                </c:pt>
                <c:pt idx="331">
                  <c:v>421635.97092589777</c:v>
                </c:pt>
                <c:pt idx="332">
                  <c:v>422896.97046079079</c:v>
                </c:pt>
                <c:pt idx="333">
                  <c:v>424157.92523335601</c:v>
                </c:pt>
                <c:pt idx="334">
                  <c:v>425418.8800059213</c:v>
                </c:pt>
                <c:pt idx="335">
                  <c:v>426679.87954081426</c:v>
                </c:pt>
                <c:pt idx="336">
                  <c:v>427940.83431337954</c:v>
                </c:pt>
                <c:pt idx="337">
                  <c:v>429201.78908594482</c:v>
                </c:pt>
                <c:pt idx="338">
                  <c:v>430462.74385851005</c:v>
                </c:pt>
                <c:pt idx="339">
                  <c:v>431723.74339340307</c:v>
                </c:pt>
                <c:pt idx="340">
                  <c:v>432984.69816596829</c:v>
                </c:pt>
                <c:pt idx="341">
                  <c:v>434245.65293853357</c:v>
                </c:pt>
                <c:pt idx="342">
                  <c:v>435506.6524734266</c:v>
                </c:pt>
                <c:pt idx="343">
                  <c:v>436767.60724599182</c:v>
                </c:pt>
                <c:pt idx="344">
                  <c:v>438028.5620185571</c:v>
                </c:pt>
                <c:pt idx="345">
                  <c:v>439289.51679112233</c:v>
                </c:pt>
                <c:pt idx="346">
                  <c:v>440550.51632601535</c:v>
                </c:pt>
                <c:pt idx="347">
                  <c:v>441811.47109858063</c:v>
                </c:pt>
                <c:pt idx="348">
                  <c:v>443072.42587114585</c:v>
                </c:pt>
                <c:pt idx="349">
                  <c:v>444333.42540603888</c:v>
                </c:pt>
                <c:pt idx="350">
                  <c:v>445594.3801786041</c:v>
                </c:pt>
                <c:pt idx="351">
                  <c:v>446855.33495116938</c:v>
                </c:pt>
                <c:pt idx="352">
                  <c:v>448116.2897237346</c:v>
                </c:pt>
                <c:pt idx="353">
                  <c:v>449377.28925862763</c:v>
                </c:pt>
                <c:pt idx="354">
                  <c:v>450638.24403119291</c:v>
                </c:pt>
                <c:pt idx="355">
                  <c:v>451899.19880375813</c:v>
                </c:pt>
                <c:pt idx="356">
                  <c:v>453160.19833865116</c:v>
                </c:pt>
                <c:pt idx="357">
                  <c:v>454736.36942319386</c:v>
                </c:pt>
                <c:pt idx="358">
                  <c:v>455682.10788378166</c:v>
                </c:pt>
                <c:pt idx="359">
                  <c:v>456943.06265634694</c:v>
                </c:pt>
                <c:pt idx="360">
                  <c:v>458519.27850321739</c:v>
                </c:pt>
                <c:pt idx="361">
                  <c:v>459465.01696380519</c:v>
                </c:pt>
                <c:pt idx="362">
                  <c:v>461041.23281067563</c:v>
                </c:pt>
                <c:pt idx="363">
                  <c:v>461986.97127126344</c:v>
                </c:pt>
                <c:pt idx="364">
                  <c:v>463247.92604382872</c:v>
                </c:pt>
                <c:pt idx="365">
                  <c:v>464508.88081639394</c:v>
                </c:pt>
                <c:pt idx="366">
                  <c:v>465769.83558895922</c:v>
                </c:pt>
                <c:pt idx="367">
                  <c:v>467030.83512385219</c:v>
                </c:pt>
                <c:pt idx="368">
                  <c:v>468291.78989641747</c:v>
                </c:pt>
                <c:pt idx="369">
                  <c:v>469552.74466898275</c:v>
                </c:pt>
                <c:pt idx="370">
                  <c:v>470813.69944154797</c:v>
                </c:pt>
                <c:pt idx="371">
                  <c:v>472074.698976441</c:v>
                </c:pt>
                <c:pt idx="372">
                  <c:v>473335.65374900622</c:v>
                </c:pt>
                <c:pt idx="373">
                  <c:v>474596.6085215715</c:v>
                </c:pt>
                <c:pt idx="374">
                  <c:v>475857.60805646452</c:v>
                </c:pt>
                <c:pt idx="375">
                  <c:v>477118.56282902975</c:v>
                </c:pt>
                <c:pt idx="376">
                  <c:v>478379.51760159503</c:v>
                </c:pt>
                <c:pt idx="377">
                  <c:v>479640.47237416025</c:v>
                </c:pt>
                <c:pt idx="378">
                  <c:v>480901.47190905327</c:v>
                </c:pt>
                <c:pt idx="379">
                  <c:v>482162.42668161856</c:v>
                </c:pt>
                <c:pt idx="380">
                  <c:v>483423.38145418378</c:v>
                </c:pt>
                <c:pt idx="381">
                  <c:v>484684.3809890768</c:v>
                </c:pt>
                <c:pt idx="382">
                  <c:v>485945.33576164203</c:v>
                </c:pt>
                <c:pt idx="383">
                  <c:v>487206.29053420731</c:v>
                </c:pt>
                <c:pt idx="384">
                  <c:v>488467.24530677259</c:v>
                </c:pt>
                <c:pt idx="385">
                  <c:v>489728.24484166555</c:v>
                </c:pt>
                <c:pt idx="386">
                  <c:v>490989.19961423083</c:v>
                </c:pt>
                <c:pt idx="387">
                  <c:v>492250.15438679606</c:v>
                </c:pt>
                <c:pt idx="388">
                  <c:v>493511.15392168908</c:v>
                </c:pt>
                <c:pt idx="389">
                  <c:v>494772.10869425436</c:v>
                </c:pt>
                <c:pt idx="390">
                  <c:v>496033.06346681959</c:v>
                </c:pt>
                <c:pt idx="391">
                  <c:v>497294.01823938487</c:v>
                </c:pt>
                <c:pt idx="392">
                  <c:v>498555.01777427783</c:v>
                </c:pt>
                <c:pt idx="393">
                  <c:v>499815.97254684311</c:v>
                </c:pt>
                <c:pt idx="394">
                  <c:v>501076.92731940839</c:v>
                </c:pt>
                <c:pt idx="395">
                  <c:v>502337.92685430136</c:v>
                </c:pt>
                <c:pt idx="396">
                  <c:v>503598.88162686664</c:v>
                </c:pt>
                <c:pt idx="397">
                  <c:v>504859.83639943186</c:v>
                </c:pt>
                <c:pt idx="398">
                  <c:v>506120.79117199715</c:v>
                </c:pt>
                <c:pt idx="399">
                  <c:v>507381.79070689011</c:v>
                </c:pt>
                <c:pt idx="400">
                  <c:v>508642.74547945539</c:v>
                </c:pt>
                <c:pt idx="401">
                  <c:v>509903.70025202067</c:v>
                </c:pt>
                <c:pt idx="402">
                  <c:v>511164.69978691364</c:v>
                </c:pt>
                <c:pt idx="403">
                  <c:v>512425.65455947892</c:v>
                </c:pt>
                <c:pt idx="404">
                  <c:v>513686.60933204414</c:v>
                </c:pt>
                <c:pt idx="405">
                  <c:v>514947.56410460942</c:v>
                </c:pt>
                <c:pt idx="406">
                  <c:v>516208.56363950245</c:v>
                </c:pt>
                <c:pt idx="407">
                  <c:v>517469.51841206767</c:v>
                </c:pt>
                <c:pt idx="408">
                  <c:v>518730.47318463295</c:v>
                </c:pt>
                <c:pt idx="409">
                  <c:v>519991.47271952592</c:v>
                </c:pt>
                <c:pt idx="410">
                  <c:v>521252.4274920912</c:v>
                </c:pt>
                <c:pt idx="411">
                  <c:v>522513.38226465648</c:v>
                </c:pt>
                <c:pt idx="412">
                  <c:v>523774.3370372217</c:v>
                </c:pt>
                <c:pt idx="413">
                  <c:v>525035.33657211473</c:v>
                </c:pt>
                <c:pt idx="414">
                  <c:v>526296.29134468001</c:v>
                </c:pt>
                <c:pt idx="415">
                  <c:v>527557.24611724529</c:v>
                </c:pt>
                <c:pt idx="416">
                  <c:v>528818.24565213826</c:v>
                </c:pt>
                <c:pt idx="417">
                  <c:v>530079.20042470354</c:v>
                </c:pt>
                <c:pt idx="418">
                  <c:v>531340.1551972687</c:v>
                </c:pt>
                <c:pt idx="419">
                  <c:v>532601.10996983398</c:v>
                </c:pt>
                <c:pt idx="420">
                  <c:v>533862.10950472706</c:v>
                </c:pt>
                <c:pt idx="421">
                  <c:v>535123.06427729223</c:v>
                </c:pt>
                <c:pt idx="422">
                  <c:v>536384.01904985751</c:v>
                </c:pt>
                <c:pt idx="423">
                  <c:v>537645.01858475048</c:v>
                </c:pt>
                <c:pt idx="424">
                  <c:v>538905.97335731576</c:v>
                </c:pt>
                <c:pt idx="425">
                  <c:v>540166.92812988104</c:v>
                </c:pt>
                <c:pt idx="426">
                  <c:v>541427.88290244632</c:v>
                </c:pt>
                <c:pt idx="427">
                  <c:v>542688.88243733929</c:v>
                </c:pt>
                <c:pt idx="428">
                  <c:v>544265.05352188204</c:v>
                </c:pt>
                <c:pt idx="429">
                  <c:v>545210.79198246985</c:v>
                </c:pt>
                <c:pt idx="430">
                  <c:v>546471.74675503501</c:v>
                </c:pt>
                <c:pt idx="431">
                  <c:v>547732.74628992809</c:v>
                </c:pt>
                <c:pt idx="432">
                  <c:v>548993.70106249338</c:v>
                </c:pt>
                <c:pt idx="433">
                  <c:v>550254.65583505854</c:v>
                </c:pt>
                <c:pt idx="434">
                  <c:v>551515.65536995162</c:v>
                </c:pt>
                <c:pt idx="435">
                  <c:v>552776.61014251679</c:v>
                </c:pt>
                <c:pt idx="436">
                  <c:v>554037.56491508207</c:v>
                </c:pt>
                <c:pt idx="437">
                  <c:v>555298.51968764735</c:v>
                </c:pt>
                <c:pt idx="438">
                  <c:v>556559.51922254032</c:v>
                </c:pt>
                <c:pt idx="439">
                  <c:v>557820.4739951056</c:v>
                </c:pt>
                <c:pt idx="440">
                  <c:v>559081.42876767088</c:v>
                </c:pt>
                <c:pt idx="441">
                  <c:v>560342.42830256384</c:v>
                </c:pt>
                <c:pt idx="442">
                  <c:v>561603.38307512912</c:v>
                </c:pt>
                <c:pt idx="443">
                  <c:v>562864.33784769441</c:v>
                </c:pt>
                <c:pt idx="444">
                  <c:v>564125.29262025969</c:v>
                </c:pt>
                <c:pt idx="445">
                  <c:v>565386.29215515265</c:v>
                </c:pt>
                <c:pt idx="446">
                  <c:v>566647.24692771793</c:v>
                </c:pt>
                <c:pt idx="447">
                  <c:v>567908.20170028321</c:v>
                </c:pt>
                <c:pt idx="448">
                  <c:v>569169.20123517618</c:v>
                </c:pt>
                <c:pt idx="449">
                  <c:v>570430.15600774146</c:v>
                </c:pt>
                <c:pt idx="450">
                  <c:v>571691.11078030663</c:v>
                </c:pt>
                <c:pt idx="451">
                  <c:v>572952.06555287191</c:v>
                </c:pt>
                <c:pt idx="452">
                  <c:v>574213.06508776499</c:v>
                </c:pt>
                <c:pt idx="453">
                  <c:v>575474.01986033015</c:v>
                </c:pt>
                <c:pt idx="454">
                  <c:v>576734.97463289544</c:v>
                </c:pt>
                <c:pt idx="455">
                  <c:v>577995.9741677884</c:v>
                </c:pt>
                <c:pt idx="456">
                  <c:v>579256.92894035368</c:v>
                </c:pt>
                <c:pt idx="457">
                  <c:v>580517.88371291896</c:v>
                </c:pt>
                <c:pt idx="458">
                  <c:v>581778.83848548424</c:v>
                </c:pt>
                <c:pt idx="459">
                  <c:v>583039.83802037721</c:v>
                </c:pt>
                <c:pt idx="460">
                  <c:v>584300.79279294249</c:v>
                </c:pt>
                <c:pt idx="461">
                  <c:v>585561.74756550777</c:v>
                </c:pt>
                <c:pt idx="462">
                  <c:v>586822.74710040074</c:v>
                </c:pt>
                <c:pt idx="463">
                  <c:v>588083.70187296602</c:v>
                </c:pt>
                <c:pt idx="464">
                  <c:v>589344.6566455313</c:v>
                </c:pt>
                <c:pt idx="465">
                  <c:v>590605.61141809647</c:v>
                </c:pt>
                <c:pt idx="466">
                  <c:v>591866.61095298955</c:v>
                </c:pt>
                <c:pt idx="467">
                  <c:v>593127.56572555471</c:v>
                </c:pt>
                <c:pt idx="468">
                  <c:v>594388.52049811999</c:v>
                </c:pt>
                <c:pt idx="469">
                  <c:v>595649.52003301308</c:v>
                </c:pt>
                <c:pt idx="470">
                  <c:v>596910.47480557824</c:v>
                </c:pt>
                <c:pt idx="471">
                  <c:v>598171.42957814352</c:v>
                </c:pt>
                <c:pt idx="472">
                  <c:v>599432.3843507088</c:v>
                </c:pt>
                <c:pt idx="473">
                  <c:v>600693.38388560177</c:v>
                </c:pt>
                <c:pt idx="474">
                  <c:v>601954.33865816705</c:v>
                </c:pt>
                <c:pt idx="475">
                  <c:v>603215.29343073233</c:v>
                </c:pt>
                <c:pt idx="476">
                  <c:v>604476.2929656253</c:v>
                </c:pt>
                <c:pt idx="477">
                  <c:v>605737.24773819058</c:v>
                </c:pt>
                <c:pt idx="478">
                  <c:v>606998.20251075586</c:v>
                </c:pt>
                <c:pt idx="479">
                  <c:v>608259.15728332114</c:v>
                </c:pt>
                <c:pt idx="480">
                  <c:v>609520.15681821411</c:v>
                </c:pt>
                <c:pt idx="481">
                  <c:v>610781.11159077939</c:v>
                </c:pt>
                <c:pt idx="482">
                  <c:v>612042.06636334455</c:v>
                </c:pt>
                <c:pt idx="483">
                  <c:v>613303.02113590983</c:v>
                </c:pt>
                <c:pt idx="484">
                  <c:v>614564.02067080291</c:v>
                </c:pt>
                <c:pt idx="485">
                  <c:v>615824.97544336808</c:v>
                </c:pt>
                <c:pt idx="486">
                  <c:v>617085.93021593336</c:v>
                </c:pt>
                <c:pt idx="487">
                  <c:v>618346.92975082633</c:v>
                </c:pt>
                <c:pt idx="488">
                  <c:v>619607.88452339161</c:v>
                </c:pt>
                <c:pt idx="489">
                  <c:v>620868.83929595689</c:v>
                </c:pt>
                <c:pt idx="490">
                  <c:v>622129.79406852217</c:v>
                </c:pt>
                <c:pt idx="491">
                  <c:v>623390.79360341514</c:v>
                </c:pt>
                <c:pt idx="492">
                  <c:v>624651.74837598042</c:v>
                </c:pt>
                <c:pt idx="493">
                  <c:v>625912.7031485457</c:v>
                </c:pt>
                <c:pt idx="494">
                  <c:v>627173.70268343866</c:v>
                </c:pt>
                <c:pt idx="495">
                  <c:v>628434.65745600394</c:v>
                </c:pt>
                <c:pt idx="496">
                  <c:v>629695.61222856923</c:v>
                </c:pt>
                <c:pt idx="497">
                  <c:v>630956.56700113439</c:v>
                </c:pt>
                <c:pt idx="498">
                  <c:v>632217.56653602747</c:v>
                </c:pt>
                <c:pt idx="499">
                  <c:v>633478.52130859275</c:v>
                </c:pt>
                <c:pt idx="500">
                  <c:v>634739.47608115792</c:v>
                </c:pt>
                <c:pt idx="501">
                  <c:v>636000.475616051</c:v>
                </c:pt>
                <c:pt idx="502">
                  <c:v>637261.43038861617</c:v>
                </c:pt>
                <c:pt idx="503">
                  <c:v>638522.38516118145</c:v>
                </c:pt>
                <c:pt idx="504">
                  <c:v>639783.33993374673</c:v>
                </c:pt>
                <c:pt idx="505">
                  <c:v>641044.33946863969</c:v>
                </c:pt>
                <c:pt idx="506">
                  <c:v>642305.29424120497</c:v>
                </c:pt>
                <c:pt idx="507">
                  <c:v>643566.24901377026</c:v>
                </c:pt>
                <c:pt idx="508">
                  <c:v>644827.24854866322</c:v>
                </c:pt>
                <c:pt idx="509">
                  <c:v>646088.2033212285</c:v>
                </c:pt>
                <c:pt idx="510">
                  <c:v>647349.15809379378</c:v>
                </c:pt>
                <c:pt idx="511">
                  <c:v>648610.11286635906</c:v>
                </c:pt>
                <c:pt idx="512">
                  <c:v>649871.11240125203</c:v>
                </c:pt>
                <c:pt idx="513">
                  <c:v>651132.06717381731</c:v>
                </c:pt>
                <c:pt idx="514">
                  <c:v>652393.02194638248</c:v>
                </c:pt>
                <c:pt idx="515">
                  <c:v>653654.02148127556</c:v>
                </c:pt>
                <c:pt idx="516">
                  <c:v>654914.97625384084</c:v>
                </c:pt>
                <c:pt idx="517">
                  <c:v>656175.931026406</c:v>
                </c:pt>
                <c:pt idx="518">
                  <c:v>657436.88579897129</c:v>
                </c:pt>
                <c:pt idx="519">
                  <c:v>658697.88533386425</c:v>
                </c:pt>
                <c:pt idx="520">
                  <c:v>659958.84010642953</c:v>
                </c:pt>
                <c:pt idx="521">
                  <c:v>661219.79487899481</c:v>
                </c:pt>
                <c:pt idx="522">
                  <c:v>662480.79441388778</c:v>
                </c:pt>
                <c:pt idx="523">
                  <c:v>663741.74918645306</c:v>
                </c:pt>
                <c:pt idx="524">
                  <c:v>665002.70395901834</c:v>
                </c:pt>
                <c:pt idx="525">
                  <c:v>666263.65873158362</c:v>
                </c:pt>
                <c:pt idx="526">
                  <c:v>667524.65826647659</c:v>
                </c:pt>
                <c:pt idx="527">
                  <c:v>668785.61303904187</c:v>
                </c:pt>
                <c:pt idx="528">
                  <c:v>670046.56781160715</c:v>
                </c:pt>
                <c:pt idx="529">
                  <c:v>671307.56734650012</c:v>
                </c:pt>
                <c:pt idx="530">
                  <c:v>672568.5221190654</c:v>
                </c:pt>
                <c:pt idx="531">
                  <c:v>673829.47689163068</c:v>
                </c:pt>
                <c:pt idx="532">
                  <c:v>675090.43166419584</c:v>
                </c:pt>
                <c:pt idx="533">
                  <c:v>676351.43119908893</c:v>
                </c:pt>
                <c:pt idx="534">
                  <c:v>677612.38597165409</c:v>
                </c:pt>
                <c:pt idx="535">
                  <c:v>678873.34074421937</c:v>
                </c:pt>
                <c:pt idx="536">
                  <c:v>680134.34027911245</c:v>
                </c:pt>
                <c:pt idx="537">
                  <c:v>681395.29505167762</c:v>
                </c:pt>
                <c:pt idx="538">
                  <c:v>682656.2498242429</c:v>
                </c:pt>
                <c:pt idx="539">
                  <c:v>683917.20459680818</c:v>
                </c:pt>
                <c:pt idx="540">
                  <c:v>685178.20413170115</c:v>
                </c:pt>
                <c:pt idx="541">
                  <c:v>686439.15890426643</c:v>
                </c:pt>
                <c:pt idx="542">
                  <c:v>687700.11367683171</c:v>
                </c:pt>
                <c:pt idx="543">
                  <c:v>688961.06844939699</c:v>
                </c:pt>
                <c:pt idx="544">
                  <c:v>690222.06798428996</c:v>
                </c:pt>
                <c:pt idx="545">
                  <c:v>691483.02275685524</c:v>
                </c:pt>
                <c:pt idx="546">
                  <c:v>693059.23860372568</c:v>
                </c:pt>
                <c:pt idx="547">
                  <c:v>694004.97706431348</c:v>
                </c:pt>
                <c:pt idx="548">
                  <c:v>695265.93183687876</c:v>
                </c:pt>
                <c:pt idx="549">
                  <c:v>696526.88660944393</c:v>
                </c:pt>
                <c:pt idx="550">
                  <c:v>697787.84138200921</c:v>
                </c:pt>
                <c:pt idx="551">
                  <c:v>699048.84091690229</c:v>
                </c:pt>
                <c:pt idx="552">
                  <c:v>700309.79568946746</c:v>
                </c:pt>
                <c:pt idx="553">
                  <c:v>701570.75046203274</c:v>
                </c:pt>
                <c:pt idx="554">
                  <c:v>702831.7499969257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3D5F-4B54-A9A8-60C687B67341}"/>
            </c:ext>
          </c:extLst>
        </c:ser>
        <c:ser>
          <c:idx val="9"/>
          <c:order val="9"/>
          <c:tx>
            <c:v>NORMALWEIGHT 10</c:v>
          </c:tx>
          <c:spPr>
            <a:ln w="1905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'NORMALWEIGHT 10'!$J$6:$J$560</c:f>
              <c:numCache>
                <c:formatCode>0.0000</c:formatCode>
                <c:ptCount val="55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9.4126507639884964E-4</c:v>
                </c:pt>
                <c:pt idx="5">
                  <c:v>0</c:v>
                </c:pt>
                <c:pt idx="6">
                  <c:v>9.4126507639884964E-4</c:v>
                </c:pt>
                <c:pt idx="7">
                  <c:v>9.4126507639884964E-4</c:v>
                </c:pt>
                <c:pt idx="8">
                  <c:v>9.4126507639884964E-4</c:v>
                </c:pt>
                <c:pt idx="9">
                  <c:v>1.8825301527976993E-3</c:v>
                </c:pt>
                <c:pt idx="10">
                  <c:v>1.8825301527976993E-3</c:v>
                </c:pt>
                <c:pt idx="11">
                  <c:v>1.8825301527976993E-3</c:v>
                </c:pt>
                <c:pt idx="12">
                  <c:v>2.8237950801849364E-3</c:v>
                </c:pt>
                <c:pt idx="13">
                  <c:v>2.8237950801849364E-3</c:v>
                </c:pt>
                <c:pt idx="14">
                  <c:v>2.8237950801849364E-3</c:v>
                </c:pt>
                <c:pt idx="15">
                  <c:v>2.8237950801849364E-3</c:v>
                </c:pt>
                <c:pt idx="16">
                  <c:v>3.7650603055953986E-3</c:v>
                </c:pt>
                <c:pt idx="17">
                  <c:v>3.7650603055953986E-3</c:v>
                </c:pt>
                <c:pt idx="18">
                  <c:v>3.7650603055953986E-3</c:v>
                </c:pt>
                <c:pt idx="19">
                  <c:v>4.7063255310058607E-3</c:v>
                </c:pt>
                <c:pt idx="20">
                  <c:v>4.7063255310058607E-3</c:v>
                </c:pt>
                <c:pt idx="21">
                  <c:v>4.7063255310058607E-3</c:v>
                </c:pt>
                <c:pt idx="22">
                  <c:v>4.7063255310058607E-3</c:v>
                </c:pt>
                <c:pt idx="23">
                  <c:v>4.7063255310058607E-3</c:v>
                </c:pt>
                <c:pt idx="24">
                  <c:v>5.6475901603698728E-3</c:v>
                </c:pt>
                <c:pt idx="25">
                  <c:v>5.6475901603698728E-3</c:v>
                </c:pt>
                <c:pt idx="26">
                  <c:v>5.6475901603698728E-3</c:v>
                </c:pt>
                <c:pt idx="27">
                  <c:v>5.6475901603698728E-3</c:v>
                </c:pt>
                <c:pt idx="28">
                  <c:v>6.588855385780335E-3</c:v>
                </c:pt>
                <c:pt idx="29">
                  <c:v>6.588855385780335E-3</c:v>
                </c:pt>
                <c:pt idx="30">
                  <c:v>7.5301206111907971E-3</c:v>
                </c:pt>
                <c:pt idx="31">
                  <c:v>7.5301206111907971E-3</c:v>
                </c:pt>
                <c:pt idx="32">
                  <c:v>7.5301206111907971E-3</c:v>
                </c:pt>
                <c:pt idx="33">
                  <c:v>7.5301206111907971E-3</c:v>
                </c:pt>
                <c:pt idx="34">
                  <c:v>8.4713858366012584E-3</c:v>
                </c:pt>
                <c:pt idx="35">
                  <c:v>8.4713858366012584E-3</c:v>
                </c:pt>
                <c:pt idx="36">
                  <c:v>8.4713858366012584E-3</c:v>
                </c:pt>
                <c:pt idx="37">
                  <c:v>8.4713858366012584E-3</c:v>
                </c:pt>
                <c:pt idx="38">
                  <c:v>9.4126510620117215E-3</c:v>
                </c:pt>
                <c:pt idx="39">
                  <c:v>9.4126510620117215E-3</c:v>
                </c:pt>
                <c:pt idx="40">
                  <c:v>9.4126510620117215E-3</c:v>
                </c:pt>
                <c:pt idx="41">
                  <c:v>1.0353915691375733E-2</c:v>
                </c:pt>
                <c:pt idx="42">
                  <c:v>1.0353915691375733E-2</c:v>
                </c:pt>
                <c:pt idx="43">
                  <c:v>1.0353915691375733E-2</c:v>
                </c:pt>
                <c:pt idx="44">
                  <c:v>1.0353915691375733E-2</c:v>
                </c:pt>
                <c:pt idx="45">
                  <c:v>1.1295180320739746E-2</c:v>
                </c:pt>
                <c:pt idx="46">
                  <c:v>1.1295180320739746E-2</c:v>
                </c:pt>
                <c:pt idx="47">
                  <c:v>1.2236446142196657E-2</c:v>
                </c:pt>
                <c:pt idx="48">
                  <c:v>1.2236446142196657E-2</c:v>
                </c:pt>
                <c:pt idx="49">
                  <c:v>1.2236446142196657E-2</c:v>
                </c:pt>
                <c:pt idx="50">
                  <c:v>1.2236446142196657E-2</c:v>
                </c:pt>
                <c:pt idx="51">
                  <c:v>1.317771077156067E-2</c:v>
                </c:pt>
                <c:pt idx="52">
                  <c:v>1.317771077156067E-2</c:v>
                </c:pt>
                <c:pt idx="53">
                  <c:v>1.317771077156067E-2</c:v>
                </c:pt>
                <c:pt idx="54">
                  <c:v>1.4118976593017578E-2</c:v>
                </c:pt>
                <c:pt idx="55">
                  <c:v>1.4118976593017578E-2</c:v>
                </c:pt>
                <c:pt idx="56">
                  <c:v>1.4118976593017578E-2</c:v>
                </c:pt>
                <c:pt idx="57">
                  <c:v>1.4118976593017578E-2</c:v>
                </c:pt>
                <c:pt idx="58">
                  <c:v>1.5060241222381594E-2</c:v>
                </c:pt>
                <c:pt idx="59">
                  <c:v>1.5060241222381594E-2</c:v>
                </c:pt>
                <c:pt idx="60">
                  <c:v>1.5060241222381594E-2</c:v>
                </c:pt>
                <c:pt idx="61">
                  <c:v>1.6001505851745607E-2</c:v>
                </c:pt>
                <c:pt idx="62">
                  <c:v>1.6001505851745607E-2</c:v>
                </c:pt>
                <c:pt idx="63">
                  <c:v>1.6001505851745607E-2</c:v>
                </c:pt>
                <c:pt idx="64">
                  <c:v>1.6942771673202517E-2</c:v>
                </c:pt>
                <c:pt idx="65">
                  <c:v>1.6942771673202517E-2</c:v>
                </c:pt>
                <c:pt idx="66">
                  <c:v>1.7884036302566533E-2</c:v>
                </c:pt>
                <c:pt idx="67">
                  <c:v>1.7884036302566533E-2</c:v>
                </c:pt>
                <c:pt idx="68">
                  <c:v>1.7884036302566533E-2</c:v>
                </c:pt>
                <c:pt idx="69">
                  <c:v>1.7884036302566533E-2</c:v>
                </c:pt>
                <c:pt idx="70">
                  <c:v>1.7884036302566533E-2</c:v>
                </c:pt>
                <c:pt idx="71">
                  <c:v>1.8825302124023443E-2</c:v>
                </c:pt>
                <c:pt idx="72">
                  <c:v>1.8825302124023443E-2</c:v>
                </c:pt>
                <c:pt idx="73">
                  <c:v>1.8825302124023443E-2</c:v>
                </c:pt>
                <c:pt idx="74">
                  <c:v>1.9766566753387452E-2</c:v>
                </c:pt>
                <c:pt idx="75">
                  <c:v>1.9766566753387452E-2</c:v>
                </c:pt>
                <c:pt idx="76">
                  <c:v>1.9766566753387452E-2</c:v>
                </c:pt>
                <c:pt idx="77">
                  <c:v>2.0707831382751465E-2</c:v>
                </c:pt>
                <c:pt idx="78">
                  <c:v>2.0707831382751465E-2</c:v>
                </c:pt>
                <c:pt idx="79">
                  <c:v>2.0707831382751465E-2</c:v>
                </c:pt>
                <c:pt idx="80">
                  <c:v>2.1649096012115482E-2</c:v>
                </c:pt>
                <c:pt idx="81">
                  <c:v>2.1649096012115482E-2</c:v>
                </c:pt>
                <c:pt idx="82">
                  <c:v>2.1649096012115482E-2</c:v>
                </c:pt>
                <c:pt idx="83">
                  <c:v>2.1649096012115482E-2</c:v>
                </c:pt>
                <c:pt idx="84">
                  <c:v>2.2590360641479491E-2</c:v>
                </c:pt>
                <c:pt idx="85">
                  <c:v>2.2590360641479491E-2</c:v>
                </c:pt>
                <c:pt idx="86">
                  <c:v>2.2590360641479491E-2</c:v>
                </c:pt>
                <c:pt idx="87">
                  <c:v>2.3531627655029298E-2</c:v>
                </c:pt>
                <c:pt idx="88">
                  <c:v>2.3531627655029298E-2</c:v>
                </c:pt>
                <c:pt idx="89">
                  <c:v>2.3531627655029298E-2</c:v>
                </c:pt>
                <c:pt idx="90">
                  <c:v>2.4472892284393314E-2</c:v>
                </c:pt>
                <c:pt idx="91">
                  <c:v>2.4472892284393314E-2</c:v>
                </c:pt>
                <c:pt idx="92">
                  <c:v>2.4472892284393314E-2</c:v>
                </c:pt>
                <c:pt idx="93">
                  <c:v>2.5414156913757324E-2</c:v>
                </c:pt>
                <c:pt idx="94">
                  <c:v>2.5414156913757324E-2</c:v>
                </c:pt>
                <c:pt idx="95">
                  <c:v>2.5414156913757324E-2</c:v>
                </c:pt>
                <c:pt idx="96">
                  <c:v>2.635542154312134E-2</c:v>
                </c:pt>
                <c:pt idx="97">
                  <c:v>2.635542154312134E-2</c:v>
                </c:pt>
                <c:pt idx="98">
                  <c:v>2.635542154312134E-2</c:v>
                </c:pt>
                <c:pt idx="99">
                  <c:v>2.635542154312134E-2</c:v>
                </c:pt>
                <c:pt idx="100">
                  <c:v>2.635542154312134E-2</c:v>
                </c:pt>
                <c:pt idx="101">
                  <c:v>2.7296686172485353E-2</c:v>
                </c:pt>
                <c:pt idx="102">
                  <c:v>2.7296686172485353E-2</c:v>
                </c:pt>
                <c:pt idx="103">
                  <c:v>2.8237953186035156E-2</c:v>
                </c:pt>
                <c:pt idx="104">
                  <c:v>2.8237953186035156E-2</c:v>
                </c:pt>
                <c:pt idx="105">
                  <c:v>2.8237953186035156E-2</c:v>
                </c:pt>
                <c:pt idx="106">
                  <c:v>2.9179217815399172E-2</c:v>
                </c:pt>
                <c:pt idx="107">
                  <c:v>2.9179217815399172E-2</c:v>
                </c:pt>
                <c:pt idx="108">
                  <c:v>3.0120482444763189E-2</c:v>
                </c:pt>
                <c:pt idx="109">
                  <c:v>2.9179217815399172E-2</c:v>
                </c:pt>
                <c:pt idx="110">
                  <c:v>3.0120482444763189E-2</c:v>
                </c:pt>
                <c:pt idx="111">
                  <c:v>3.0120482444763189E-2</c:v>
                </c:pt>
                <c:pt idx="112">
                  <c:v>3.1061747074127198E-2</c:v>
                </c:pt>
                <c:pt idx="113">
                  <c:v>3.1061747074127198E-2</c:v>
                </c:pt>
                <c:pt idx="114">
                  <c:v>3.1061747074127198E-2</c:v>
                </c:pt>
                <c:pt idx="115">
                  <c:v>3.2003011703491215E-2</c:v>
                </c:pt>
                <c:pt idx="116">
                  <c:v>3.2003011703491215E-2</c:v>
                </c:pt>
                <c:pt idx="117">
                  <c:v>3.2003011703491215E-2</c:v>
                </c:pt>
                <c:pt idx="118">
                  <c:v>3.2003011703491215E-2</c:v>
                </c:pt>
                <c:pt idx="119">
                  <c:v>3.2944278717041017E-2</c:v>
                </c:pt>
                <c:pt idx="120">
                  <c:v>3.2944278717041017E-2</c:v>
                </c:pt>
                <c:pt idx="121">
                  <c:v>3.3885543346405034E-2</c:v>
                </c:pt>
                <c:pt idx="122">
                  <c:v>3.3885543346405034E-2</c:v>
                </c:pt>
                <c:pt idx="123">
                  <c:v>3.3885543346405034E-2</c:v>
                </c:pt>
                <c:pt idx="124">
                  <c:v>3.482680797576905E-2</c:v>
                </c:pt>
                <c:pt idx="125">
                  <c:v>3.482680797576905E-2</c:v>
                </c:pt>
                <c:pt idx="126">
                  <c:v>3.482680797576905E-2</c:v>
                </c:pt>
                <c:pt idx="127">
                  <c:v>3.5768072605133067E-2</c:v>
                </c:pt>
                <c:pt idx="128">
                  <c:v>3.5768072605133067E-2</c:v>
                </c:pt>
                <c:pt idx="129">
                  <c:v>3.5768072605133067E-2</c:v>
                </c:pt>
                <c:pt idx="130">
                  <c:v>3.5768072605133067E-2</c:v>
                </c:pt>
                <c:pt idx="131">
                  <c:v>3.6709337234497069E-2</c:v>
                </c:pt>
                <c:pt idx="132">
                  <c:v>3.6709337234497069E-2</c:v>
                </c:pt>
                <c:pt idx="133">
                  <c:v>3.7650604248046886E-2</c:v>
                </c:pt>
                <c:pt idx="134">
                  <c:v>3.7650604248046886E-2</c:v>
                </c:pt>
                <c:pt idx="135">
                  <c:v>3.7650604248046886E-2</c:v>
                </c:pt>
                <c:pt idx="136">
                  <c:v>3.7650604248046886E-2</c:v>
                </c:pt>
                <c:pt idx="137">
                  <c:v>3.8591868877410888E-2</c:v>
                </c:pt>
                <c:pt idx="138">
                  <c:v>3.8591868877410888E-2</c:v>
                </c:pt>
                <c:pt idx="139">
                  <c:v>3.8591868877410888E-2</c:v>
                </c:pt>
                <c:pt idx="140">
                  <c:v>3.9533133506774905E-2</c:v>
                </c:pt>
                <c:pt idx="141">
                  <c:v>3.9533133506774905E-2</c:v>
                </c:pt>
                <c:pt idx="142">
                  <c:v>4.0474400520324708E-2</c:v>
                </c:pt>
                <c:pt idx="143">
                  <c:v>4.0474400520324708E-2</c:v>
                </c:pt>
                <c:pt idx="144">
                  <c:v>4.0474400520324708E-2</c:v>
                </c:pt>
                <c:pt idx="145">
                  <c:v>4.1415662765502931E-2</c:v>
                </c:pt>
                <c:pt idx="146">
                  <c:v>4.1415662765502931E-2</c:v>
                </c:pt>
                <c:pt idx="147">
                  <c:v>4.1415662765502931E-2</c:v>
                </c:pt>
                <c:pt idx="148">
                  <c:v>4.2356929779052734E-2</c:v>
                </c:pt>
                <c:pt idx="149">
                  <c:v>4.2356929779052734E-2</c:v>
                </c:pt>
                <c:pt idx="150">
                  <c:v>4.3298192024230964E-2</c:v>
                </c:pt>
                <c:pt idx="151">
                  <c:v>4.2356929779052734E-2</c:v>
                </c:pt>
                <c:pt idx="152">
                  <c:v>4.3298192024230964E-2</c:v>
                </c:pt>
                <c:pt idx="153">
                  <c:v>4.3298192024230964E-2</c:v>
                </c:pt>
                <c:pt idx="154">
                  <c:v>4.4239459037780766E-2</c:v>
                </c:pt>
                <c:pt idx="155">
                  <c:v>4.4239459037780766E-2</c:v>
                </c:pt>
                <c:pt idx="156">
                  <c:v>4.4239459037780766E-2</c:v>
                </c:pt>
                <c:pt idx="157">
                  <c:v>4.4239459037780766E-2</c:v>
                </c:pt>
                <c:pt idx="158">
                  <c:v>4.5180721282958983E-2</c:v>
                </c:pt>
                <c:pt idx="159">
                  <c:v>4.5180721282958983E-2</c:v>
                </c:pt>
                <c:pt idx="160">
                  <c:v>4.6121988296508799E-2</c:v>
                </c:pt>
                <c:pt idx="161">
                  <c:v>4.6121988296508799E-2</c:v>
                </c:pt>
                <c:pt idx="162">
                  <c:v>4.6121988296508799E-2</c:v>
                </c:pt>
                <c:pt idx="163">
                  <c:v>4.7063255310058595E-2</c:v>
                </c:pt>
                <c:pt idx="164">
                  <c:v>4.7063255310058595E-2</c:v>
                </c:pt>
                <c:pt idx="165">
                  <c:v>4.7063255310058595E-2</c:v>
                </c:pt>
                <c:pt idx="166">
                  <c:v>4.8004517555236825E-2</c:v>
                </c:pt>
                <c:pt idx="167">
                  <c:v>4.8004517555236825E-2</c:v>
                </c:pt>
                <c:pt idx="168">
                  <c:v>4.8004517555236825E-2</c:v>
                </c:pt>
                <c:pt idx="169">
                  <c:v>4.8945784568786628E-2</c:v>
                </c:pt>
                <c:pt idx="170">
                  <c:v>4.8945784568786628E-2</c:v>
                </c:pt>
                <c:pt idx="171">
                  <c:v>4.8945784568786628E-2</c:v>
                </c:pt>
                <c:pt idx="172">
                  <c:v>4.8945784568786628E-2</c:v>
                </c:pt>
                <c:pt idx="173">
                  <c:v>4.9887046813964844E-2</c:v>
                </c:pt>
                <c:pt idx="174">
                  <c:v>4.9887046813964844E-2</c:v>
                </c:pt>
                <c:pt idx="175">
                  <c:v>4.9887046813964844E-2</c:v>
                </c:pt>
                <c:pt idx="176">
                  <c:v>5.0828313827514647E-2</c:v>
                </c:pt>
                <c:pt idx="177">
                  <c:v>5.0828313827514647E-2</c:v>
                </c:pt>
                <c:pt idx="178">
                  <c:v>5.1769580841064464E-2</c:v>
                </c:pt>
                <c:pt idx="179">
                  <c:v>5.1769580841064464E-2</c:v>
                </c:pt>
                <c:pt idx="180">
                  <c:v>5.1769580841064464E-2</c:v>
                </c:pt>
                <c:pt idx="181">
                  <c:v>5.271084308624268E-2</c:v>
                </c:pt>
                <c:pt idx="182">
                  <c:v>5.271084308624268E-2</c:v>
                </c:pt>
                <c:pt idx="183">
                  <c:v>5.271084308624268E-2</c:v>
                </c:pt>
                <c:pt idx="184">
                  <c:v>5.271084308624268E-2</c:v>
                </c:pt>
                <c:pt idx="185">
                  <c:v>5.3652110099792483E-2</c:v>
                </c:pt>
                <c:pt idx="186">
                  <c:v>5.3652110099792483E-2</c:v>
                </c:pt>
                <c:pt idx="187">
                  <c:v>5.3652110099792483E-2</c:v>
                </c:pt>
                <c:pt idx="188">
                  <c:v>5.4593372344970706E-2</c:v>
                </c:pt>
                <c:pt idx="189">
                  <c:v>5.4593372344970706E-2</c:v>
                </c:pt>
                <c:pt idx="190">
                  <c:v>5.5534639358520509E-2</c:v>
                </c:pt>
                <c:pt idx="191">
                  <c:v>5.5534639358520509E-2</c:v>
                </c:pt>
                <c:pt idx="192">
                  <c:v>5.5534639358520509E-2</c:v>
                </c:pt>
                <c:pt idx="193">
                  <c:v>5.5534639358520509E-2</c:v>
                </c:pt>
                <c:pt idx="194">
                  <c:v>5.6475906372070311E-2</c:v>
                </c:pt>
                <c:pt idx="195">
                  <c:v>5.6475906372070311E-2</c:v>
                </c:pt>
                <c:pt idx="196">
                  <c:v>5.6475906372070311E-2</c:v>
                </c:pt>
                <c:pt idx="197">
                  <c:v>5.7417168617248542E-2</c:v>
                </c:pt>
                <c:pt idx="198">
                  <c:v>5.7417168617248542E-2</c:v>
                </c:pt>
                <c:pt idx="199">
                  <c:v>5.8358435630798344E-2</c:v>
                </c:pt>
                <c:pt idx="200">
                  <c:v>5.8358435630798344E-2</c:v>
                </c:pt>
                <c:pt idx="201">
                  <c:v>5.8358435630798344E-2</c:v>
                </c:pt>
                <c:pt idx="202">
                  <c:v>5.8358435630798344E-2</c:v>
                </c:pt>
                <c:pt idx="203">
                  <c:v>5.9299697875976561E-2</c:v>
                </c:pt>
                <c:pt idx="204">
                  <c:v>5.9299697875976561E-2</c:v>
                </c:pt>
                <c:pt idx="205">
                  <c:v>6.0240964889526377E-2</c:v>
                </c:pt>
                <c:pt idx="206">
                  <c:v>6.0240964889526377E-2</c:v>
                </c:pt>
                <c:pt idx="207">
                  <c:v>6.0240964889526377E-2</c:v>
                </c:pt>
                <c:pt idx="208">
                  <c:v>6.118223190307618E-2</c:v>
                </c:pt>
                <c:pt idx="209">
                  <c:v>6.118223190307618E-2</c:v>
                </c:pt>
                <c:pt idx="210">
                  <c:v>6.118223190307618E-2</c:v>
                </c:pt>
                <c:pt idx="211">
                  <c:v>6.2123494148254396E-2</c:v>
                </c:pt>
                <c:pt idx="212">
                  <c:v>6.2123494148254396E-2</c:v>
                </c:pt>
                <c:pt idx="213">
                  <c:v>6.2123494148254396E-2</c:v>
                </c:pt>
                <c:pt idx="214">
                  <c:v>6.306476116180422E-2</c:v>
                </c:pt>
                <c:pt idx="215">
                  <c:v>6.306476116180422E-2</c:v>
                </c:pt>
                <c:pt idx="216">
                  <c:v>6.306476116180422E-2</c:v>
                </c:pt>
                <c:pt idx="217">
                  <c:v>6.4006023406982429E-2</c:v>
                </c:pt>
                <c:pt idx="218">
                  <c:v>6.4006023406982429E-2</c:v>
                </c:pt>
                <c:pt idx="219">
                  <c:v>6.4947290420532225E-2</c:v>
                </c:pt>
                <c:pt idx="220">
                  <c:v>6.4947290420532225E-2</c:v>
                </c:pt>
                <c:pt idx="221">
                  <c:v>6.4947290420532225E-2</c:v>
                </c:pt>
                <c:pt idx="222">
                  <c:v>6.5888557434082035E-2</c:v>
                </c:pt>
                <c:pt idx="223">
                  <c:v>6.5888557434082035E-2</c:v>
                </c:pt>
                <c:pt idx="224">
                  <c:v>6.5888557434082035E-2</c:v>
                </c:pt>
                <c:pt idx="225">
                  <c:v>6.5888557434082035E-2</c:v>
                </c:pt>
                <c:pt idx="226">
                  <c:v>6.6829819679260258E-2</c:v>
                </c:pt>
                <c:pt idx="227">
                  <c:v>6.6829819679260258E-2</c:v>
                </c:pt>
                <c:pt idx="228">
                  <c:v>6.6829819679260258E-2</c:v>
                </c:pt>
                <c:pt idx="229">
                  <c:v>6.7771086692810067E-2</c:v>
                </c:pt>
                <c:pt idx="230">
                  <c:v>6.7771086692810067E-2</c:v>
                </c:pt>
                <c:pt idx="231">
                  <c:v>6.8712348937988277E-2</c:v>
                </c:pt>
                <c:pt idx="232">
                  <c:v>6.8712348937988277E-2</c:v>
                </c:pt>
                <c:pt idx="233">
                  <c:v>6.96536159515381E-2</c:v>
                </c:pt>
                <c:pt idx="234">
                  <c:v>6.96536159515381E-2</c:v>
                </c:pt>
                <c:pt idx="235">
                  <c:v>7.0594882965087896E-2</c:v>
                </c:pt>
                <c:pt idx="236">
                  <c:v>7.0594882965087896E-2</c:v>
                </c:pt>
                <c:pt idx="237">
                  <c:v>7.0594882965087896E-2</c:v>
                </c:pt>
                <c:pt idx="238">
                  <c:v>7.0594882965087896E-2</c:v>
                </c:pt>
                <c:pt idx="239">
                  <c:v>7.1536145210266133E-2</c:v>
                </c:pt>
                <c:pt idx="240">
                  <c:v>7.1536145210266133E-2</c:v>
                </c:pt>
                <c:pt idx="241">
                  <c:v>7.1536145210266133E-2</c:v>
                </c:pt>
                <c:pt idx="242">
                  <c:v>7.2477412223815915E-2</c:v>
                </c:pt>
                <c:pt idx="243">
                  <c:v>7.2477412223815915E-2</c:v>
                </c:pt>
                <c:pt idx="244">
                  <c:v>7.2477412223815915E-2</c:v>
                </c:pt>
                <c:pt idx="245">
                  <c:v>7.3418674468994138E-2</c:v>
                </c:pt>
                <c:pt idx="246">
                  <c:v>7.3418674468994138E-2</c:v>
                </c:pt>
                <c:pt idx="247">
                  <c:v>7.3418674468994138E-2</c:v>
                </c:pt>
                <c:pt idx="248">
                  <c:v>7.4359941482543948E-2</c:v>
                </c:pt>
                <c:pt idx="249">
                  <c:v>7.4359941482543948E-2</c:v>
                </c:pt>
                <c:pt idx="250">
                  <c:v>7.4359941482543948E-2</c:v>
                </c:pt>
                <c:pt idx="251">
                  <c:v>7.5301208496093772E-2</c:v>
                </c:pt>
                <c:pt idx="252">
                  <c:v>7.5301208496093772E-2</c:v>
                </c:pt>
                <c:pt idx="253">
                  <c:v>7.5301208496093772E-2</c:v>
                </c:pt>
                <c:pt idx="254">
                  <c:v>7.6242470741271981E-2</c:v>
                </c:pt>
                <c:pt idx="255">
                  <c:v>7.6242470741271981E-2</c:v>
                </c:pt>
                <c:pt idx="256">
                  <c:v>7.6242470741271981E-2</c:v>
                </c:pt>
                <c:pt idx="257">
                  <c:v>7.7183737754821777E-2</c:v>
                </c:pt>
                <c:pt idx="258">
                  <c:v>7.7183737754821777E-2</c:v>
                </c:pt>
                <c:pt idx="259">
                  <c:v>7.8125000000000014E-2</c:v>
                </c:pt>
                <c:pt idx="260">
                  <c:v>7.8125000000000014E-2</c:v>
                </c:pt>
                <c:pt idx="261">
                  <c:v>7.8125000000000014E-2</c:v>
                </c:pt>
                <c:pt idx="262">
                  <c:v>7.8125000000000014E-2</c:v>
                </c:pt>
                <c:pt idx="263">
                  <c:v>7.906626701354981E-2</c:v>
                </c:pt>
                <c:pt idx="264">
                  <c:v>7.906626701354981E-2</c:v>
                </c:pt>
                <c:pt idx="265">
                  <c:v>8.0007534027099619E-2</c:v>
                </c:pt>
                <c:pt idx="266">
                  <c:v>8.0007534027099619E-2</c:v>
                </c:pt>
                <c:pt idx="267">
                  <c:v>8.0007534027099619E-2</c:v>
                </c:pt>
                <c:pt idx="268">
                  <c:v>8.0007534027099619E-2</c:v>
                </c:pt>
                <c:pt idx="269">
                  <c:v>8.0948801040649415E-2</c:v>
                </c:pt>
                <c:pt idx="270">
                  <c:v>8.0948801040649415E-2</c:v>
                </c:pt>
                <c:pt idx="271">
                  <c:v>8.1890058517456052E-2</c:v>
                </c:pt>
                <c:pt idx="272">
                  <c:v>8.1890058517456052E-2</c:v>
                </c:pt>
                <c:pt idx="273">
                  <c:v>8.2831325531005862E-2</c:v>
                </c:pt>
                <c:pt idx="274">
                  <c:v>8.2831325531005862E-2</c:v>
                </c:pt>
                <c:pt idx="275">
                  <c:v>8.2831325531005862E-2</c:v>
                </c:pt>
                <c:pt idx="276">
                  <c:v>8.2831325531005862E-2</c:v>
                </c:pt>
                <c:pt idx="277">
                  <c:v>8.3772592544555685E-2</c:v>
                </c:pt>
                <c:pt idx="278">
                  <c:v>8.3772592544555685E-2</c:v>
                </c:pt>
                <c:pt idx="279">
                  <c:v>8.4713859558105467E-2</c:v>
                </c:pt>
                <c:pt idx="280">
                  <c:v>8.4713859558105467E-2</c:v>
                </c:pt>
                <c:pt idx="281">
                  <c:v>8.4713859558105467E-2</c:v>
                </c:pt>
                <c:pt idx="282">
                  <c:v>8.5655126571655291E-2</c:v>
                </c:pt>
                <c:pt idx="283">
                  <c:v>8.5655126571655291E-2</c:v>
                </c:pt>
                <c:pt idx="284">
                  <c:v>8.5655126571655291E-2</c:v>
                </c:pt>
                <c:pt idx="285">
                  <c:v>8.6596384048461927E-2</c:v>
                </c:pt>
                <c:pt idx="286">
                  <c:v>8.6596384048461927E-2</c:v>
                </c:pt>
                <c:pt idx="287">
                  <c:v>8.6596384048461927E-2</c:v>
                </c:pt>
                <c:pt idx="288">
                  <c:v>8.7537651062011723E-2</c:v>
                </c:pt>
                <c:pt idx="289">
                  <c:v>8.7537651062011723E-2</c:v>
                </c:pt>
                <c:pt idx="290">
                  <c:v>8.7537651062011723E-2</c:v>
                </c:pt>
                <c:pt idx="291">
                  <c:v>8.8478918075561533E-2</c:v>
                </c:pt>
                <c:pt idx="292">
                  <c:v>8.8478918075561533E-2</c:v>
                </c:pt>
                <c:pt idx="293">
                  <c:v>8.9420185089111329E-2</c:v>
                </c:pt>
                <c:pt idx="294">
                  <c:v>8.9420185089111329E-2</c:v>
                </c:pt>
                <c:pt idx="295">
                  <c:v>8.9420185089111329E-2</c:v>
                </c:pt>
                <c:pt idx="296">
                  <c:v>9.0361442565917965E-2</c:v>
                </c:pt>
                <c:pt idx="297">
                  <c:v>9.0361442565917965E-2</c:v>
                </c:pt>
                <c:pt idx="298">
                  <c:v>9.0361442565917965E-2</c:v>
                </c:pt>
                <c:pt idx="299">
                  <c:v>9.1302709579467775E-2</c:v>
                </c:pt>
                <c:pt idx="300">
                  <c:v>9.1302709579467775E-2</c:v>
                </c:pt>
                <c:pt idx="301">
                  <c:v>9.1302709579467775E-2</c:v>
                </c:pt>
                <c:pt idx="302">
                  <c:v>9.2243976593017599E-2</c:v>
                </c:pt>
                <c:pt idx="303">
                  <c:v>9.2243976593017599E-2</c:v>
                </c:pt>
                <c:pt idx="304">
                  <c:v>9.2243976593017599E-2</c:v>
                </c:pt>
                <c:pt idx="305">
                  <c:v>9.3185243606567381E-2</c:v>
                </c:pt>
                <c:pt idx="306">
                  <c:v>9.3185243606567381E-2</c:v>
                </c:pt>
                <c:pt idx="307">
                  <c:v>9.412651062011719E-2</c:v>
                </c:pt>
                <c:pt idx="308">
                  <c:v>9.412651062011719E-2</c:v>
                </c:pt>
                <c:pt idx="309">
                  <c:v>9.5067768096923827E-2</c:v>
                </c:pt>
                <c:pt idx="310">
                  <c:v>9.5067768096923827E-2</c:v>
                </c:pt>
                <c:pt idx="311">
                  <c:v>9.5067768096923827E-2</c:v>
                </c:pt>
                <c:pt idx="312">
                  <c:v>9.6009035110473651E-2</c:v>
                </c:pt>
                <c:pt idx="313">
                  <c:v>9.6009035110473651E-2</c:v>
                </c:pt>
                <c:pt idx="314">
                  <c:v>9.6009035110473651E-2</c:v>
                </c:pt>
                <c:pt idx="315">
                  <c:v>9.6009035110473651E-2</c:v>
                </c:pt>
                <c:pt idx="316">
                  <c:v>9.6950302124023446E-2</c:v>
                </c:pt>
                <c:pt idx="317">
                  <c:v>9.6950302124023446E-2</c:v>
                </c:pt>
                <c:pt idx="318">
                  <c:v>9.7891569137573256E-2</c:v>
                </c:pt>
                <c:pt idx="319">
                  <c:v>9.7891569137573256E-2</c:v>
                </c:pt>
                <c:pt idx="320">
                  <c:v>9.7891569137573256E-2</c:v>
                </c:pt>
                <c:pt idx="321">
                  <c:v>9.8832836151123052E-2</c:v>
                </c:pt>
                <c:pt idx="322">
                  <c:v>9.9774093627929689E-2</c:v>
                </c:pt>
                <c:pt idx="323">
                  <c:v>9.9774093627929689E-2</c:v>
                </c:pt>
                <c:pt idx="324">
                  <c:v>9.9774093627929689E-2</c:v>
                </c:pt>
                <c:pt idx="325">
                  <c:v>9.9774093627929689E-2</c:v>
                </c:pt>
                <c:pt idx="326">
                  <c:v>0.1007153606414795</c:v>
                </c:pt>
                <c:pt idx="327">
                  <c:v>0.1007153606414795</c:v>
                </c:pt>
                <c:pt idx="328">
                  <c:v>0.10165662765502929</c:v>
                </c:pt>
                <c:pt idx="329">
                  <c:v>0.10165662765502929</c:v>
                </c:pt>
                <c:pt idx="330">
                  <c:v>0.10165662765502929</c:v>
                </c:pt>
                <c:pt idx="331">
                  <c:v>0.1025978946685791</c:v>
                </c:pt>
                <c:pt idx="332">
                  <c:v>0.1025978946685791</c:v>
                </c:pt>
                <c:pt idx="333">
                  <c:v>0.1025978946685791</c:v>
                </c:pt>
                <c:pt idx="334">
                  <c:v>0.10353916168212893</c:v>
                </c:pt>
                <c:pt idx="335">
                  <c:v>0.10353916168212893</c:v>
                </c:pt>
                <c:pt idx="336">
                  <c:v>0.10448041915893556</c:v>
                </c:pt>
                <c:pt idx="337">
                  <c:v>0.10448041915893556</c:v>
                </c:pt>
                <c:pt idx="338">
                  <c:v>0.10448041915893556</c:v>
                </c:pt>
                <c:pt idx="339">
                  <c:v>0.10542168617248536</c:v>
                </c:pt>
                <c:pt idx="340">
                  <c:v>0.10542168617248536</c:v>
                </c:pt>
                <c:pt idx="341">
                  <c:v>0.10542168617248536</c:v>
                </c:pt>
                <c:pt idx="342">
                  <c:v>0.10636295318603517</c:v>
                </c:pt>
                <c:pt idx="343">
                  <c:v>0.10636295318603517</c:v>
                </c:pt>
                <c:pt idx="344">
                  <c:v>0.10636295318603517</c:v>
                </c:pt>
                <c:pt idx="345">
                  <c:v>0.10730422019958497</c:v>
                </c:pt>
                <c:pt idx="346">
                  <c:v>0.10730422019958497</c:v>
                </c:pt>
                <c:pt idx="347">
                  <c:v>0.10824548721313478</c:v>
                </c:pt>
                <c:pt idx="348">
                  <c:v>0.10824548721313478</c:v>
                </c:pt>
                <c:pt idx="349">
                  <c:v>0.10824548721313478</c:v>
                </c:pt>
                <c:pt idx="350">
                  <c:v>0.10918674468994141</c:v>
                </c:pt>
                <c:pt idx="351">
                  <c:v>0.10918674468994141</c:v>
                </c:pt>
                <c:pt idx="352">
                  <c:v>0.10918674468994141</c:v>
                </c:pt>
                <c:pt idx="353">
                  <c:v>0.10918674468994141</c:v>
                </c:pt>
                <c:pt idx="354">
                  <c:v>0.11012801170349121</c:v>
                </c:pt>
                <c:pt idx="355">
                  <c:v>0.11012801170349121</c:v>
                </c:pt>
                <c:pt idx="356">
                  <c:v>0.11106927871704102</c:v>
                </c:pt>
                <c:pt idx="357">
                  <c:v>0.11106927871704102</c:v>
                </c:pt>
                <c:pt idx="358">
                  <c:v>0.11201054573059084</c:v>
                </c:pt>
                <c:pt idx="359">
                  <c:v>0.11201054573059084</c:v>
                </c:pt>
                <c:pt idx="360">
                  <c:v>0.11201054573059084</c:v>
                </c:pt>
                <c:pt idx="361">
                  <c:v>0.11295181274414062</c:v>
                </c:pt>
                <c:pt idx="362">
                  <c:v>0.11295181274414062</c:v>
                </c:pt>
                <c:pt idx="363">
                  <c:v>0.11389307022094727</c:v>
                </c:pt>
                <c:pt idx="364">
                  <c:v>0.11389307022094727</c:v>
                </c:pt>
                <c:pt idx="365">
                  <c:v>0.11389307022094727</c:v>
                </c:pt>
                <c:pt idx="366">
                  <c:v>0.11483433723449708</c:v>
                </c:pt>
                <c:pt idx="367">
                  <c:v>0.11483433723449708</c:v>
                </c:pt>
                <c:pt idx="368">
                  <c:v>0.11483433723449708</c:v>
                </c:pt>
                <c:pt idx="369">
                  <c:v>0.11577560424804688</c:v>
                </c:pt>
                <c:pt idx="370">
                  <c:v>0.11577560424804688</c:v>
                </c:pt>
                <c:pt idx="371">
                  <c:v>0.11671687126159669</c:v>
                </c:pt>
                <c:pt idx="372">
                  <c:v>0.11671687126159669</c:v>
                </c:pt>
                <c:pt idx="373">
                  <c:v>0.11671687126159669</c:v>
                </c:pt>
                <c:pt idx="374">
                  <c:v>0.11765813827514648</c:v>
                </c:pt>
                <c:pt idx="375">
                  <c:v>0.11765813827514648</c:v>
                </c:pt>
                <c:pt idx="376">
                  <c:v>0.11859939575195312</c:v>
                </c:pt>
                <c:pt idx="377">
                  <c:v>0.11859939575195312</c:v>
                </c:pt>
                <c:pt idx="378">
                  <c:v>0.11859939575195312</c:v>
                </c:pt>
                <c:pt idx="379">
                  <c:v>0.11954066276550293</c:v>
                </c:pt>
                <c:pt idx="380">
                  <c:v>0.11954066276550293</c:v>
                </c:pt>
                <c:pt idx="381">
                  <c:v>0.11954066276550293</c:v>
                </c:pt>
                <c:pt idx="382">
                  <c:v>0.12048192977905275</c:v>
                </c:pt>
                <c:pt idx="383">
                  <c:v>0.12142319679260254</c:v>
                </c:pt>
                <c:pt idx="384">
                  <c:v>0.12048192977905275</c:v>
                </c:pt>
                <c:pt idx="385">
                  <c:v>0.12142319679260254</c:v>
                </c:pt>
                <c:pt idx="386">
                  <c:v>0.12236446380615236</c:v>
                </c:pt>
                <c:pt idx="387">
                  <c:v>0.12236446380615236</c:v>
                </c:pt>
                <c:pt idx="388">
                  <c:v>0.12236446380615236</c:v>
                </c:pt>
                <c:pt idx="389">
                  <c:v>0.12236446380615236</c:v>
                </c:pt>
                <c:pt idx="390">
                  <c:v>0.123305721282959</c:v>
                </c:pt>
                <c:pt idx="391">
                  <c:v>0.123305721282959</c:v>
                </c:pt>
                <c:pt idx="392">
                  <c:v>0.12424698829650879</c:v>
                </c:pt>
                <c:pt idx="393">
                  <c:v>0.12424698829650879</c:v>
                </c:pt>
                <c:pt idx="394">
                  <c:v>0.12424698829650879</c:v>
                </c:pt>
                <c:pt idx="395">
                  <c:v>0.12518825531005862</c:v>
                </c:pt>
                <c:pt idx="396">
                  <c:v>0.12518825531005862</c:v>
                </c:pt>
                <c:pt idx="397">
                  <c:v>0.12612952232360844</c:v>
                </c:pt>
                <c:pt idx="398">
                  <c:v>0.12612952232360844</c:v>
                </c:pt>
                <c:pt idx="399">
                  <c:v>0.12707078933715821</c:v>
                </c:pt>
                <c:pt idx="400">
                  <c:v>0.12707078933715821</c:v>
                </c:pt>
                <c:pt idx="401">
                  <c:v>0.12707078933715821</c:v>
                </c:pt>
                <c:pt idx="402">
                  <c:v>0.12801204681396486</c:v>
                </c:pt>
                <c:pt idx="403">
                  <c:v>0.12801204681396486</c:v>
                </c:pt>
                <c:pt idx="404">
                  <c:v>0.12801204681396486</c:v>
                </c:pt>
                <c:pt idx="405">
                  <c:v>0.12895331382751468</c:v>
                </c:pt>
                <c:pt idx="406">
                  <c:v>0.12895331382751468</c:v>
                </c:pt>
                <c:pt idx="407">
                  <c:v>0.12895331382751468</c:v>
                </c:pt>
                <c:pt idx="408">
                  <c:v>0.12989458084106445</c:v>
                </c:pt>
                <c:pt idx="409">
                  <c:v>0.12989458084106445</c:v>
                </c:pt>
                <c:pt idx="410">
                  <c:v>0.13083584785461427</c:v>
                </c:pt>
                <c:pt idx="411">
                  <c:v>0.13083584785461427</c:v>
                </c:pt>
                <c:pt idx="412">
                  <c:v>0.13177711486816407</c:v>
                </c:pt>
                <c:pt idx="413">
                  <c:v>0.13177711486816407</c:v>
                </c:pt>
                <c:pt idx="414">
                  <c:v>0.13271837234497069</c:v>
                </c:pt>
                <c:pt idx="415">
                  <c:v>0.13271837234497069</c:v>
                </c:pt>
                <c:pt idx="416">
                  <c:v>0.13271837234497069</c:v>
                </c:pt>
                <c:pt idx="417">
                  <c:v>0.13365963935852052</c:v>
                </c:pt>
                <c:pt idx="418">
                  <c:v>0.13365963935852052</c:v>
                </c:pt>
                <c:pt idx="419">
                  <c:v>0.13365963935852052</c:v>
                </c:pt>
                <c:pt idx="420">
                  <c:v>0.13460090637207031</c:v>
                </c:pt>
                <c:pt idx="421">
                  <c:v>0.13460090637207031</c:v>
                </c:pt>
                <c:pt idx="422">
                  <c:v>0.13554217338562013</c:v>
                </c:pt>
                <c:pt idx="423">
                  <c:v>0.13554217338562013</c:v>
                </c:pt>
                <c:pt idx="424">
                  <c:v>0.13554217338562013</c:v>
                </c:pt>
                <c:pt idx="425">
                  <c:v>0.13648344039916996</c:v>
                </c:pt>
                <c:pt idx="426">
                  <c:v>0.13648344039916996</c:v>
                </c:pt>
                <c:pt idx="427">
                  <c:v>0.13742469787597655</c:v>
                </c:pt>
                <c:pt idx="428">
                  <c:v>0.13742469787597655</c:v>
                </c:pt>
                <c:pt idx="429">
                  <c:v>0.13742469787597655</c:v>
                </c:pt>
                <c:pt idx="430">
                  <c:v>0.13742469787597655</c:v>
                </c:pt>
                <c:pt idx="431">
                  <c:v>0.13836596488952638</c:v>
                </c:pt>
                <c:pt idx="432">
                  <c:v>0.1393072319030762</c:v>
                </c:pt>
                <c:pt idx="433">
                  <c:v>0.1393072319030762</c:v>
                </c:pt>
                <c:pt idx="434">
                  <c:v>0.1393072319030762</c:v>
                </c:pt>
                <c:pt idx="435">
                  <c:v>0.14024849891662597</c:v>
                </c:pt>
                <c:pt idx="436">
                  <c:v>0.14024849891662597</c:v>
                </c:pt>
                <c:pt idx="437">
                  <c:v>0.14024849891662597</c:v>
                </c:pt>
                <c:pt idx="438">
                  <c:v>0.14118976593017579</c:v>
                </c:pt>
                <c:pt idx="439">
                  <c:v>0.14118976593017579</c:v>
                </c:pt>
                <c:pt idx="440">
                  <c:v>0.14213102340698244</c:v>
                </c:pt>
                <c:pt idx="441">
                  <c:v>0.14213102340698244</c:v>
                </c:pt>
                <c:pt idx="442">
                  <c:v>0.14307229042053227</c:v>
                </c:pt>
                <c:pt idx="443">
                  <c:v>0.14307229042053227</c:v>
                </c:pt>
                <c:pt idx="444">
                  <c:v>0.14401355743408203</c:v>
                </c:pt>
                <c:pt idx="445">
                  <c:v>0.14401355743408203</c:v>
                </c:pt>
                <c:pt idx="446">
                  <c:v>0.14401355743408203</c:v>
                </c:pt>
                <c:pt idx="447">
                  <c:v>0.14401355743408203</c:v>
                </c:pt>
                <c:pt idx="448">
                  <c:v>0.14495482444763183</c:v>
                </c:pt>
                <c:pt idx="449">
                  <c:v>0.14495482444763183</c:v>
                </c:pt>
                <c:pt idx="450">
                  <c:v>0.14495482444763183</c:v>
                </c:pt>
                <c:pt idx="451">
                  <c:v>0.14589609146118165</c:v>
                </c:pt>
                <c:pt idx="452">
                  <c:v>0.14589609146118165</c:v>
                </c:pt>
                <c:pt idx="453">
                  <c:v>0.14683734893798828</c:v>
                </c:pt>
                <c:pt idx="454">
                  <c:v>0.14683734893798828</c:v>
                </c:pt>
                <c:pt idx="455">
                  <c:v>0.1477786159515381</c:v>
                </c:pt>
                <c:pt idx="456">
                  <c:v>0.1477786159515381</c:v>
                </c:pt>
                <c:pt idx="457">
                  <c:v>0.1487198829650879</c:v>
                </c:pt>
                <c:pt idx="458">
                  <c:v>0.1487198829650879</c:v>
                </c:pt>
                <c:pt idx="459">
                  <c:v>0.1487198829650879</c:v>
                </c:pt>
                <c:pt idx="460">
                  <c:v>0.1487198829650879</c:v>
                </c:pt>
                <c:pt idx="461">
                  <c:v>0.14966114997863772</c:v>
                </c:pt>
                <c:pt idx="462">
                  <c:v>0.15060241699218754</c:v>
                </c:pt>
                <c:pt idx="463">
                  <c:v>0.15060241699218754</c:v>
                </c:pt>
                <c:pt idx="464">
                  <c:v>0.15060241699218754</c:v>
                </c:pt>
                <c:pt idx="465">
                  <c:v>0.15154367446899414</c:v>
                </c:pt>
                <c:pt idx="466">
                  <c:v>0.15154367446899414</c:v>
                </c:pt>
                <c:pt idx="467">
                  <c:v>0.15154367446899414</c:v>
                </c:pt>
                <c:pt idx="468">
                  <c:v>0.15248494148254396</c:v>
                </c:pt>
                <c:pt idx="469">
                  <c:v>0.15248494148254396</c:v>
                </c:pt>
                <c:pt idx="470">
                  <c:v>0.15342620849609379</c:v>
                </c:pt>
                <c:pt idx="471">
                  <c:v>0.15342620849609379</c:v>
                </c:pt>
                <c:pt idx="472">
                  <c:v>0.15436747550964355</c:v>
                </c:pt>
                <c:pt idx="473">
                  <c:v>0.15436747550964355</c:v>
                </c:pt>
                <c:pt idx="474">
                  <c:v>0.1553087329864502</c:v>
                </c:pt>
                <c:pt idx="475">
                  <c:v>0.1553087329864502</c:v>
                </c:pt>
                <c:pt idx="476">
                  <c:v>0.1553087329864502</c:v>
                </c:pt>
                <c:pt idx="477">
                  <c:v>0.15625000000000003</c:v>
                </c:pt>
                <c:pt idx="478">
                  <c:v>0.15625000000000003</c:v>
                </c:pt>
                <c:pt idx="479">
                  <c:v>0.15625000000000003</c:v>
                </c:pt>
                <c:pt idx="480">
                  <c:v>0.1571912670135498</c:v>
                </c:pt>
                <c:pt idx="481">
                  <c:v>0.1571912670135498</c:v>
                </c:pt>
                <c:pt idx="482">
                  <c:v>0.15813253402709962</c:v>
                </c:pt>
                <c:pt idx="483">
                  <c:v>0.15813253402709962</c:v>
                </c:pt>
                <c:pt idx="484">
                  <c:v>0.15907380104064942</c:v>
                </c:pt>
                <c:pt idx="485">
                  <c:v>0.15907380104064942</c:v>
                </c:pt>
                <c:pt idx="486">
                  <c:v>0.15907380104064942</c:v>
                </c:pt>
                <c:pt idx="487">
                  <c:v>0.16001506805419924</c:v>
                </c:pt>
                <c:pt idx="488">
                  <c:v>0.16001506805419924</c:v>
                </c:pt>
                <c:pt idx="489">
                  <c:v>0.16095632553100586</c:v>
                </c:pt>
                <c:pt idx="490">
                  <c:v>0.16095632553100586</c:v>
                </c:pt>
                <c:pt idx="491">
                  <c:v>0.16189760208129883</c:v>
                </c:pt>
                <c:pt idx="492">
                  <c:v>0.16189760208129883</c:v>
                </c:pt>
                <c:pt idx="493">
                  <c:v>0.16283885955810548</c:v>
                </c:pt>
                <c:pt idx="494">
                  <c:v>0.16283885955810548</c:v>
                </c:pt>
                <c:pt idx="495">
                  <c:v>0.16283885955810548</c:v>
                </c:pt>
                <c:pt idx="496">
                  <c:v>0.1637801170349121</c:v>
                </c:pt>
                <c:pt idx="497">
                  <c:v>0.1637801170349121</c:v>
                </c:pt>
                <c:pt idx="498">
                  <c:v>0.16472139358520507</c:v>
                </c:pt>
                <c:pt idx="499">
                  <c:v>0.16472139358520507</c:v>
                </c:pt>
                <c:pt idx="500">
                  <c:v>0.16566265106201172</c:v>
                </c:pt>
                <c:pt idx="501">
                  <c:v>0.16566265106201172</c:v>
                </c:pt>
                <c:pt idx="502">
                  <c:v>0.16566265106201172</c:v>
                </c:pt>
                <c:pt idx="503">
                  <c:v>0.16660392761230469</c:v>
                </c:pt>
                <c:pt idx="504">
                  <c:v>0.16660392761230469</c:v>
                </c:pt>
                <c:pt idx="505">
                  <c:v>0.16754518508911137</c:v>
                </c:pt>
                <c:pt idx="506">
                  <c:v>0.16754518508911137</c:v>
                </c:pt>
                <c:pt idx="507">
                  <c:v>0.16754518508911137</c:v>
                </c:pt>
                <c:pt idx="508">
                  <c:v>0.16848644256591797</c:v>
                </c:pt>
                <c:pt idx="509">
                  <c:v>0.16942771911621093</c:v>
                </c:pt>
                <c:pt idx="510">
                  <c:v>0.16942771911621093</c:v>
                </c:pt>
                <c:pt idx="511">
                  <c:v>0.16942771911621093</c:v>
                </c:pt>
                <c:pt idx="512">
                  <c:v>0.17036897659301761</c:v>
                </c:pt>
                <c:pt idx="513">
                  <c:v>0.17036897659301761</c:v>
                </c:pt>
                <c:pt idx="514">
                  <c:v>0.17131025314331058</c:v>
                </c:pt>
                <c:pt idx="515">
                  <c:v>0.17131025314331058</c:v>
                </c:pt>
                <c:pt idx="516">
                  <c:v>0.1722515106201172</c:v>
                </c:pt>
                <c:pt idx="517">
                  <c:v>0.17319276809692385</c:v>
                </c:pt>
                <c:pt idx="518">
                  <c:v>0.1722515106201172</c:v>
                </c:pt>
                <c:pt idx="519">
                  <c:v>0.17319276809692385</c:v>
                </c:pt>
                <c:pt idx="520">
                  <c:v>0.17319276809692385</c:v>
                </c:pt>
                <c:pt idx="521">
                  <c:v>0.17413404464721682</c:v>
                </c:pt>
                <c:pt idx="522">
                  <c:v>0.17413404464721682</c:v>
                </c:pt>
                <c:pt idx="523">
                  <c:v>0.17507530212402345</c:v>
                </c:pt>
                <c:pt idx="524">
                  <c:v>0.17507530212402345</c:v>
                </c:pt>
                <c:pt idx="525">
                  <c:v>0.17601657867431642</c:v>
                </c:pt>
                <c:pt idx="526">
                  <c:v>0.17601657867431642</c:v>
                </c:pt>
                <c:pt idx="527">
                  <c:v>0.17601657867431642</c:v>
                </c:pt>
                <c:pt idx="528">
                  <c:v>0.17695783615112307</c:v>
                </c:pt>
                <c:pt idx="529">
                  <c:v>0.17695783615112307</c:v>
                </c:pt>
                <c:pt idx="530">
                  <c:v>0.17789909362792969</c:v>
                </c:pt>
                <c:pt idx="531">
                  <c:v>0.17789909362792969</c:v>
                </c:pt>
                <c:pt idx="532">
                  <c:v>0.17789909362792969</c:v>
                </c:pt>
                <c:pt idx="533">
                  <c:v>0.17884037017822266</c:v>
                </c:pt>
                <c:pt idx="534">
                  <c:v>0.17884037017822266</c:v>
                </c:pt>
                <c:pt idx="535">
                  <c:v>0.17978162765502931</c:v>
                </c:pt>
                <c:pt idx="536">
                  <c:v>0.18072288513183593</c:v>
                </c:pt>
                <c:pt idx="537">
                  <c:v>0.18072288513183593</c:v>
                </c:pt>
                <c:pt idx="538">
                  <c:v>0.18072288513183593</c:v>
                </c:pt>
                <c:pt idx="539">
                  <c:v>0.1816641616821289</c:v>
                </c:pt>
                <c:pt idx="540">
                  <c:v>0.1816641616821289</c:v>
                </c:pt>
                <c:pt idx="541">
                  <c:v>0.1816641616821289</c:v>
                </c:pt>
                <c:pt idx="542">
                  <c:v>0.18260541915893555</c:v>
                </c:pt>
                <c:pt idx="543">
                  <c:v>0.18260541915893555</c:v>
                </c:pt>
                <c:pt idx="544">
                  <c:v>0.18354669570922852</c:v>
                </c:pt>
                <c:pt idx="545">
                  <c:v>0.1844879531860352</c:v>
                </c:pt>
                <c:pt idx="546">
                  <c:v>0.1844879531860352</c:v>
                </c:pt>
                <c:pt idx="547">
                  <c:v>0.1844879531860352</c:v>
                </c:pt>
                <c:pt idx="548">
                  <c:v>0.18542921066284179</c:v>
                </c:pt>
                <c:pt idx="549">
                  <c:v>0.18542921066284179</c:v>
                </c:pt>
                <c:pt idx="550">
                  <c:v>0.18637048721313476</c:v>
                </c:pt>
                <c:pt idx="551">
                  <c:v>0.18731174468994144</c:v>
                </c:pt>
                <c:pt idx="552">
                  <c:v>0.18825302124023438</c:v>
                </c:pt>
                <c:pt idx="553">
                  <c:v>0.18919427871704106</c:v>
                </c:pt>
                <c:pt idx="554">
                  <c:v>0.18919427871704106</c:v>
                </c:pt>
              </c:numCache>
            </c:numRef>
          </c:xVal>
          <c:yVal>
            <c:numRef>
              <c:f>'NORMALWEIGHT 10'!$I$6:$I$560</c:f>
              <c:numCache>
                <c:formatCode>0.00</c:formatCode>
                <c:ptCount val="555"/>
                <c:pt idx="0">
                  <c:v>3467.6605951230076</c:v>
                </c:pt>
                <c:pt idx="1">
                  <c:v>4728.6279570929428</c:v>
                </c:pt>
                <c:pt idx="2">
                  <c:v>5989.5953190628779</c:v>
                </c:pt>
                <c:pt idx="3">
                  <c:v>7250.5626810328131</c:v>
                </c:pt>
                <c:pt idx="4">
                  <c:v>8511.5300430027492</c:v>
                </c:pt>
                <c:pt idx="5">
                  <c:v>9772.4974049726843</c:v>
                </c:pt>
                <c:pt idx="6">
                  <c:v>11033.46546635399</c:v>
                </c:pt>
                <c:pt idx="7">
                  <c:v>12452.052874305953</c:v>
                </c:pt>
                <c:pt idx="8">
                  <c:v>13713.02163509863</c:v>
                </c:pt>
                <c:pt idx="9">
                  <c:v>14973.988997068565</c:v>
                </c:pt>
                <c:pt idx="10">
                  <c:v>16234.956359038501</c:v>
                </c:pt>
                <c:pt idx="11">
                  <c:v>17338.302975615039</c:v>
                </c:pt>
                <c:pt idx="12">
                  <c:v>18756.891082978371</c:v>
                </c:pt>
                <c:pt idx="13">
                  <c:v>20017.858444948306</c:v>
                </c:pt>
                <c:pt idx="14">
                  <c:v>21278.825806918241</c:v>
                </c:pt>
                <c:pt idx="15">
                  <c:v>22539.793168888176</c:v>
                </c:pt>
                <c:pt idx="16">
                  <c:v>23643.139785464715</c:v>
                </c:pt>
                <c:pt idx="17">
                  <c:v>24904.105748611906</c:v>
                </c:pt>
                <c:pt idx="18">
                  <c:v>26322.696653620726</c:v>
                </c:pt>
                <c:pt idx="19">
                  <c:v>27583.662616767917</c:v>
                </c:pt>
                <c:pt idx="20">
                  <c:v>28844.631377560596</c:v>
                </c:pt>
                <c:pt idx="21">
                  <c:v>30105.597340707787</c:v>
                </c:pt>
                <c:pt idx="22">
                  <c:v>31366.566101500466</c:v>
                </c:pt>
                <c:pt idx="23">
                  <c:v>32627.532064647661</c:v>
                </c:pt>
                <c:pt idx="24">
                  <c:v>33730.878681224196</c:v>
                </c:pt>
                <c:pt idx="25">
                  <c:v>34991.847442016871</c:v>
                </c:pt>
                <c:pt idx="26">
                  <c:v>36252.813405164066</c:v>
                </c:pt>
                <c:pt idx="27">
                  <c:v>37986.645800959683</c:v>
                </c:pt>
                <c:pt idx="28">
                  <c:v>38932.370273320077</c:v>
                </c:pt>
                <c:pt idx="29">
                  <c:v>40350.958380683413</c:v>
                </c:pt>
                <c:pt idx="30">
                  <c:v>41769.546488046748</c:v>
                </c:pt>
                <c:pt idx="31">
                  <c:v>42715.270960407142</c:v>
                </c:pt>
                <c:pt idx="32">
                  <c:v>44133.861865415958</c:v>
                </c:pt>
                <c:pt idx="33">
                  <c:v>45552.449972779294</c:v>
                </c:pt>
                <c:pt idx="34">
                  <c:v>46498.174445139688</c:v>
                </c:pt>
                <c:pt idx="35">
                  <c:v>47916.762552503023</c:v>
                </c:pt>
                <c:pt idx="36">
                  <c:v>49335.353457511839</c:v>
                </c:pt>
                <c:pt idx="37">
                  <c:v>50753.938767229694</c:v>
                </c:pt>
                <c:pt idx="38">
                  <c:v>51857.285383806229</c:v>
                </c:pt>
                <c:pt idx="39">
                  <c:v>53118.251346953424</c:v>
                </c:pt>
                <c:pt idx="40">
                  <c:v>54379.22290539158</c:v>
                </c:pt>
                <c:pt idx="41">
                  <c:v>55640.188868538775</c:v>
                </c:pt>
                <c:pt idx="42">
                  <c:v>56901.15483168597</c:v>
                </c:pt>
                <c:pt idx="43">
                  <c:v>58162.126390124133</c:v>
                </c:pt>
                <c:pt idx="44">
                  <c:v>59423.092353271328</c:v>
                </c:pt>
                <c:pt idx="45">
                  <c:v>60684.058316418515</c:v>
                </c:pt>
                <c:pt idx="46">
                  <c:v>61945.02427956571</c:v>
                </c:pt>
                <c:pt idx="47">
                  <c:v>63205.995838003873</c:v>
                </c:pt>
                <c:pt idx="48">
                  <c:v>64466.961801151068</c:v>
                </c:pt>
                <c:pt idx="49">
                  <c:v>65727.927764298263</c:v>
                </c:pt>
                <c:pt idx="50">
                  <c:v>66988.893727445451</c:v>
                </c:pt>
                <c:pt idx="51">
                  <c:v>68249.865285883614</c:v>
                </c:pt>
                <c:pt idx="52">
                  <c:v>69510.831249030802</c:v>
                </c:pt>
                <c:pt idx="53">
                  <c:v>70771.797212178004</c:v>
                </c:pt>
                <c:pt idx="54">
                  <c:v>72348.007463757473</c:v>
                </c:pt>
                <c:pt idx="55">
                  <c:v>73924.217715336956</c:v>
                </c:pt>
                <c:pt idx="56">
                  <c:v>74712.320043481202</c:v>
                </c:pt>
                <c:pt idx="57">
                  <c:v>76288.530295060686</c:v>
                </c:pt>
                <c:pt idx="58">
                  <c:v>77864.740546640154</c:v>
                </c:pt>
                <c:pt idx="59">
                  <c:v>78652.842874784415</c:v>
                </c:pt>
                <c:pt idx="60">
                  <c:v>80229.053126363884</c:v>
                </c:pt>
                <c:pt idx="61">
                  <c:v>81805.263377943367</c:v>
                </c:pt>
                <c:pt idx="62">
                  <c:v>82593.365706087614</c:v>
                </c:pt>
                <c:pt idx="63">
                  <c:v>84169.575957667083</c:v>
                </c:pt>
                <c:pt idx="64">
                  <c:v>85745.786209246566</c:v>
                </c:pt>
                <c:pt idx="65">
                  <c:v>86533.888537390812</c:v>
                </c:pt>
                <c:pt idx="66">
                  <c:v>88110.098788970296</c:v>
                </c:pt>
                <c:pt idx="67">
                  <c:v>88898.206712405517</c:v>
                </c:pt>
                <c:pt idx="68">
                  <c:v>90316.792022123365</c:v>
                </c:pt>
                <c:pt idx="69">
                  <c:v>91577.763580561528</c:v>
                </c:pt>
                <c:pt idx="70">
                  <c:v>92681.11019713807</c:v>
                </c:pt>
                <c:pt idx="71">
                  <c:v>94099.701102146879</c:v>
                </c:pt>
                <c:pt idx="72">
                  <c:v>95203.047718723421</c:v>
                </c:pt>
                <c:pt idx="73">
                  <c:v>96464.013681870609</c:v>
                </c:pt>
                <c:pt idx="74">
                  <c:v>97882.598991588457</c:v>
                </c:pt>
                <c:pt idx="75">
                  <c:v>98985.945608164999</c:v>
                </c:pt>
                <c:pt idx="76">
                  <c:v>100404.53091788285</c:v>
                </c:pt>
                <c:pt idx="77">
                  <c:v>101507.87753445939</c:v>
                </c:pt>
                <c:pt idx="78">
                  <c:v>102926.46284417724</c:v>
                </c:pt>
                <c:pt idx="79">
                  <c:v>104187.43999790636</c:v>
                </c:pt>
                <c:pt idx="80">
                  <c:v>105448.40596105356</c:v>
                </c:pt>
                <c:pt idx="81">
                  <c:v>106709.37192420075</c:v>
                </c:pt>
                <c:pt idx="82">
                  <c:v>107970.33788734794</c:v>
                </c:pt>
                <c:pt idx="83">
                  <c:v>109231.30385049514</c:v>
                </c:pt>
                <c:pt idx="84">
                  <c:v>110492.26981364233</c:v>
                </c:pt>
                <c:pt idx="85">
                  <c:v>111753.23577678953</c:v>
                </c:pt>
                <c:pt idx="86">
                  <c:v>113014.21293051865</c:v>
                </c:pt>
                <c:pt idx="87">
                  <c:v>114275.17889366584</c:v>
                </c:pt>
                <c:pt idx="88">
                  <c:v>115536.14485681304</c:v>
                </c:pt>
                <c:pt idx="89">
                  <c:v>116797.11081996023</c:v>
                </c:pt>
                <c:pt idx="90">
                  <c:v>118058.07678310743</c:v>
                </c:pt>
                <c:pt idx="91">
                  <c:v>119319.04274625462</c:v>
                </c:pt>
                <c:pt idx="92">
                  <c:v>120580.00870940181</c:v>
                </c:pt>
                <c:pt idx="93">
                  <c:v>121840.97467254901</c:v>
                </c:pt>
                <c:pt idx="94">
                  <c:v>123101.95182627813</c:v>
                </c:pt>
                <c:pt idx="95">
                  <c:v>124205.29844285468</c:v>
                </c:pt>
                <c:pt idx="96">
                  <c:v>125623.88375257252</c:v>
                </c:pt>
                <c:pt idx="97">
                  <c:v>126884.84971571971</c:v>
                </c:pt>
                <c:pt idx="98">
                  <c:v>128145.81567886691</c:v>
                </c:pt>
                <c:pt idx="99">
                  <c:v>129406.7816420141</c:v>
                </c:pt>
                <c:pt idx="100">
                  <c:v>130667.74760516129</c:v>
                </c:pt>
                <c:pt idx="101">
                  <c:v>131928.72475889043</c:v>
                </c:pt>
                <c:pt idx="102">
                  <c:v>133189.69072203763</c:v>
                </c:pt>
                <c:pt idx="103">
                  <c:v>134450.6566851848</c:v>
                </c:pt>
                <c:pt idx="104">
                  <c:v>135554.00330176135</c:v>
                </c:pt>
                <c:pt idx="105">
                  <c:v>136814.96926490855</c:v>
                </c:pt>
                <c:pt idx="106">
                  <c:v>138075.93522805572</c:v>
                </c:pt>
                <c:pt idx="107">
                  <c:v>139336.90119120292</c:v>
                </c:pt>
                <c:pt idx="108">
                  <c:v>140597.86715435013</c:v>
                </c:pt>
                <c:pt idx="109">
                  <c:v>141858.8331174973</c:v>
                </c:pt>
                <c:pt idx="110">
                  <c:v>143119.81027122645</c:v>
                </c:pt>
                <c:pt idx="111">
                  <c:v>144696.01492751495</c:v>
                </c:pt>
                <c:pt idx="112">
                  <c:v>145641.74219752083</c:v>
                </c:pt>
                <c:pt idx="113">
                  <c:v>146902.70816066803</c:v>
                </c:pt>
                <c:pt idx="114">
                  <c:v>148163.6741238152</c:v>
                </c:pt>
                <c:pt idx="115">
                  <c:v>149424.6400869624</c:v>
                </c:pt>
                <c:pt idx="116">
                  <c:v>150685.60605010961</c:v>
                </c:pt>
                <c:pt idx="117">
                  <c:v>151946.58320383873</c:v>
                </c:pt>
                <c:pt idx="118">
                  <c:v>153365.16851355659</c:v>
                </c:pt>
                <c:pt idx="119">
                  <c:v>154783.75382327443</c:v>
                </c:pt>
                <c:pt idx="120">
                  <c:v>155729.48109328031</c:v>
                </c:pt>
                <c:pt idx="121">
                  <c:v>157148.06640299817</c:v>
                </c:pt>
                <c:pt idx="122">
                  <c:v>158566.651712716</c:v>
                </c:pt>
                <c:pt idx="123">
                  <c:v>159827.62886644513</c:v>
                </c:pt>
                <c:pt idx="124">
                  <c:v>161088.59482959233</c:v>
                </c:pt>
                <c:pt idx="125">
                  <c:v>162349.56079273953</c:v>
                </c:pt>
                <c:pt idx="126">
                  <c:v>163610.52675588673</c:v>
                </c:pt>
                <c:pt idx="127">
                  <c:v>164871.49271903391</c:v>
                </c:pt>
                <c:pt idx="128">
                  <c:v>166132.45868218111</c:v>
                </c:pt>
                <c:pt idx="129">
                  <c:v>167393.42464532831</c:v>
                </c:pt>
                <c:pt idx="130">
                  <c:v>168654.40179905744</c:v>
                </c:pt>
                <c:pt idx="131">
                  <c:v>169915.36776220461</c:v>
                </c:pt>
                <c:pt idx="132">
                  <c:v>171176.33372535181</c:v>
                </c:pt>
                <c:pt idx="133">
                  <c:v>172437.29968849901</c:v>
                </c:pt>
                <c:pt idx="134">
                  <c:v>173698.26565164622</c:v>
                </c:pt>
                <c:pt idx="135">
                  <c:v>174959.23161479339</c:v>
                </c:pt>
                <c:pt idx="136">
                  <c:v>176220.19757794059</c:v>
                </c:pt>
                <c:pt idx="137">
                  <c:v>177481.16354108779</c:v>
                </c:pt>
                <c:pt idx="138">
                  <c:v>178742.14069481692</c:v>
                </c:pt>
                <c:pt idx="139">
                  <c:v>180003.10665796412</c:v>
                </c:pt>
                <c:pt idx="140">
                  <c:v>181264.07262111129</c:v>
                </c:pt>
                <c:pt idx="141">
                  <c:v>182525.03858425849</c:v>
                </c:pt>
                <c:pt idx="142">
                  <c:v>183786.0045474057</c:v>
                </c:pt>
                <c:pt idx="143">
                  <c:v>185046.97051055287</c:v>
                </c:pt>
                <c:pt idx="144">
                  <c:v>186307.93647370007</c:v>
                </c:pt>
                <c:pt idx="145">
                  <c:v>187568.9136274292</c:v>
                </c:pt>
                <c:pt idx="146">
                  <c:v>188829.8795905764</c:v>
                </c:pt>
                <c:pt idx="147">
                  <c:v>190090.83436314165</c:v>
                </c:pt>
                <c:pt idx="148">
                  <c:v>191351.81151687077</c:v>
                </c:pt>
                <c:pt idx="149">
                  <c:v>192612.7886705999</c:v>
                </c:pt>
                <c:pt idx="150">
                  <c:v>193873.74344316518</c:v>
                </c:pt>
                <c:pt idx="151">
                  <c:v>195134.7205968943</c:v>
                </c:pt>
                <c:pt idx="152">
                  <c:v>196395.67536945955</c:v>
                </c:pt>
                <c:pt idx="153">
                  <c:v>197656.65252318868</c:v>
                </c:pt>
                <c:pt idx="154">
                  <c:v>198917.60729575393</c:v>
                </c:pt>
                <c:pt idx="155">
                  <c:v>200178.58444948308</c:v>
                </c:pt>
                <c:pt idx="156">
                  <c:v>201439.53922204833</c:v>
                </c:pt>
                <c:pt idx="157">
                  <c:v>202700.51637577746</c:v>
                </c:pt>
                <c:pt idx="158">
                  <c:v>203961.49352950658</c:v>
                </c:pt>
                <c:pt idx="159">
                  <c:v>205222.44830207183</c:v>
                </c:pt>
                <c:pt idx="160">
                  <c:v>206483.42545580099</c:v>
                </c:pt>
                <c:pt idx="161">
                  <c:v>207744.38022836624</c:v>
                </c:pt>
                <c:pt idx="162">
                  <c:v>209005.35738209536</c:v>
                </c:pt>
                <c:pt idx="163">
                  <c:v>210266.31215466061</c:v>
                </c:pt>
                <c:pt idx="164">
                  <c:v>211527.28930838974</c:v>
                </c:pt>
                <c:pt idx="165">
                  <c:v>212788.26646211886</c:v>
                </c:pt>
                <c:pt idx="166">
                  <c:v>214049.22123468414</c:v>
                </c:pt>
                <c:pt idx="167">
                  <c:v>215310.19838841326</c:v>
                </c:pt>
                <c:pt idx="168">
                  <c:v>216571.15316097852</c:v>
                </c:pt>
                <c:pt idx="169">
                  <c:v>217832.13031470764</c:v>
                </c:pt>
                <c:pt idx="170">
                  <c:v>219093.08508727289</c:v>
                </c:pt>
                <c:pt idx="171">
                  <c:v>220354.06224100204</c:v>
                </c:pt>
                <c:pt idx="172">
                  <c:v>221615.03939473117</c:v>
                </c:pt>
                <c:pt idx="173">
                  <c:v>222875.99416729642</c:v>
                </c:pt>
                <c:pt idx="174">
                  <c:v>224136.97132102554</c:v>
                </c:pt>
                <c:pt idx="175">
                  <c:v>225397.9260935908</c:v>
                </c:pt>
                <c:pt idx="176">
                  <c:v>226658.90324731995</c:v>
                </c:pt>
                <c:pt idx="177">
                  <c:v>227919.8580198852</c:v>
                </c:pt>
                <c:pt idx="178">
                  <c:v>229180.83517361432</c:v>
                </c:pt>
                <c:pt idx="179">
                  <c:v>230441.81232734345</c:v>
                </c:pt>
                <c:pt idx="180">
                  <c:v>231702.7670999087</c:v>
                </c:pt>
                <c:pt idx="181">
                  <c:v>232963.74425363785</c:v>
                </c:pt>
                <c:pt idx="182">
                  <c:v>234224.6990262031</c:v>
                </c:pt>
                <c:pt idx="183">
                  <c:v>235485.67617993223</c:v>
                </c:pt>
                <c:pt idx="184">
                  <c:v>236746.63095249748</c:v>
                </c:pt>
                <c:pt idx="185">
                  <c:v>238165.21626221534</c:v>
                </c:pt>
                <c:pt idx="186">
                  <c:v>239110.95472280314</c:v>
                </c:pt>
                <c:pt idx="187">
                  <c:v>240214.30133937969</c:v>
                </c:pt>
                <c:pt idx="188">
                  <c:v>241632.88664909752</c:v>
                </c:pt>
                <c:pt idx="189">
                  <c:v>242893.86380282667</c:v>
                </c:pt>
                <c:pt idx="190">
                  <c:v>244154.81857539192</c:v>
                </c:pt>
                <c:pt idx="191">
                  <c:v>245415.79572912105</c:v>
                </c:pt>
                <c:pt idx="192">
                  <c:v>246676.7505016863</c:v>
                </c:pt>
                <c:pt idx="193">
                  <c:v>247937.72765541542</c:v>
                </c:pt>
                <c:pt idx="194">
                  <c:v>249198.6824279807</c:v>
                </c:pt>
                <c:pt idx="195">
                  <c:v>250459.65958170983</c:v>
                </c:pt>
                <c:pt idx="196">
                  <c:v>251720.63673543895</c:v>
                </c:pt>
                <c:pt idx="197">
                  <c:v>252981.5915080042</c:v>
                </c:pt>
                <c:pt idx="198">
                  <c:v>254242.56866173333</c:v>
                </c:pt>
                <c:pt idx="199">
                  <c:v>255503.52343429861</c:v>
                </c:pt>
                <c:pt idx="200">
                  <c:v>256764.50058802773</c:v>
                </c:pt>
                <c:pt idx="201">
                  <c:v>258025.45536059298</c:v>
                </c:pt>
                <c:pt idx="202">
                  <c:v>259286.43251432211</c:v>
                </c:pt>
                <c:pt idx="203">
                  <c:v>260547.40966805123</c:v>
                </c:pt>
                <c:pt idx="204">
                  <c:v>261808.36444061651</c:v>
                </c:pt>
                <c:pt idx="205">
                  <c:v>263069.34159434563</c:v>
                </c:pt>
                <c:pt idx="206">
                  <c:v>264330.29636691086</c:v>
                </c:pt>
                <c:pt idx="207">
                  <c:v>265591.27352064004</c:v>
                </c:pt>
                <c:pt idx="208">
                  <c:v>266852.22829320526</c:v>
                </c:pt>
                <c:pt idx="209">
                  <c:v>268113.20544693439</c:v>
                </c:pt>
                <c:pt idx="210">
                  <c:v>269374.16021949967</c:v>
                </c:pt>
                <c:pt idx="211">
                  <c:v>270635.13737322879</c:v>
                </c:pt>
                <c:pt idx="212">
                  <c:v>271896.11452695791</c:v>
                </c:pt>
                <c:pt idx="213">
                  <c:v>273157.06929952319</c:v>
                </c:pt>
                <c:pt idx="214">
                  <c:v>274418.04645325232</c:v>
                </c:pt>
                <c:pt idx="215">
                  <c:v>275679.00122581754</c:v>
                </c:pt>
                <c:pt idx="216">
                  <c:v>276939.97837954666</c:v>
                </c:pt>
                <c:pt idx="217">
                  <c:v>278200.93315211195</c:v>
                </c:pt>
                <c:pt idx="218">
                  <c:v>279461.91030584107</c:v>
                </c:pt>
                <c:pt idx="219">
                  <c:v>280722.88745957019</c:v>
                </c:pt>
                <c:pt idx="220">
                  <c:v>281983.84223213547</c:v>
                </c:pt>
                <c:pt idx="221">
                  <c:v>283244.8193858646</c:v>
                </c:pt>
                <c:pt idx="222">
                  <c:v>284505.77415842982</c:v>
                </c:pt>
                <c:pt idx="223">
                  <c:v>285766.751312159</c:v>
                </c:pt>
                <c:pt idx="224">
                  <c:v>287027.70608472422</c:v>
                </c:pt>
                <c:pt idx="225">
                  <c:v>288288.68323845335</c:v>
                </c:pt>
                <c:pt idx="226">
                  <c:v>289549.66039218247</c:v>
                </c:pt>
                <c:pt idx="227">
                  <c:v>290810.61516474775</c:v>
                </c:pt>
                <c:pt idx="228">
                  <c:v>292071.59231847688</c:v>
                </c:pt>
                <c:pt idx="229">
                  <c:v>293332.54709104216</c:v>
                </c:pt>
                <c:pt idx="230">
                  <c:v>294593.52424477128</c:v>
                </c:pt>
                <c:pt idx="231">
                  <c:v>295854.4790173365</c:v>
                </c:pt>
                <c:pt idx="232">
                  <c:v>297115.45617106563</c:v>
                </c:pt>
                <c:pt idx="233">
                  <c:v>298376.43332479481</c:v>
                </c:pt>
                <c:pt idx="234">
                  <c:v>299637.38809736003</c:v>
                </c:pt>
                <c:pt idx="235">
                  <c:v>300898.36525108916</c:v>
                </c:pt>
                <c:pt idx="236">
                  <c:v>302159.32002365444</c:v>
                </c:pt>
                <c:pt idx="237">
                  <c:v>303420.29717738356</c:v>
                </c:pt>
                <c:pt idx="238">
                  <c:v>304681.25194994884</c:v>
                </c:pt>
                <c:pt idx="239">
                  <c:v>305942.22910367796</c:v>
                </c:pt>
                <c:pt idx="240">
                  <c:v>307203.18387624319</c:v>
                </c:pt>
                <c:pt idx="241">
                  <c:v>308464.16102997231</c:v>
                </c:pt>
                <c:pt idx="242">
                  <c:v>309725.13818370143</c:v>
                </c:pt>
                <c:pt idx="243">
                  <c:v>310986.09295626672</c:v>
                </c:pt>
                <c:pt idx="244">
                  <c:v>312247.07010999584</c:v>
                </c:pt>
                <c:pt idx="245">
                  <c:v>313508.02488256112</c:v>
                </c:pt>
                <c:pt idx="246">
                  <c:v>314769.00203629024</c:v>
                </c:pt>
                <c:pt idx="247">
                  <c:v>316029.95680885547</c:v>
                </c:pt>
                <c:pt idx="248">
                  <c:v>317290.93396258459</c:v>
                </c:pt>
                <c:pt idx="249">
                  <c:v>318551.91111631377</c:v>
                </c:pt>
                <c:pt idx="250">
                  <c:v>319812.86588887899</c:v>
                </c:pt>
                <c:pt idx="251">
                  <c:v>321073.84304260812</c:v>
                </c:pt>
                <c:pt idx="252">
                  <c:v>322334.7978151734</c:v>
                </c:pt>
                <c:pt idx="253">
                  <c:v>323595.77496890252</c:v>
                </c:pt>
                <c:pt idx="254">
                  <c:v>324856.7297414678</c:v>
                </c:pt>
                <c:pt idx="255">
                  <c:v>326117.70689519693</c:v>
                </c:pt>
                <c:pt idx="256">
                  <c:v>327378.68404892605</c:v>
                </c:pt>
                <c:pt idx="257">
                  <c:v>328639.63882149127</c:v>
                </c:pt>
                <c:pt idx="258">
                  <c:v>329900.6159752204</c:v>
                </c:pt>
                <c:pt idx="259">
                  <c:v>331161.57074778568</c:v>
                </c:pt>
                <c:pt idx="260">
                  <c:v>332422.5479015148</c:v>
                </c:pt>
                <c:pt idx="261">
                  <c:v>333683.50267408008</c:v>
                </c:pt>
                <c:pt idx="262">
                  <c:v>334944.47982780921</c:v>
                </c:pt>
                <c:pt idx="263">
                  <c:v>336205.45698153833</c:v>
                </c:pt>
                <c:pt idx="264">
                  <c:v>337466.41175410355</c:v>
                </c:pt>
                <c:pt idx="265">
                  <c:v>338727.38890783273</c:v>
                </c:pt>
                <c:pt idx="266">
                  <c:v>339988.34368039796</c:v>
                </c:pt>
                <c:pt idx="267">
                  <c:v>341249.32083412708</c:v>
                </c:pt>
                <c:pt idx="268">
                  <c:v>342510.27560669236</c:v>
                </c:pt>
                <c:pt idx="269">
                  <c:v>343771.25276042148</c:v>
                </c:pt>
                <c:pt idx="270">
                  <c:v>345032.20753298677</c:v>
                </c:pt>
                <c:pt idx="271">
                  <c:v>346293.18468671589</c:v>
                </c:pt>
                <c:pt idx="272">
                  <c:v>347554.16184044501</c:v>
                </c:pt>
                <c:pt idx="273">
                  <c:v>348815.11661301024</c:v>
                </c:pt>
                <c:pt idx="274">
                  <c:v>350076.09376673936</c:v>
                </c:pt>
                <c:pt idx="275">
                  <c:v>351337.04853930464</c:v>
                </c:pt>
                <c:pt idx="276">
                  <c:v>352598.02569303376</c:v>
                </c:pt>
                <c:pt idx="277">
                  <c:v>353858.98046559904</c:v>
                </c:pt>
                <c:pt idx="278">
                  <c:v>355119.95761932817</c:v>
                </c:pt>
                <c:pt idx="279">
                  <c:v>356380.93477305729</c:v>
                </c:pt>
                <c:pt idx="280">
                  <c:v>357641.88954562257</c:v>
                </c:pt>
                <c:pt idx="281">
                  <c:v>358902.8666993517</c:v>
                </c:pt>
                <c:pt idx="282">
                  <c:v>360163.82147191692</c:v>
                </c:pt>
                <c:pt idx="283">
                  <c:v>361424.79862564604</c:v>
                </c:pt>
                <c:pt idx="284">
                  <c:v>362685.75339821132</c:v>
                </c:pt>
                <c:pt idx="285">
                  <c:v>363946.73055194045</c:v>
                </c:pt>
                <c:pt idx="286">
                  <c:v>365207.70770566957</c:v>
                </c:pt>
                <c:pt idx="287">
                  <c:v>366468.66247823485</c:v>
                </c:pt>
                <c:pt idx="288">
                  <c:v>367729.63963196398</c:v>
                </c:pt>
                <c:pt idx="289">
                  <c:v>368990.5944045292</c:v>
                </c:pt>
                <c:pt idx="290">
                  <c:v>370251.57155825832</c:v>
                </c:pt>
                <c:pt idx="291">
                  <c:v>371512.5263308236</c:v>
                </c:pt>
                <c:pt idx="292">
                  <c:v>372773.50348455273</c:v>
                </c:pt>
                <c:pt idx="293">
                  <c:v>374034.48063828185</c:v>
                </c:pt>
                <c:pt idx="294">
                  <c:v>375295.43541084713</c:v>
                </c:pt>
                <c:pt idx="295">
                  <c:v>376556.41256457625</c:v>
                </c:pt>
                <c:pt idx="296">
                  <c:v>377817.36733714154</c:v>
                </c:pt>
                <c:pt idx="297">
                  <c:v>379078.32210970676</c:v>
                </c:pt>
                <c:pt idx="298">
                  <c:v>380339.32164459978</c:v>
                </c:pt>
                <c:pt idx="299">
                  <c:v>381600.27641716501</c:v>
                </c:pt>
                <c:pt idx="300">
                  <c:v>382861.23118973029</c:v>
                </c:pt>
                <c:pt idx="301">
                  <c:v>384122.23072462331</c:v>
                </c:pt>
                <c:pt idx="302">
                  <c:v>385383.18549718853</c:v>
                </c:pt>
                <c:pt idx="303">
                  <c:v>386644.14026975381</c:v>
                </c:pt>
                <c:pt idx="304">
                  <c:v>387905.09504231904</c:v>
                </c:pt>
                <c:pt idx="305">
                  <c:v>389166.09457721206</c:v>
                </c:pt>
                <c:pt idx="306">
                  <c:v>390427.04934977734</c:v>
                </c:pt>
                <c:pt idx="307">
                  <c:v>391688.00412234257</c:v>
                </c:pt>
                <c:pt idx="308">
                  <c:v>392949.00365723559</c:v>
                </c:pt>
                <c:pt idx="309">
                  <c:v>394209.95842980081</c:v>
                </c:pt>
                <c:pt idx="310">
                  <c:v>395470.91320236609</c:v>
                </c:pt>
                <c:pt idx="311">
                  <c:v>396731.86797493132</c:v>
                </c:pt>
                <c:pt idx="312">
                  <c:v>397992.86750982434</c:v>
                </c:pt>
                <c:pt idx="313">
                  <c:v>399253.82228238962</c:v>
                </c:pt>
                <c:pt idx="314">
                  <c:v>400514.77705495484</c:v>
                </c:pt>
                <c:pt idx="315">
                  <c:v>401775.73182752013</c:v>
                </c:pt>
                <c:pt idx="316">
                  <c:v>403036.73136241309</c:v>
                </c:pt>
                <c:pt idx="317">
                  <c:v>404297.68613497837</c:v>
                </c:pt>
                <c:pt idx="318">
                  <c:v>405558.64090754365</c:v>
                </c:pt>
                <c:pt idx="319">
                  <c:v>406819.64044243662</c:v>
                </c:pt>
                <c:pt idx="320">
                  <c:v>408080.5952150019</c:v>
                </c:pt>
                <c:pt idx="321">
                  <c:v>409341.54998756712</c:v>
                </c:pt>
                <c:pt idx="322">
                  <c:v>410602.5047601324</c:v>
                </c:pt>
                <c:pt idx="323">
                  <c:v>411863.50429502543</c:v>
                </c:pt>
                <c:pt idx="324">
                  <c:v>413124.45906759065</c:v>
                </c:pt>
                <c:pt idx="325">
                  <c:v>414385.41384015593</c:v>
                </c:pt>
                <c:pt idx="326">
                  <c:v>415646.4133750489</c:v>
                </c:pt>
                <c:pt idx="327">
                  <c:v>417064.97630360292</c:v>
                </c:pt>
                <c:pt idx="328">
                  <c:v>418010.71476419072</c:v>
                </c:pt>
                <c:pt idx="329">
                  <c:v>419429.27769274468</c:v>
                </c:pt>
                <c:pt idx="330">
                  <c:v>420847.88538362639</c:v>
                </c:pt>
                <c:pt idx="331">
                  <c:v>421793.62384421425</c:v>
                </c:pt>
                <c:pt idx="332">
                  <c:v>423212.18677276821</c:v>
                </c:pt>
                <c:pt idx="333">
                  <c:v>424630.79446364992</c:v>
                </c:pt>
                <c:pt idx="334">
                  <c:v>425576.53292423772</c:v>
                </c:pt>
                <c:pt idx="335">
                  <c:v>426995.09585279174</c:v>
                </c:pt>
                <c:pt idx="336">
                  <c:v>428413.70354367344</c:v>
                </c:pt>
                <c:pt idx="337">
                  <c:v>429359.3972419335</c:v>
                </c:pt>
                <c:pt idx="338">
                  <c:v>430778.00493281527</c:v>
                </c:pt>
                <c:pt idx="339">
                  <c:v>432196.61262369697</c:v>
                </c:pt>
                <c:pt idx="340">
                  <c:v>433142.30632195703</c:v>
                </c:pt>
                <c:pt idx="341">
                  <c:v>434560.91401283874</c:v>
                </c:pt>
                <c:pt idx="342">
                  <c:v>435979.47694139276</c:v>
                </c:pt>
                <c:pt idx="343">
                  <c:v>436925.21540198056</c:v>
                </c:pt>
                <c:pt idx="344">
                  <c:v>438343.82309286227</c:v>
                </c:pt>
                <c:pt idx="345">
                  <c:v>439762.38602141623</c:v>
                </c:pt>
                <c:pt idx="346">
                  <c:v>440708.12448200409</c:v>
                </c:pt>
                <c:pt idx="347">
                  <c:v>442126.73217288579</c:v>
                </c:pt>
                <c:pt idx="348">
                  <c:v>443545.29510143975</c:v>
                </c:pt>
                <c:pt idx="349">
                  <c:v>444491.03356202756</c:v>
                </c:pt>
                <c:pt idx="350">
                  <c:v>445909.59649058158</c:v>
                </c:pt>
                <c:pt idx="351">
                  <c:v>447328.20418146328</c:v>
                </c:pt>
                <c:pt idx="352">
                  <c:v>448273.94264205109</c:v>
                </c:pt>
                <c:pt idx="353">
                  <c:v>449692.50557060505</c:v>
                </c:pt>
                <c:pt idx="354">
                  <c:v>451111.11326148681</c:v>
                </c:pt>
                <c:pt idx="355">
                  <c:v>452056.85172207461</c:v>
                </c:pt>
                <c:pt idx="356">
                  <c:v>453475.41465062858</c:v>
                </c:pt>
                <c:pt idx="357">
                  <c:v>454894.02234151034</c:v>
                </c:pt>
                <c:pt idx="358">
                  <c:v>455839.7160397704</c:v>
                </c:pt>
                <c:pt idx="359">
                  <c:v>457258.3237306521</c:v>
                </c:pt>
                <c:pt idx="360">
                  <c:v>458676.93142153381</c:v>
                </c:pt>
                <c:pt idx="361">
                  <c:v>459622.62511979393</c:v>
                </c:pt>
                <c:pt idx="362">
                  <c:v>461041.23281067563</c:v>
                </c:pt>
                <c:pt idx="363">
                  <c:v>462459.79573922959</c:v>
                </c:pt>
                <c:pt idx="364">
                  <c:v>463405.5341998174</c:v>
                </c:pt>
                <c:pt idx="365">
                  <c:v>464824.14189069916</c:v>
                </c:pt>
                <c:pt idx="366">
                  <c:v>466242.70481925312</c:v>
                </c:pt>
                <c:pt idx="367">
                  <c:v>467188.44327984093</c:v>
                </c:pt>
                <c:pt idx="368">
                  <c:v>468607.00620839489</c:v>
                </c:pt>
                <c:pt idx="369">
                  <c:v>470025.61389927665</c:v>
                </c:pt>
                <c:pt idx="370">
                  <c:v>470971.35235986445</c:v>
                </c:pt>
                <c:pt idx="371">
                  <c:v>472389.91528841842</c:v>
                </c:pt>
                <c:pt idx="372">
                  <c:v>473808.52297930018</c:v>
                </c:pt>
                <c:pt idx="373">
                  <c:v>474754.26143988798</c:v>
                </c:pt>
                <c:pt idx="374">
                  <c:v>476172.82436844194</c:v>
                </c:pt>
                <c:pt idx="375">
                  <c:v>477591.43205932365</c:v>
                </c:pt>
                <c:pt idx="376">
                  <c:v>479009.99498787767</c:v>
                </c:pt>
                <c:pt idx="377">
                  <c:v>479955.73344846547</c:v>
                </c:pt>
                <c:pt idx="378">
                  <c:v>481374.34113934718</c:v>
                </c:pt>
                <c:pt idx="379">
                  <c:v>482792.90406790114</c:v>
                </c:pt>
                <c:pt idx="380">
                  <c:v>483738.642528489</c:v>
                </c:pt>
                <c:pt idx="381">
                  <c:v>485157.20545704296</c:v>
                </c:pt>
                <c:pt idx="382">
                  <c:v>486575.81314792467</c:v>
                </c:pt>
                <c:pt idx="383">
                  <c:v>487521.55160851247</c:v>
                </c:pt>
                <c:pt idx="384">
                  <c:v>488940.11453706649</c:v>
                </c:pt>
                <c:pt idx="385">
                  <c:v>490358.72222794819</c:v>
                </c:pt>
                <c:pt idx="386">
                  <c:v>491304.460688536</c:v>
                </c:pt>
                <c:pt idx="387">
                  <c:v>492723.02361708996</c:v>
                </c:pt>
                <c:pt idx="388">
                  <c:v>494141.63130797172</c:v>
                </c:pt>
                <c:pt idx="389">
                  <c:v>495087.32500623178</c:v>
                </c:pt>
                <c:pt idx="390">
                  <c:v>496505.93269711349</c:v>
                </c:pt>
                <c:pt idx="391">
                  <c:v>497924.54038799525</c:v>
                </c:pt>
                <c:pt idx="392">
                  <c:v>498870.23408625531</c:v>
                </c:pt>
                <c:pt idx="393">
                  <c:v>500288.84177713702</c:v>
                </c:pt>
                <c:pt idx="394">
                  <c:v>501707.40470569098</c:v>
                </c:pt>
                <c:pt idx="395">
                  <c:v>502653.14316627884</c:v>
                </c:pt>
                <c:pt idx="396">
                  <c:v>504071.75085716054</c:v>
                </c:pt>
                <c:pt idx="397">
                  <c:v>505490.3137857145</c:v>
                </c:pt>
                <c:pt idx="398">
                  <c:v>506436.05224630231</c:v>
                </c:pt>
                <c:pt idx="399">
                  <c:v>507854.65993718407</c:v>
                </c:pt>
                <c:pt idx="400">
                  <c:v>509273.22286573803</c:v>
                </c:pt>
                <c:pt idx="401">
                  <c:v>510218.96132632584</c:v>
                </c:pt>
                <c:pt idx="402">
                  <c:v>511637.5242548798</c:v>
                </c:pt>
                <c:pt idx="403">
                  <c:v>513056.13194576156</c:v>
                </c:pt>
                <c:pt idx="404">
                  <c:v>514001.87040634936</c:v>
                </c:pt>
                <c:pt idx="405">
                  <c:v>515420.43333490333</c:v>
                </c:pt>
                <c:pt idx="406">
                  <c:v>516839.04102578503</c:v>
                </c:pt>
                <c:pt idx="407">
                  <c:v>517784.77948637289</c:v>
                </c:pt>
                <c:pt idx="408">
                  <c:v>519203.34241492685</c:v>
                </c:pt>
                <c:pt idx="409">
                  <c:v>520621.95010580856</c:v>
                </c:pt>
                <c:pt idx="410">
                  <c:v>521567.64380406862</c:v>
                </c:pt>
                <c:pt idx="411">
                  <c:v>522986.25149495038</c:v>
                </c:pt>
                <c:pt idx="412">
                  <c:v>524404.85918583209</c:v>
                </c:pt>
                <c:pt idx="413">
                  <c:v>525350.55288409221</c:v>
                </c:pt>
                <c:pt idx="414">
                  <c:v>527084.37688695127</c:v>
                </c:pt>
                <c:pt idx="415">
                  <c:v>528345.37642184435</c:v>
                </c:pt>
                <c:pt idx="416">
                  <c:v>529606.33119440963</c:v>
                </c:pt>
                <c:pt idx="417">
                  <c:v>530867.2859669748</c:v>
                </c:pt>
                <c:pt idx="418">
                  <c:v>532128.28550186788</c:v>
                </c:pt>
                <c:pt idx="419">
                  <c:v>533389.24027443305</c:v>
                </c:pt>
                <c:pt idx="420">
                  <c:v>534650.19504699833</c:v>
                </c:pt>
                <c:pt idx="421">
                  <c:v>535911.14981956361</c:v>
                </c:pt>
                <c:pt idx="422">
                  <c:v>537172.14935445657</c:v>
                </c:pt>
                <c:pt idx="423">
                  <c:v>538433.10412702186</c:v>
                </c:pt>
                <c:pt idx="424">
                  <c:v>539694.05889958714</c:v>
                </c:pt>
                <c:pt idx="425">
                  <c:v>540955.01367215242</c:v>
                </c:pt>
                <c:pt idx="426">
                  <c:v>542216.01320704538</c:v>
                </c:pt>
                <c:pt idx="427">
                  <c:v>543476.96797961066</c:v>
                </c:pt>
                <c:pt idx="428">
                  <c:v>544737.92275217595</c:v>
                </c:pt>
                <c:pt idx="429">
                  <c:v>545998.92228706891</c:v>
                </c:pt>
                <c:pt idx="430">
                  <c:v>547259.87705963419</c:v>
                </c:pt>
                <c:pt idx="431">
                  <c:v>548520.83183219947</c:v>
                </c:pt>
                <c:pt idx="432">
                  <c:v>549781.78660476464</c:v>
                </c:pt>
                <c:pt idx="433">
                  <c:v>551042.78613965772</c:v>
                </c:pt>
                <c:pt idx="434">
                  <c:v>552303.74091222289</c:v>
                </c:pt>
                <c:pt idx="435">
                  <c:v>553564.69568478817</c:v>
                </c:pt>
                <c:pt idx="436">
                  <c:v>554825.69521968125</c:v>
                </c:pt>
                <c:pt idx="437">
                  <c:v>556244.25814823515</c:v>
                </c:pt>
                <c:pt idx="438">
                  <c:v>557032.38845283422</c:v>
                </c:pt>
                <c:pt idx="439">
                  <c:v>558608.55953737698</c:v>
                </c:pt>
                <c:pt idx="440">
                  <c:v>560184.77538424742</c:v>
                </c:pt>
                <c:pt idx="441">
                  <c:v>560972.90568884648</c:v>
                </c:pt>
                <c:pt idx="442">
                  <c:v>562549.12153571693</c:v>
                </c:pt>
                <c:pt idx="443">
                  <c:v>564125.29262025969</c:v>
                </c:pt>
                <c:pt idx="444">
                  <c:v>564913.42292485875</c:v>
                </c:pt>
                <c:pt idx="445">
                  <c:v>566174.37769742403</c:v>
                </c:pt>
                <c:pt idx="446">
                  <c:v>567435.3324699892</c:v>
                </c:pt>
                <c:pt idx="447">
                  <c:v>568538.67908656574</c:v>
                </c:pt>
                <c:pt idx="448">
                  <c:v>569957.28677744756</c:v>
                </c:pt>
                <c:pt idx="449">
                  <c:v>571218.24155001272</c:v>
                </c:pt>
                <c:pt idx="450">
                  <c:v>572479.24108490581</c:v>
                </c:pt>
                <c:pt idx="451">
                  <c:v>573740.19585747097</c:v>
                </c:pt>
                <c:pt idx="452">
                  <c:v>574843.54247404751</c:v>
                </c:pt>
                <c:pt idx="453">
                  <c:v>576262.10540260153</c:v>
                </c:pt>
                <c:pt idx="454">
                  <c:v>577523.1049374945</c:v>
                </c:pt>
                <c:pt idx="455">
                  <c:v>578626.45155407104</c:v>
                </c:pt>
                <c:pt idx="456">
                  <c:v>580045.01448262506</c:v>
                </c:pt>
                <c:pt idx="457">
                  <c:v>581306.01401751803</c:v>
                </c:pt>
                <c:pt idx="458">
                  <c:v>582566.96879008331</c:v>
                </c:pt>
                <c:pt idx="459">
                  <c:v>583827.92356264859</c:v>
                </c:pt>
                <c:pt idx="460">
                  <c:v>585088.87833521387</c:v>
                </c:pt>
                <c:pt idx="461">
                  <c:v>586349.87787010684</c:v>
                </c:pt>
                <c:pt idx="462">
                  <c:v>587610.83264267212</c:v>
                </c:pt>
                <c:pt idx="463">
                  <c:v>588871.7874152374</c:v>
                </c:pt>
                <c:pt idx="464">
                  <c:v>590132.78695013036</c:v>
                </c:pt>
                <c:pt idx="465">
                  <c:v>591393.74172269565</c:v>
                </c:pt>
                <c:pt idx="466">
                  <c:v>592654.69649526081</c:v>
                </c:pt>
                <c:pt idx="467">
                  <c:v>593915.65126782609</c:v>
                </c:pt>
                <c:pt idx="468">
                  <c:v>595176.65080271917</c:v>
                </c:pt>
                <c:pt idx="469">
                  <c:v>596437.60557528434</c:v>
                </c:pt>
                <c:pt idx="470">
                  <c:v>597698.56034784962</c:v>
                </c:pt>
                <c:pt idx="471">
                  <c:v>598959.55988274259</c:v>
                </c:pt>
                <c:pt idx="472">
                  <c:v>600220.51465530787</c:v>
                </c:pt>
                <c:pt idx="473">
                  <c:v>601481.46942787315</c:v>
                </c:pt>
                <c:pt idx="474">
                  <c:v>602742.42420043843</c:v>
                </c:pt>
                <c:pt idx="475">
                  <c:v>604003.42373533139</c:v>
                </c:pt>
                <c:pt idx="476">
                  <c:v>605264.37850789668</c:v>
                </c:pt>
                <c:pt idx="477">
                  <c:v>606525.33328046196</c:v>
                </c:pt>
                <c:pt idx="478">
                  <c:v>607786.33281535492</c:v>
                </c:pt>
                <c:pt idx="479">
                  <c:v>609047.2875879202</c:v>
                </c:pt>
                <c:pt idx="480">
                  <c:v>610308.24236048548</c:v>
                </c:pt>
                <c:pt idx="481">
                  <c:v>611569.19713305065</c:v>
                </c:pt>
                <c:pt idx="482">
                  <c:v>612987.80482393247</c:v>
                </c:pt>
                <c:pt idx="483">
                  <c:v>613933.54328452027</c:v>
                </c:pt>
                <c:pt idx="484">
                  <c:v>615352.10621307418</c:v>
                </c:pt>
                <c:pt idx="485">
                  <c:v>616770.71390395588</c:v>
                </c:pt>
                <c:pt idx="486">
                  <c:v>617716.407602216</c:v>
                </c:pt>
                <c:pt idx="487">
                  <c:v>619135.01529309771</c:v>
                </c:pt>
                <c:pt idx="488">
                  <c:v>620553.62298397941</c:v>
                </c:pt>
                <c:pt idx="489">
                  <c:v>621499.31668223953</c:v>
                </c:pt>
                <c:pt idx="490">
                  <c:v>622917.92437312123</c:v>
                </c:pt>
                <c:pt idx="491">
                  <c:v>624336.48730167525</c:v>
                </c:pt>
                <c:pt idx="492">
                  <c:v>625282.22576226306</c:v>
                </c:pt>
                <c:pt idx="493">
                  <c:v>626700.83345314476</c:v>
                </c:pt>
                <c:pt idx="494">
                  <c:v>628119.39638169878</c:v>
                </c:pt>
                <c:pt idx="495">
                  <c:v>629065.13484228658</c:v>
                </c:pt>
                <c:pt idx="496">
                  <c:v>630483.74253316829</c:v>
                </c:pt>
                <c:pt idx="497">
                  <c:v>631744.69730573357</c:v>
                </c:pt>
                <c:pt idx="498">
                  <c:v>633005.65207829874</c:v>
                </c:pt>
                <c:pt idx="499">
                  <c:v>634266.60685086402</c:v>
                </c:pt>
                <c:pt idx="500">
                  <c:v>635527.6063857571</c:v>
                </c:pt>
                <c:pt idx="501">
                  <c:v>636788.56115832226</c:v>
                </c:pt>
                <c:pt idx="502">
                  <c:v>638049.51593088754</c:v>
                </c:pt>
                <c:pt idx="503">
                  <c:v>639310.51546578051</c:v>
                </c:pt>
                <c:pt idx="504">
                  <c:v>640571.47023834579</c:v>
                </c:pt>
                <c:pt idx="505">
                  <c:v>641832.42501091107</c:v>
                </c:pt>
                <c:pt idx="506">
                  <c:v>643093.37978347635</c:v>
                </c:pt>
                <c:pt idx="507">
                  <c:v>644354.37931836932</c:v>
                </c:pt>
                <c:pt idx="508">
                  <c:v>645615.3340909346</c:v>
                </c:pt>
                <c:pt idx="509">
                  <c:v>646876.28886349988</c:v>
                </c:pt>
                <c:pt idx="510">
                  <c:v>648137.28839839285</c:v>
                </c:pt>
                <c:pt idx="511">
                  <c:v>649398.24317095813</c:v>
                </c:pt>
                <c:pt idx="512">
                  <c:v>650659.19794352341</c:v>
                </c:pt>
                <c:pt idx="513">
                  <c:v>651920.15271608857</c:v>
                </c:pt>
                <c:pt idx="514">
                  <c:v>653181.15225098166</c:v>
                </c:pt>
                <c:pt idx="515">
                  <c:v>654442.10702354694</c:v>
                </c:pt>
                <c:pt idx="516">
                  <c:v>655703.0617961121</c:v>
                </c:pt>
                <c:pt idx="517">
                  <c:v>656964.06133100518</c:v>
                </c:pt>
                <c:pt idx="518">
                  <c:v>658225.01610357035</c:v>
                </c:pt>
                <c:pt idx="519">
                  <c:v>659485.97087613563</c:v>
                </c:pt>
                <c:pt idx="520">
                  <c:v>660746.92564870091</c:v>
                </c:pt>
                <c:pt idx="521">
                  <c:v>662007.92518359388</c:v>
                </c:pt>
                <c:pt idx="522">
                  <c:v>663268.87995615916</c:v>
                </c:pt>
                <c:pt idx="523">
                  <c:v>664529.83472872444</c:v>
                </c:pt>
                <c:pt idx="524">
                  <c:v>665790.83426361741</c:v>
                </c:pt>
                <c:pt idx="525">
                  <c:v>667051.78903618269</c:v>
                </c:pt>
                <c:pt idx="526">
                  <c:v>668312.74380874797</c:v>
                </c:pt>
                <c:pt idx="527">
                  <c:v>669573.69858131325</c:v>
                </c:pt>
                <c:pt idx="528">
                  <c:v>670834.69811620621</c:v>
                </c:pt>
                <c:pt idx="529">
                  <c:v>672095.6528887715</c:v>
                </c:pt>
                <c:pt idx="530">
                  <c:v>673356.60766133666</c:v>
                </c:pt>
                <c:pt idx="531">
                  <c:v>674617.60719622974</c:v>
                </c:pt>
                <c:pt idx="532">
                  <c:v>675878.56196879502</c:v>
                </c:pt>
                <c:pt idx="533">
                  <c:v>677139.51674136019</c:v>
                </c:pt>
                <c:pt idx="534">
                  <c:v>678400.47151392547</c:v>
                </c:pt>
                <c:pt idx="535">
                  <c:v>679661.47104881844</c:v>
                </c:pt>
                <c:pt idx="536">
                  <c:v>680922.42582138372</c:v>
                </c:pt>
                <c:pt idx="537">
                  <c:v>682183.380593949</c:v>
                </c:pt>
                <c:pt idx="538">
                  <c:v>683444.33536651428</c:v>
                </c:pt>
                <c:pt idx="539">
                  <c:v>684705.33490140724</c:v>
                </c:pt>
                <c:pt idx="540">
                  <c:v>685966.28967397253</c:v>
                </c:pt>
                <c:pt idx="541">
                  <c:v>687227.24444653781</c:v>
                </c:pt>
                <c:pt idx="542">
                  <c:v>688803.46029340825</c:v>
                </c:pt>
                <c:pt idx="543">
                  <c:v>690379.67614027869</c:v>
                </c:pt>
                <c:pt idx="544">
                  <c:v>691167.76168255007</c:v>
                </c:pt>
                <c:pt idx="545">
                  <c:v>692743.97752942052</c:v>
                </c:pt>
                <c:pt idx="546">
                  <c:v>694320.19337629096</c:v>
                </c:pt>
                <c:pt idx="547">
                  <c:v>695108.32368089003</c:v>
                </c:pt>
                <c:pt idx="548">
                  <c:v>696684.49476543267</c:v>
                </c:pt>
                <c:pt idx="549">
                  <c:v>698260.71061230311</c:v>
                </c:pt>
                <c:pt idx="550">
                  <c:v>699048.84091690229</c:v>
                </c:pt>
                <c:pt idx="551">
                  <c:v>700152.18753347872</c:v>
                </c:pt>
                <c:pt idx="552">
                  <c:v>701413.142306044</c:v>
                </c:pt>
                <c:pt idx="553">
                  <c:v>702674.09707860928</c:v>
                </c:pt>
                <c:pt idx="554">
                  <c:v>703935.09661350225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3D5F-4B54-A9A8-60C687B673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7010495"/>
        <c:axId val="1297019647"/>
        <c:extLst/>
      </c:scatterChart>
      <c:valAx>
        <c:axId val="1297010495"/>
        <c:scaling>
          <c:orientation val="minMax"/>
          <c:max val="0.2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Strain</a:t>
                </a:r>
                <a:r>
                  <a:rPr lang="en-US" baseline="0"/>
                  <a:t> (ft/ft)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7019647"/>
        <c:crosses val="autoZero"/>
        <c:crossBetween val="midCat"/>
      </c:valAx>
      <c:valAx>
        <c:axId val="12970196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Stress (psf)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701049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Stress</a:t>
            </a:r>
            <a:r>
              <a:rPr lang="en-US" baseline="0"/>
              <a:t> vs. Strain Diagram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10"/>
          <c:order val="10"/>
          <c:tx>
            <c:v>AVERAGE CURVE</c:v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RESULTS!$L$23:$L$24</c:f>
              <c:numCache>
                <c:formatCode>General</c:formatCode>
                <c:ptCount val="2"/>
                <c:pt idx="0">
                  <c:v>0</c:v>
                </c:pt>
                <c:pt idx="1">
                  <c:v>0.14299999999999999</c:v>
                </c:pt>
              </c:numCache>
            </c:numRef>
          </c:xVal>
          <c:yVal>
            <c:numRef>
              <c:f>RESULTS!$M$23:$M$24</c:f>
              <c:numCache>
                <c:formatCode>0.00E+00</c:formatCode>
                <c:ptCount val="2"/>
                <c:pt idx="0" formatCode="General">
                  <c:v>0</c:v>
                </c:pt>
                <c:pt idx="1">
                  <c:v>648000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310-4252-A5CF-CF6BCB66E9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7010495"/>
        <c:axId val="1297019647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v>NORMALWEIGHT 1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'NORMALWEIGHT 1'!$J$6:$J$202</c15:sqref>
                        </c15:formulaRef>
                      </c:ext>
                    </c:extLst>
                    <c:numCache>
                      <c:formatCode>0.0000</c:formatCode>
                      <c:ptCount val="197"/>
                      <c:pt idx="0">
                        <c:v>0.67865211486816412</c:v>
                      </c:pt>
                      <c:pt idx="1">
                        <c:v>1.0993975830078124</c:v>
                      </c:pt>
                      <c:pt idx="2">
                        <c:v>1.0608057403564453</c:v>
                      </c:pt>
                      <c:pt idx="3">
                        <c:v>0.86690513610839859</c:v>
                      </c:pt>
                      <c:pt idx="4">
                        <c:v>0.88573043823242192</c:v>
                      </c:pt>
                      <c:pt idx="5">
                        <c:v>0.89890815734863283</c:v>
                      </c:pt>
                      <c:pt idx="6">
                        <c:v>0.90549697875976576</c:v>
                      </c:pt>
                      <c:pt idx="7">
                        <c:v>0.91208587646484374</c:v>
                      </c:pt>
                      <c:pt idx="8">
                        <c:v>0.91867469787597666</c:v>
                      </c:pt>
                      <c:pt idx="9">
                        <c:v>0.92526359558105487</c:v>
                      </c:pt>
                      <c:pt idx="10">
                        <c:v>0.93185241699218757</c:v>
                      </c:pt>
                      <c:pt idx="11">
                        <c:v>0.93185241699218757</c:v>
                      </c:pt>
                      <c:pt idx="12">
                        <c:v>0.9375</c:v>
                      </c:pt>
                      <c:pt idx="13">
                        <c:v>0.9375</c:v>
                      </c:pt>
                      <c:pt idx="14">
                        <c:v>0.9205572509765626</c:v>
                      </c:pt>
                      <c:pt idx="15">
                        <c:v>0.9205572509765626</c:v>
                      </c:pt>
                      <c:pt idx="16">
                        <c:v>0.9205572509765626</c:v>
                      </c:pt>
                      <c:pt idx="17">
                        <c:v>0.90079071044921877</c:v>
                      </c:pt>
                      <c:pt idx="18">
                        <c:v>0.90079071044921877</c:v>
                      </c:pt>
                      <c:pt idx="19">
                        <c:v>0.90173194885253904</c:v>
                      </c:pt>
                      <c:pt idx="20">
                        <c:v>0.90173194885253904</c:v>
                      </c:pt>
                      <c:pt idx="21">
                        <c:v>0.94691268920898441</c:v>
                      </c:pt>
                      <c:pt idx="22">
                        <c:v>0.94691268920898441</c:v>
                      </c:pt>
                      <c:pt idx="23">
                        <c:v>0.94691268920898441</c:v>
                      </c:pt>
                      <c:pt idx="24">
                        <c:v>0.9478539276123048</c:v>
                      </c:pt>
                      <c:pt idx="25">
                        <c:v>1.0090361785888675</c:v>
                      </c:pt>
                      <c:pt idx="26">
                        <c:v>1.0109186553955078</c:v>
                      </c:pt>
                      <c:pt idx="27">
                        <c:v>1.0109186553955078</c:v>
                      </c:pt>
                      <c:pt idx="28">
                        <c:v>1.0118599700927735</c:v>
                      </c:pt>
                      <c:pt idx="29">
                        <c:v>1.0118599700927735</c:v>
                      </c:pt>
                      <c:pt idx="30">
                        <c:v>1.0485692596435547</c:v>
                      </c:pt>
                      <c:pt idx="31">
                        <c:v>1.0495105743408206</c:v>
                      </c:pt>
                      <c:pt idx="32">
                        <c:v>1.0495105743408206</c:v>
                      </c:pt>
                      <c:pt idx="33">
                        <c:v>1.0504518127441407</c:v>
                      </c:pt>
                      <c:pt idx="34">
                        <c:v>1.0513931274414066</c:v>
                      </c:pt>
                      <c:pt idx="35">
                        <c:v>1.0513931274414066</c:v>
                      </c:pt>
                      <c:pt idx="36">
                        <c:v>1.0513931274414066</c:v>
                      </c:pt>
                      <c:pt idx="37">
                        <c:v>1.0532756042480469</c:v>
                      </c:pt>
                      <c:pt idx="38">
                        <c:v>1.0532756042480469</c:v>
                      </c:pt>
                      <c:pt idx="39">
                        <c:v>1.0965737915039064</c:v>
                      </c:pt>
                      <c:pt idx="40">
                        <c:v>1.0975151062011719</c:v>
                      </c:pt>
                      <c:pt idx="41">
                        <c:v>1.0975151062011719</c:v>
                      </c:pt>
                      <c:pt idx="42">
                        <c:v>1.0984563446044924</c:v>
                      </c:pt>
                      <c:pt idx="43">
                        <c:v>1.0984563446044924</c:v>
                      </c:pt>
                      <c:pt idx="44">
                        <c:v>1.0993975830078124</c:v>
                      </c:pt>
                      <c:pt idx="45">
                        <c:v>1.0993975830078124</c:v>
                      </c:pt>
                      <c:pt idx="46">
                        <c:v>1.1003388977050783</c:v>
                      </c:pt>
                      <c:pt idx="47">
                        <c:v>1.1003388977050783</c:v>
                      </c:pt>
                      <c:pt idx="48">
                        <c:v>1.1012801361083984</c:v>
                      </c:pt>
                      <c:pt idx="49">
                        <c:v>1.1012801361083984</c:v>
                      </c:pt>
                      <c:pt idx="50">
                        <c:v>1.1022213745117191</c:v>
                      </c:pt>
                      <c:pt idx="51">
                        <c:v>1.1022213745117191</c:v>
                      </c:pt>
                      <c:pt idx="52">
                        <c:v>1.1031626892089843</c:v>
                      </c:pt>
                      <c:pt idx="53">
                        <c:v>1.1031626892089843</c:v>
                      </c:pt>
                      <c:pt idx="54">
                        <c:v>1.104103927612305</c:v>
                      </c:pt>
                      <c:pt idx="55">
                        <c:v>1.104103927612305</c:v>
                      </c:pt>
                      <c:pt idx="56">
                        <c:v>1.1050451660156251</c:v>
                      </c:pt>
                      <c:pt idx="57">
                        <c:v>1.105986480712891</c:v>
                      </c:pt>
                      <c:pt idx="58">
                        <c:v>1.105986480712891</c:v>
                      </c:pt>
                      <c:pt idx="59">
                        <c:v>1.105986480712891</c:v>
                      </c:pt>
                      <c:pt idx="60">
                        <c:v>1.106927719116211</c:v>
                      </c:pt>
                      <c:pt idx="61">
                        <c:v>1.106927719116211</c:v>
                      </c:pt>
                      <c:pt idx="62">
                        <c:v>1.1078689575195313</c:v>
                      </c:pt>
                      <c:pt idx="63">
                        <c:v>1.1078689575195313</c:v>
                      </c:pt>
                      <c:pt idx="64">
                        <c:v>1.108810272216797</c:v>
                      </c:pt>
                      <c:pt idx="65">
                        <c:v>1.108810272216797</c:v>
                      </c:pt>
                      <c:pt idx="66">
                        <c:v>1.1097515106201172</c:v>
                      </c:pt>
                      <c:pt idx="67">
                        <c:v>1.1097515106201172</c:v>
                      </c:pt>
                      <c:pt idx="68">
                        <c:v>1.1106928253173829</c:v>
                      </c:pt>
                      <c:pt idx="69">
                        <c:v>1.1106928253173829</c:v>
                      </c:pt>
                      <c:pt idx="70">
                        <c:v>1.1116340637207032</c:v>
                      </c:pt>
                      <c:pt idx="71">
                        <c:v>1.1116340637207032</c:v>
                      </c:pt>
                      <c:pt idx="72">
                        <c:v>1.1125753021240237</c:v>
                      </c:pt>
                      <c:pt idx="73">
                        <c:v>1.1135166168212891</c:v>
                      </c:pt>
                      <c:pt idx="74">
                        <c:v>1.1135166168212891</c:v>
                      </c:pt>
                      <c:pt idx="75">
                        <c:v>1.1144578552246096</c:v>
                      </c:pt>
                      <c:pt idx="76">
                        <c:v>1.1144578552246096</c:v>
                      </c:pt>
                      <c:pt idx="77">
                        <c:v>1.1153990936279297</c:v>
                      </c:pt>
                      <c:pt idx="78">
                        <c:v>1.1153990936279297</c:v>
                      </c:pt>
                      <c:pt idx="79">
                        <c:v>1.1163404083251955</c:v>
                      </c:pt>
                      <c:pt idx="80">
                        <c:v>1.1163404083251955</c:v>
                      </c:pt>
                      <c:pt idx="81">
                        <c:v>1.1172816467285156</c:v>
                      </c:pt>
                      <c:pt idx="82">
                        <c:v>1.1172816467285156</c:v>
                      </c:pt>
                      <c:pt idx="83">
                        <c:v>1.1182228851318359</c:v>
                      </c:pt>
                      <c:pt idx="84">
                        <c:v>1.1182228851318359</c:v>
                      </c:pt>
                      <c:pt idx="85">
                        <c:v>1.1191641998291015</c:v>
                      </c:pt>
                      <c:pt idx="86">
                        <c:v>1.1191641998291015</c:v>
                      </c:pt>
                      <c:pt idx="87">
                        <c:v>1.1201054382324218</c:v>
                      </c:pt>
                      <c:pt idx="88">
                        <c:v>1.1210466766357423</c:v>
                      </c:pt>
                      <c:pt idx="89">
                        <c:v>1.1210466766357423</c:v>
                      </c:pt>
                      <c:pt idx="90">
                        <c:v>1.1210466766357423</c:v>
                      </c:pt>
                      <c:pt idx="91">
                        <c:v>1.1219879913330078</c:v>
                      </c:pt>
                      <c:pt idx="92">
                        <c:v>1.1219879913330078</c:v>
                      </c:pt>
                      <c:pt idx="93">
                        <c:v>1.1229292297363282</c:v>
                      </c:pt>
                      <c:pt idx="94">
                        <c:v>1.1238704681396485</c:v>
                      </c:pt>
                      <c:pt idx="95">
                        <c:v>1.1238704681396485</c:v>
                      </c:pt>
                      <c:pt idx="96">
                        <c:v>1.1248117828369142</c:v>
                      </c:pt>
                      <c:pt idx="97">
                        <c:v>1.1248117828369142</c:v>
                      </c:pt>
                      <c:pt idx="98">
                        <c:v>1.1257530212402345</c:v>
                      </c:pt>
                      <c:pt idx="99">
                        <c:v>1.1257530212402345</c:v>
                      </c:pt>
                      <c:pt idx="100">
                        <c:v>1.1257530212402345</c:v>
                      </c:pt>
                      <c:pt idx="101">
                        <c:v>1.126694259643555</c:v>
                      </c:pt>
                      <c:pt idx="102">
                        <c:v>1.126694259643555</c:v>
                      </c:pt>
                      <c:pt idx="103">
                        <c:v>1.1276355743408204</c:v>
                      </c:pt>
                      <c:pt idx="104">
                        <c:v>1.1285768127441409</c:v>
                      </c:pt>
                      <c:pt idx="105">
                        <c:v>1.1285768127441409</c:v>
                      </c:pt>
                      <c:pt idx="106">
                        <c:v>1.1285768127441409</c:v>
                      </c:pt>
                      <c:pt idx="107">
                        <c:v>1.1295181274414063</c:v>
                      </c:pt>
                      <c:pt idx="108">
                        <c:v>1.1304593658447268</c:v>
                      </c:pt>
                      <c:pt idx="109">
                        <c:v>1.1304593658447268</c:v>
                      </c:pt>
                      <c:pt idx="110">
                        <c:v>1.1314006042480469</c:v>
                      </c:pt>
                      <c:pt idx="111">
                        <c:v>1.1314006042480469</c:v>
                      </c:pt>
                      <c:pt idx="112">
                        <c:v>1.1323419189453128</c:v>
                      </c:pt>
                      <c:pt idx="113">
                        <c:v>1.1323419189453128</c:v>
                      </c:pt>
                      <c:pt idx="114">
                        <c:v>1.1332831573486328</c:v>
                      </c:pt>
                      <c:pt idx="115">
                        <c:v>1.1332831573486328</c:v>
                      </c:pt>
                      <c:pt idx="116">
                        <c:v>1.1342243957519531</c:v>
                      </c:pt>
                      <c:pt idx="117">
                        <c:v>1.1445783233642581</c:v>
                      </c:pt>
                      <c:pt idx="118">
                        <c:v>1.1445783233642581</c:v>
                      </c:pt>
                      <c:pt idx="119">
                        <c:v>1.1455195617675782</c:v>
                      </c:pt>
                      <c:pt idx="120">
                        <c:v>1.1455195617675782</c:v>
                      </c:pt>
                      <c:pt idx="121">
                        <c:v>1.1455195617675782</c:v>
                      </c:pt>
                      <c:pt idx="122">
                        <c:v>1.1464608764648441</c:v>
                      </c:pt>
                      <c:pt idx="123">
                        <c:v>1.1474021148681641</c:v>
                      </c:pt>
                      <c:pt idx="124">
                        <c:v>1.1474021148681641</c:v>
                      </c:pt>
                      <c:pt idx="125">
                        <c:v>1.14834342956543</c:v>
                      </c:pt>
                      <c:pt idx="126">
                        <c:v>1.14834342956543</c:v>
                      </c:pt>
                      <c:pt idx="127">
                        <c:v>1.1492846679687501</c:v>
                      </c:pt>
                      <c:pt idx="128">
                        <c:v>1.1492846679687501</c:v>
                      </c:pt>
                      <c:pt idx="129">
                        <c:v>1.1502259063720703</c:v>
                      </c:pt>
                      <c:pt idx="130">
                        <c:v>1.1502259063720703</c:v>
                      </c:pt>
                      <c:pt idx="131">
                        <c:v>1.151167221069336</c:v>
                      </c:pt>
                      <c:pt idx="132">
                        <c:v>1.151167221069336</c:v>
                      </c:pt>
                      <c:pt idx="133">
                        <c:v>1.1521084594726563</c:v>
                      </c:pt>
                      <c:pt idx="134">
                        <c:v>1.1521084594726563</c:v>
                      </c:pt>
                      <c:pt idx="135">
                        <c:v>1.1530496978759768</c:v>
                      </c:pt>
                      <c:pt idx="136">
                        <c:v>1.1539910125732422</c:v>
                      </c:pt>
                      <c:pt idx="137">
                        <c:v>1.1539910125732422</c:v>
                      </c:pt>
                      <c:pt idx="138">
                        <c:v>1.1539910125732422</c:v>
                      </c:pt>
                      <c:pt idx="139">
                        <c:v>1.1549322509765627</c:v>
                      </c:pt>
                      <c:pt idx="140">
                        <c:v>1.1558734893798828</c:v>
                      </c:pt>
                      <c:pt idx="141">
                        <c:v>1.1558734893798828</c:v>
                      </c:pt>
                      <c:pt idx="142">
                        <c:v>1.1568148040771487</c:v>
                      </c:pt>
                      <c:pt idx="143">
                        <c:v>1.1568148040771487</c:v>
                      </c:pt>
                      <c:pt idx="144">
                        <c:v>1.158697280883789</c:v>
                      </c:pt>
                      <c:pt idx="145">
                        <c:v>1.158697280883789</c:v>
                      </c:pt>
                      <c:pt idx="146">
                        <c:v>1.1596385955810546</c:v>
                      </c:pt>
                      <c:pt idx="147">
                        <c:v>1.1596385955810546</c:v>
                      </c:pt>
                      <c:pt idx="148">
                        <c:v>1.1596385955810546</c:v>
                      </c:pt>
                      <c:pt idx="149">
                        <c:v>1.1605798339843749</c:v>
                      </c:pt>
                      <c:pt idx="150">
                        <c:v>1.1615210723876954</c:v>
                      </c:pt>
                      <c:pt idx="151">
                        <c:v>1.1615210723876954</c:v>
                      </c:pt>
                      <c:pt idx="152">
                        <c:v>1.1624623870849609</c:v>
                      </c:pt>
                      <c:pt idx="153">
                        <c:v>1.1634036254882814</c:v>
                      </c:pt>
                      <c:pt idx="154">
                        <c:v>1.1634036254882814</c:v>
                      </c:pt>
                      <c:pt idx="155">
                        <c:v>1.1643448638916016</c:v>
                      </c:pt>
                      <c:pt idx="156">
                        <c:v>1.1652861785888673</c:v>
                      </c:pt>
                      <c:pt idx="157">
                        <c:v>1.1652861785888673</c:v>
                      </c:pt>
                      <c:pt idx="158">
                        <c:v>1.1662274169921876</c:v>
                      </c:pt>
                      <c:pt idx="159">
                        <c:v>1.1671687316894532</c:v>
                      </c:pt>
                      <c:pt idx="160">
                        <c:v>1.1671687316894532</c:v>
                      </c:pt>
                      <c:pt idx="161">
                        <c:v>1.1681099700927735</c:v>
                      </c:pt>
                      <c:pt idx="162">
                        <c:v>1.1681099700927735</c:v>
                      </c:pt>
                      <c:pt idx="163">
                        <c:v>1.169051208496094</c:v>
                      </c:pt>
                      <c:pt idx="164">
                        <c:v>1.1699925231933594</c:v>
                      </c:pt>
                      <c:pt idx="165">
                        <c:v>1.1699925231933594</c:v>
                      </c:pt>
                      <c:pt idx="166">
                        <c:v>1.1709337615966799</c:v>
                      </c:pt>
                      <c:pt idx="167">
                        <c:v>1.171875</c:v>
                      </c:pt>
                      <c:pt idx="168">
                        <c:v>1.1728163146972659</c:v>
                      </c:pt>
                      <c:pt idx="169">
                        <c:v>1.1728163146972659</c:v>
                      </c:pt>
                      <c:pt idx="170">
                        <c:v>1.1737575531005859</c:v>
                      </c:pt>
                      <c:pt idx="171">
                        <c:v>1.1737575531005859</c:v>
                      </c:pt>
                      <c:pt idx="172">
                        <c:v>1.1746987915039062</c:v>
                      </c:pt>
                      <c:pt idx="173">
                        <c:v>1.1756401062011719</c:v>
                      </c:pt>
                      <c:pt idx="174">
                        <c:v>1.1765813446044922</c:v>
                      </c:pt>
                      <c:pt idx="175">
                        <c:v>1.1775225830078127</c:v>
                      </c:pt>
                      <c:pt idx="176">
                        <c:v>1.1775225830078127</c:v>
                      </c:pt>
                      <c:pt idx="177">
                        <c:v>1.1784638977050781</c:v>
                      </c:pt>
                      <c:pt idx="178">
                        <c:v>1.1794051361083986</c:v>
                      </c:pt>
                      <c:pt idx="179">
                        <c:v>1.1794051361083986</c:v>
                      </c:pt>
                      <c:pt idx="180">
                        <c:v>1.1803463745117189</c:v>
                      </c:pt>
                      <c:pt idx="181">
                        <c:v>1.1803463745117189</c:v>
                      </c:pt>
                      <c:pt idx="182">
                        <c:v>1.1812876892089845</c:v>
                      </c:pt>
                      <c:pt idx="183">
                        <c:v>1.1822289276123048</c:v>
                      </c:pt>
                      <c:pt idx="184">
                        <c:v>1.1822289276123048</c:v>
                      </c:pt>
                      <c:pt idx="185">
                        <c:v>1.1831701660156253</c:v>
                      </c:pt>
                      <c:pt idx="186">
                        <c:v>1.1841114807128907</c:v>
                      </c:pt>
                      <c:pt idx="187">
                        <c:v>1.1850527191162112</c:v>
                      </c:pt>
                      <c:pt idx="188">
                        <c:v>1.1850527191162112</c:v>
                      </c:pt>
                      <c:pt idx="189">
                        <c:v>1.1859940338134767</c:v>
                      </c:pt>
                      <c:pt idx="190">
                        <c:v>1.1869352722167972</c:v>
                      </c:pt>
                      <c:pt idx="191">
                        <c:v>1.1869352722167972</c:v>
                      </c:pt>
                      <c:pt idx="192">
                        <c:v>1.1878765106201172</c:v>
                      </c:pt>
                      <c:pt idx="193">
                        <c:v>1.1888178253173831</c:v>
                      </c:pt>
                      <c:pt idx="194">
                        <c:v>1.1897590637207032</c:v>
                      </c:pt>
                      <c:pt idx="195">
                        <c:v>1.1907003021240234</c:v>
                      </c:pt>
                      <c:pt idx="196">
                        <c:v>1.1907003021240234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'NORMALWEIGHT 1'!$I$6:$I$202</c15:sqref>
                        </c15:formulaRef>
                      </c:ext>
                    </c:extLst>
                    <c:numCache>
                      <c:formatCode>0.00</c:formatCode>
                      <c:ptCount val="197"/>
                      <c:pt idx="0">
                        <c:v>3467.6605951230076</c:v>
                      </c:pt>
                      <c:pt idx="1">
                        <c:v>6935.3211902460152</c:v>
                      </c:pt>
                      <c:pt idx="2">
                        <c:v>10718.223276155821</c:v>
                      </c:pt>
                      <c:pt idx="3">
                        <c:v>14028.263125885429</c:v>
                      </c:pt>
                      <c:pt idx="4">
                        <c:v>17653.544466401836</c:v>
                      </c:pt>
                      <c:pt idx="5">
                        <c:v>21121.205061524844</c:v>
                      </c:pt>
                      <c:pt idx="6">
                        <c:v>25534.591527830988</c:v>
                      </c:pt>
                      <c:pt idx="7">
                        <c:v>30578.460975710728</c:v>
                      </c:pt>
                      <c:pt idx="8">
                        <c:v>36252.813405164066</c:v>
                      </c:pt>
                      <c:pt idx="9">
                        <c:v>36252.813405164066</c:v>
                      </c:pt>
                      <c:pt idx="10">
                        <c:v>42557.651613836482</c:v>
                      </c:pt>
                      <c:pt idx="11">
                        <c:v>49808.211497223812</c:v>
                      </c:pt>
                      <c:pt idx="12">
                        <c:v>49808.211497223812</c:v>
                      </c:pt>
                      <c:pt idx="13">
                        <c:v>54221.597963529959</c:v>
                      </c:pt>
                      <c:pt idx="14">
                        <c:v>62260.268567997991</c:v>
                      </c:pt>
                      <c:pt idx="15">
                        <c:v>62260.268567997991</c:v>
                      </c:pt>
                      <c:pt idx="16">
                        <c:v>65412.689071156943</c:v>
                      </c:pt>
                      <c:pt idx="17">
                        <c:v>72663.251752189753</c:v>
                      </c:pt>
                      <c:pt idx="18">
                        <c:v>72663.251752189753</c:v>
                      </c:pt>
                      <c:pt idx="19">
                        <c:v>79283.325856358002</c:v>
                      </c:pt>
                      <c:pt idx="20">
                        <c:v>79283.325856358002</c:v>
                      </c:pt>
                      <c:pt idx="21">
                        <c:v>88267.723730831916</c:v>
                      </c:pt>
                      <c:pt idx="22">
                        <c:v>88267.723730831916</c:v>
                      </c:pt>
                      <c:pt idx="23">
                        <c:v>95833.525105006047</c:v>
                      </c:pt>
                      <c:pt idx="24">
                        <c:v>95833.525105006047</c:v>
                      </c:pt>
                      <c:pt idx="25">
                        <c:v>102138.36611132395</c:v>
                      </c:pt>
                      <c:pt idx="26">
                        <c:v>109861.7924273597</c:v>
                      </c:pt>
                      <c:pt idx="27">
                        <c:v>109861.7924273597</c:v>
                      </c:pt>
                      <c:pt idx="28">
                        <c:v>117585.21874339545</c:v>
                      </c:pt>
                      <c:pt idx="29">
                        <c:v>117427.58820624286</c:v>
                      </c:pt>
                      <c:pt idx="30">
                        <c:v>120264.7700162605</c:v>
                      </c:pt>
                      <c:pt idx="31">
                        <c:v>127200.08840886103</c:v>
                      </c:pt>
                      <c:pt idx="32">
                        <c:v>127200.08840886103</c:v>
                      </c:pt>
                      <c:pt idx="33">
                        <c:v>134135.41799204348</c:v>
                      </c:pt>
                      <c:pt idx="34">
                        <c:v>134135.41799204348</c:v>
                      </c:pt>
                      <c:pt idx="35">
                        <c:v>141228.35573121469</c:v>
                      </c:pt>
                      <c:pt idx="36">
                        <c:v>141228.35573121469</c:v>
                      </c:pt>
                      <c:pt idx="37">
                        <c:v>148163.6741238152</c:v>
                      </c:pt>
                      <c:pt idx="38">
                        <c:v>148163.6741238152</c:v>
                      </c:pt>
                      <c:pt idx="39">
                        <c:v>154310.89578356248</c:v>
                      </c:pt>
                      <c:pt idx="40">
                        <c:v>160930.97548302167</c:v>
                      </c:pt>
                      <c:pt idx="41">
                        <c:v>160930.97548302167</c:v>
                      </c:pt>
                      <c:pt idx="42">
                        <c:v>168023.91322219287</c:v>
                      </c:pt>
                      <c:pt idx="43">
                        <c:v>170230.60645534593</c:v>
                      </c:pt>
                      <c:pt idx="44">
                        <c:v>173067.77707478162</c:v>
                      </c:pt>
                      <c:pt idx="45">
                        <c:v>176693.06680823449</c:v>
                      </c:pt>
                      <c:pt idx="46">
                        <c:v>180160.72600453475</c:v>
                      </c:pt>
                      <c:pt idx="47">
                        <c:v>183470.76585426438</c:v>
                      </c:pt>
                      <c:pt idx="48">
                        <c:v>186938.42505056463</c:v>
                      </c:pt>
                      <c:pt idx="49">
                        <c:v>190406.09543744684</c:v>
                      </c:pt>
                      <c:pt idx="50">
                        <c:v>193873.74344316518</c:v>
                      </c:pt>
                      <c:pt idx="51">
                        <c:v>197341.41383004736</c:v>
                      </c:pt>
                      <c:pt idx="52">
                        <c:v>200809.06183576569</c:v>
                      </c:pt>
                      <c:pt idx="53">
                        <c:v>204276.7322226479</c:v>
                      </c:pt>
                      <c:pt idx="54">
                        <c:v>207744.38022836624</c:v>
                      </c:pt>
                      <c:pt idx="55">
                        <c:v>211212.05061524842</c:v>
                      </c:pt>
                      <c:pt idx="56">
                        <c:v>214837.32915811936</c:v>
                      </c:pt>
                      <c:pt idx="57">
                        <c:v>218304.99954500154</c:v>
                      </c:pt>
                      <c:pt idx="58">
                        <c:v>221772.64755071988</c:v>
                      </c:pt>
                      <c:pt idx="59">
                        <c:v>225082.6874004495</c:v>
                      </c:pt>
                      <c:pt idx="60">
                        <c:v>228550.35778733168</c:v>
                      </c:pt>
                      <c:pt idx="61">
                        <c:v>232018.00579305002</c:v>
                      </c:pt>
                      <c:pt idx="62">
                        <c:v>235485.67617993223</c:v>
                      </c:pt>
                      <c:pt idx="63">
                        <c:v>238953.32418565056</c:v>
                      </c:pt>
                      <c:pt idx="64">
                        <c:v>242420.99457253274</c:v>
                      </c:pt>
                      <c:pt idx="65">
                        <c:v>245888.64257825108</c:v>
                      </c:pt>
                      <c:pt idx="66">
                        <c:v>249356.31296513329</c:v>
                      </c:pt>
                      <c:pt idx="67">
                        <c:v>252823.98335201549</c:v>
                      </c:pt>
                      <c:pt idx="68">
                        <c:v>256291.63135773383</c:v>
                      </c:pt>
                      <c:pt idx="69">
                        <c:v>259759.30174461601</c:v>
                      </c:pt>
                      <c:pt idx="70">
                        <c:v>263226.94975033437</c:v>
                      </c:pt>
                      <c:pt idx="71">
                        <c:v>266694.62013721652</c:v>
                      </c:pt>
                      <c:pt idx="72">
                        <c:v>270162.26814293489</c:v>
                      </c:pt>
                      <c:pt idx="73">
                        <c:v>273629.9385298171</c:v>
                      </c:pt>
                      <c:pt idx="74">
                        <c:v>277097.5865355354</c:v>
                      </c:pt>
                      <c:pt idx="75">
                        <c:v>280565.25692241761</c:v>
                      </c:pt>
                      <c:pt idx="76">
                        <c:v>284032.92730929982</c:v>
                      </c:pt>
                      <c:pt idx="77">
                        <c:v>287500.57531501813</c:v>
                      </c:pt>
                      <c:pt idx="78">
                        <c:v>290968.24570190033</c:v>
                      </c:pt>
                      <c:pt idx="79">
                        <c:v>294435.8937076187</c:v>
                      </c:pt>
                      <c:pt idx="80">
                        <c:v>297903.56409450085</c:v>
                      </c:pt>
                      <c:pt idx="81">
                        <c:v>301371.21210021921</c:v>
                      </c:pt>
                      <c:pt idx="82">
                        <c:v>304838.88248710142</c:v>
                      </c:pt>
                      <c:pt idx="83">
                        <c:v>308306.53049281973</c:v>
                      </c:pt>
                      <c:pt idx="84">
                        <c:v>311774.20087970194</c:v>
                      </c:pt>
                      <c:pt idx="85">
                        <c:v>315241.87126658414</c:v>
                      </c:pt>
                      <c:pt idx="86">
                        <c:v>318709.51927230245</c:v>
                      </c:pt>
                      <c:pt idx="87">
                        <c:v>322177.18965918466</c:v>
                      </c:pt>
                      <c:pt idx="88">
                        <c:v>325644.83766490303</c:v>
                      </c:pt>
                      <c:pt idx="89">
                        <c:v>329112.50805178517</c:v>
                      </c:pt>
                      <c:pt idx="90">
                        <c:v>332580.15605750354</c:v>
                      </c:pt>
                      <c:pt idx="91">
                        <c:v>336047.82644438575</c:v>
                      </c:pt>
                      <c:pt idx="92">
                        <c:v>339515.49683126796</c:v>
                      </c:pt>
                      <c:pt idx="93">
                        <c:v>342983.14483698626</c:v>
                      </c:pt>
                      <c:pt idx="94">
                        <c:v>346450.81522386847</c:v>
                      </c:pt>
                      <c:pt idx="95">
                        <c:v>349918.46322958678</c:v>
                      </c:pt>
                      <c:pt idx="96">
                        <c:v>353386.13361646899</c:v>
                      </c:pt>
                      <c:pt idx="97">
                        <c:v>356853.78162218735</c:v>
                      </c:pt>
                      <c:pt idx="98">
                        <c:v>360479.06016505824</c:v>
                      </c:pt>
                      <c:pt idx="99">
                        <c:v>363789.10001478787</c:v>
                      </c:pt>
                      <c:pt idx="100">
                        <c:v>367256.77040167007</c:v>
                      </c:pt>
                      <c:pt idx="101">
                        <c:v>370724.44078855228</c:v>
                      </c:pt>
                      <c:pt idx="102">
                        <c:v>374192.08879427059</c:v>
                      </c:pt>
                      <c:pt idx="103">
                        <c:v>377659.7591811528</c:v>
                      </c:pt>
                      <c:pt idx="104">
                        <c:v>381127.4071868711</c:v>
                      </c:pt>
                      <c:pt idx="105">
                        <c:v>384595.05519258947</c:v>
                      </c:pt>
                      <c:pt idx="106">
                        <c:v>388062.74796063552</c:v>
                      </c:pt>
                      <c:pt idx="107">
                        <c:v>391530.39596635383</c:v>
                      </c:pt>
                      <c:pt idx="108">
                        <c:v>394998.04397207219</c:v>
                      </c:pt>
                      <c:pt idx="109">
                        <c:v>398465.6919777905</c:v>
                      </c:pt>
                      <c:pt idx="110">
                        <c:v>401933.38474583661</c:v>
                      </c:pt>
                      <c:pt idx="111">
                        <c:v>405401.03275155491</c:v>
                      </c:pt>
                      <c:pt idx="112">
                        <c:v>408868.68075727322</c:v>
                      </c:pt>
                      <c:pt idx="113">
                        <c:v>412336.37352531933</c:v>
                      </c:pt>
                      <c:pt idx="114">
                        <c:v>415804.02153103764</c:v>
                      </c:pt>
                      <c:pt idx="115">
                        <c:v>419271.66953675594</c:v>
                      </c:pt>
                      <c:pt idx="116">
                        <c:v>422739.31754247431</c:v>
                      </c:pt>
                      <c:pt idx="117">
                        <c:v>426207.01031052036</c:v>
                      </c:pt>
                      <c:pt idx="118">
                        <c:v>429674.65831623873</c:v>
                      </c:pt>
                      <c:pt idx="119">
                        <c:v>433142.30632195703</c:v>
                      </c:pt>
                      <c:pt idx="120">
                        <c:v>436609.99909000308</c:v>
                      </c:pt>
                      <c:pt idx="121">
                        <c:v>440077.64709572145</c:v>
                      </c:pt>
                      <c:pt idx="122">
                        <c:v>443545.29510143975</c:v>
                      </c:pt>
                      <c:pt idx="123">
                        <c:v>447012.94310715812</c:v>
                      </c:pt>
                      <c:pt idx="124">
                        <c:v>450480.63587520417</c:v>
                      </c:pt>
                      <c:pt idx="125">
                        <c:v>453948.28388092248</c:v>
                      </c:pt>
                      <c:pt idx="126">
                        <c:v>457415.93188664084</c:v>
                      </c:pt>
                      <c:pt idx="127">
                        <c:v>460883.62465468689</c:v>
                      </c:pt>
                      <c:pt idx="128">
                        <c:v>464351.27266040526</c:v>
                      </c:pt>
                      <c:pt idx="129">
                        <c:v>467818.92066612357</c:v>
                      </c:pt>
                      <c:pt idx="130">
                        <c:v>471286.56867184187</c:v>
                      </c:pt>
                      <c:pt idx="131">
                        <c:v>474754.26143988798</c:v>
                      </c:pt>
                      <c:pt idx="132">
                        <c:v>478221.90944560629</c:v>
                      </c:pt>
                      <c:pt idx="133">
                        <c:v>481689.5574513246</c:v>
                      </c:pt>
                      <c:pt idx="134">
                        <c:v>485157.20545704296</c:v>
                      </c:pt>
                      <c:pt idx="135">
                        <c:v>488624.89822508901</c:v>
                      </c:pt>
                      <c:pt idx="136">
                        <c:v>492250.15438679606</c:v>
                      </c:pt>
                      <c:pt idx="137">
                        <c:v>495560.19423652568</c:v>
                      </c:pt>
                      <c:pt idx="138">
                        <c:v>499027.88700457173</c:v>
                      </c:pt>
                      <c:pt idx="139">
                        <c:v>502495.5350102901</c:v>
                      </c:pt>
                      <c:pt idx="140">
                        <c:v>505963.18301600841</c:v>
                      </c:pt>
                      <c:pt idx="141">
                        <c:v>509430.83102172677</c:v>
                      </c:pt>
                      <c:pt idx="142">
                        <c:v>512898.52378977282</c:v>
                      </c:pt>
                      <c:pt idx="143">
                        <c:v>516366.17179549113</c:v>
                      </c:pt>
                      <c:pt idx="144">
                        <c:v>519833.81980120949</c:v>
                      </c:pt>
                      <c:pt idx="145">
                        <c:v>523301.51256925554</c:v>
                      </c:pt>
                      <c:pt idx="146">
                        <c:v>526769.16057497391</c:v>
                      </c:pt>
                      <c:pt idx="147">
                        <c:v>530236.80858069216</c:v>
                      </c:pt>
                      <c:pt idx="148">
                        <c:v>533704.45658641052</c:v>
                      </c:pt>
                      <c:pt idx="149">
                        <c:v>537172.14935445657</c:v>
                      </c:pt>
                      <c:pt idx="150">
                        <c:v>540639.79736017494</c:v>
                      </c:pt>
                      <c:pt idx="151">
                        <c:v>544107.44536589331</c:v>
                      </c:pt>
                      <c:pt idx="152">
                        <c:v>547575.09337161155</c:v>
                      </c:pt>
                      <c:pt idx="153">
                        <c:v>551042.78613965772</c:v>
                      </c:pt>
                      <c:pt idx="154">
                        <c:v>554510.43414537597</c:v>
                      </c:pt>
                      <c:pt idx="155">
                        <c:v>557978.08215109434</c:v>
                      </c:pt>
                      <c:pt idx="156">
                        <c:v>561445.77491914039</c:v>
                      </c:pt>
                      <c:pt idx="157">
                        <c:v>564913.42292485875</c:v>
                      </c:pt>
                      <c:pt idx="158">
                        <c:v>568381.07093057712</c:v>
                      </c:pt>
                      <c:pt idx="159">
                        <c:v>571848.71893629536</c:v>
                      </c:pt>
                      <c:pt idx="160">
                        <c:v>575316.41170434142</c:v>
                      </c:pt>
                      <c:pt idx="161">
                        <c:v>578784.05971005978</c:v>
                      </c:pt>
                      <c:pt idx="162">
                        <c:v>582251.70771577815</c:v>
                      </c:pt>
                      <c:pt idx="163">
                        <c:v>585877.00863981294</c:v>
                      </c:pt>
                      <c:pt idx="164">
                        <c:v>589187.04848954256</c:v>
                      </c:pt>
                      <c:pt idx="165">
                        <c:v>592654.69649526081</c:v>
                      </c:pt>
                      <c:pt idx="166">
                        <c:v>596122.34450097918</c:v>
                      </c:pt>
                      <c:pt idx="167">
                        <c:v>599747.64542501396</c:v>
                      </c:pt>
                      <c:pt idx="168">
                        <c:v>603057.68527474359</c:v>
                      </c:pt>
                      <c:pt idx="169">
                        <c:v>606525.33328046196</c:v>
                      </c:pt>
                      <c:pt idx="170">
                        <c:v>609992.98128618021</c:v>
                      </c:pt>
                      <c:pt idx="171">
                        <c:v>613460.67405422637</c:v>
                      </c:pt>
                      <c:pt idx="172">
                        <c:v>616928.32205994462</c:v>
                      </c:pt>
                      <c:pt idx="173">
                        <c:v>620395.97006566299</c:v>
                      </c:pt>
                      <c:pt idx="174">
                        <c:v>623863.66283370904</c:v>
                      </c:pt>
                      <c:pt idx="175">
                        <c:v>627331.3108394274</c:v>
                      </c:pt>
                      <c:pt idx="176">
                        <c:v>630798.95884514577</c:v>
                      </c:pt>
                      <c:pt idx="177">
                        <c:v>634266.60685086402</c:v>
                      </c:pt>
                      <c:pt idx="178">
                        <c:v>637734.29961891007</c:v>
                      </c:pt>
                      <c:pt idx="179">
                        <c:v>641201.94762462843</c:v>
                      </c:pt>
                      <c:pt idx="180">
                        <c:v>644669.5956303468</c:v>
                      </c:pt>
                      <c:pt idx="181">
                        <c:v>648137.28839839285</c:v>
                      </c:pt>
                      <c:pt idx="182">
                        <c:v>651604.93640411121</c:v>
                      </c:pt>
                      <c:pt idx="183">
                        <c:v>655072.58440982946</c:v>
                      </c:pt>
                      <c:pt idx="184">
                        <c:v>658540.23241554783</c:v>
                      </c:pt>
                      <c:pt idx="185">
                        <c:v>662007.92518359388</c:v>
                      </c:pt>
                      <c:pt idx="186">
                        <c:v>665475.57318931224</c:v>
                      </c:pt>
                      <c:pt idx="187">
                        <c:v>669100.87411334703</c:v>
                      </c:pt>
                      <c:pt idx="188">
                        <c:v>672410.91396307666</c:v>
                      </c:pt>
                      <c:pt idx="189">
                        <c:v>675878.56196879502</c:v>
                      </c:pt>
                      <c:pt idx="190">
                        <c:v>679346.20997451327</c:v>
                      </c:pt>
                      <c:pt idx="191">
                        <c:v>682813.85798023164</c:v>
                      </c:pt>
                      <c:pt idx="192">
                        <c:v>686281.55074827769</c:v>
                      </c:pt>
                      <c:pt idx="193">
                        <c:v>689749.19875399605</c:v>
                      </c:pt>
                      <c:pt idx="194">
                        <c:v>693216.84675971442</c:v>
                      </c:pt>
                      <c:pt idx="195">
                        <c:v>696684.49476543267</c:v>
                      </c:pt>
                      <c:pt idx="196">
                        <c:v>689591.59059800731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1-0310-4252-A5CF-CF6BCB66E94B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v>NORMALWEIGHT 2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'NORMALWEIGHT 2'!$J$6:$J$564</c15:sqref>
                        </c15:formulaRef>
                      </c:ext>
                    </c:extLst>
                    <c:numCache>
                      <c:formatCode>0.0000</c:formatCode>
                      <c:ptCount val="559"/>
                      <c:pt idx="0">
                        <c:v>-9.4126507639884964E-4</c:v>
                      </c:pt>
                      <c:pt idx="1">
                        <c:v>-9.4126507639884964E-4</c:v>
                      </c:pt>
                      <c:pt idx="2">
                        <c:v>0</c:v>
                      </c:pt>
                      <c:pt idx="3">
                        <c:v>-9.4126507639884964E-4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9.4126507639884964E-4</c:v>
                      </c:pt>
                      <c:pt idx="7">
                        <c:v>0</c:v>
                      </c:pt>
                      <c:pt idx="8">
                        <c:v>9.4126507639884964E-4</c:v>
                      </c:pt>
                      <c:pt idx="9">
                        <c:v>9.4126507639884964E-4</c:v>
                      </c:pt>
                      <c:pt idx="10">
                        <c:v>1.8825301527976993E-3</c:v>
                      </c:pt>
                      <c:pt idx="11">
                        <c:v>1.8825301527976993E-3</c:v>
                      </c:pt>
                      <c:pt idx="12">
                        <c:v>1.8825301527976993E-3</c:v>
                      </c:pt>
                      <c:pt idx="13">
                        <c:v>1.8825301527976993E-3</c:v>
                      </c:pt>
                      <c:pt idx="14">
                        <c:v>2.8237950801849364E-3</c:v>
                      </c:pt>
                      <c:pt idx="15">
                        <c:v>2.8237950801849364E-3</c:v>
                      </c:pt>
                      <c:pt idx="16">
                        <c:v>2.8237950801849364E-3</c:v>
                      </c:pt>
                      <c:pt idx="17">
                        <c:v>3.7650603055953986E-3</c:v>
                      </c:pt>
                      <c:pt idx="18">
                        <c:v>3.7650603055953986E-3</c:v>
                      </c:pt>
                      <c:pt idx="19">
                        <c:v>4.7063255310058607E-3</c:v>
                      </c:pt>
                      <c:pt idx="20">
                        <c:v>4.7063255310058607E-3</c:v>
                      </c:pt>
                      <c:pt idx="21">
                        <c:v>4.7063255310058607E-3</c:v>
                      </c:pt>
                      <c:pt idx="22">
                        <c:v>4.7063255310058607E-3</c:v>
                      </c:pt>
                      <c:pt idx="23">
                        <c:v>5.6475901603698728E-3</c:v>
                      </c:pt>
                      <c:pt idx="24">
                        <c:v>5.6475901603698728E-3</c:v>
                      </c:pt>
                      <c:pt idx="25">
                        <c:v>5.6475901603698728E-3</c:v>
                      </c:pt>
                      <c:pt idx="26">
                        <c:v>5.6475901603698728E-3</c:v>
                      </c:pt>
                      <c:pt idx="27">
                        <c:v>6.588855385780335E-3</c:v>
                      </c:pt>
                      <c:pt idx="28">
                        <c:v>7.5301206111907971E-3</c:v>
                      </c:pt>
                      <c:pt idx="29">
                        <c:v>7.5301206111907971E-3</c:v>
                      </c:pt>
                      <c:pt idx="30">
                        <c:v>7.5301206111907971E-3</c:v>
                      </c:pt>
                      <c:pt idx="31">
                        <c:v>8.4713858366012584E-3</c:v>
                      </c:pt>
                      <c:pt idx="32">
                        <c:v>8.4713858366012584E-3</c:v>
                      </c:pt>
                      <c:pt idx="33">
                        <c:v>8.4713858366012584E-3</c:v>
                      </c:pt>
                      <c:pt idx="34">
                        <c:v>8.4713858366012584E-3</c:v>
                      </c:pt>
                      <c:pt idx="35">
                        <c:v>9.4126510620117215E-3</c:v>
                      </c:pt>
                      <c:pt idx="36">
                        <c:v>1.0353915691375733E-2</c:v>
                      </c:pt>
                      <c:pt idx="37">
                        <c:v>1.0353915691375733E-2</c:v>
                      </c:pt>
                      <c:pt idx="38">
                        <c:v>1.0353915691375733E-2</c:v>
                      </c:pt>
                      <c:pt idx="39">
                        <c:v>1.0353915691375733E-2</c:v>
                      </c:pt>
                      <c:pt idx="40">
                        <c:v>1.1295180320739746E-2</c:v>
                      </c:pt>
                      <c:pt idx="41">
                        <c:v>1.1295180320739746E-2</c:v>
                      </c:pt>
                      <c:pt idx="42">
                        <c:v>1.2236446142196657E-2</c:v>
                      </c:pt>
                      <c:pt idx="43">
                        <c:v>1.2236446142196657E-2</c:v>
                      </c:pt>
                      <c:pt idx="44">
                        <c:v>1.317771077156067E-2</c:v>
                      </c:pt>
                      <c:pt idx="45">
                        <c:v>1.317771077156067E-2</c:v>
                      </c:pt>
                      <c:pt idx="46">
                        <c:v>1.317771077156067E-2</c:v>
                      </c:pt>
                      <c:pt idx="47">
                        <c:v>1.4118976593017578E-2</c:v>
                      </c:pt>
                      <c:pt idx="48">
                        <c:v>1.4118976593017578E-2</c:v>
                      </c:pt>
                      <c:pt idx="49">
                        <c:v>1.5060241222381594E-2</c:v>
                      </c:pt>
                      <c:pt idx="50">
                        <c:v>1.6001505851745607E-2</c:v>
                      </c:pt>
                      <c:pt idx="51">
                        <c:v>1.6001505851745607E-2</c:v>
                      </c:pt>
                      <c:pt idx="52">
                        <c:v>1.6001505851745607E-2</c:v>
                      </c:pt>
                      <c:pt idx="53">
                        <c:v>1.6942771673202517E-2</c:v>
                      </c:pt>
                      <c:pt idx="54">
                        <c:v>1.6942771673202517E-2</c:v>
                      </c:pt>
                      <c:pt idx="55">
                        <c:v>1.7884036302566533E-2</c:v>
                      </c:pt>
                      <c:pt idx="56">
                        <c:v>1.7884036302566533E-2</c:v>
                      </c:pt>
                      <c:pt idx="57">
                        <c:v>1.8825302124023443E-2</c:v>
                      </c:pt>
                      <c:pt idx="58">
                        <c:v>1.8825302124023443E-2</c:v>
                      </c:pt>
                      <c:pt idx="59">
                        <c:v>1.8825302124023443E-2</c:v>
                      </c:pt>
                      <c:pt idx="60">
                        <c:v>1.9766566753387452E-2</c:v>
                      </c:pt>
                      <c:pt idx="61">
                        <c:v>2.0707831382751465E-2</c:v>
                      </c:pt>
                      <c:pt idx="62">
                        <c:v>2.0707831382751465E-2</c:v>
                      </c:pt>
                      <c:pt idx="63">
                        <c:v>2.0707831382751465E-2</c:v>
                      </c:pt>
                      <c:pt idx="64">
                        <c:v>2.1649096012115482E-2</c:v>
                      </c:pt>
                      <c:pt idx="65">
                        <c:v>2.1649096012115482E-2</c:v>
                      </c:pt>
                      <c:pt idx="66">
                        <c:v>2.2590360641479491E-2</c:v>
                      </c:pt>
                      <c:pt idx="67">
                        <c:v>2.2590360641479491E-2</c:v>
                      </c:pt>
                      <c:pt idx="68">
                        <c:v>2.3531627655029298E-2</c:v>
                      </c:pt>
                      <c:pt idx="69">
                        <c:v>2.3531627655029298E-2</c:v>
                      </c:pt>
                      <c:pt idx="70">
                        <c:v>2.4472892284393314E-2</c:v>
                      </c:pt>
                      <c:pt idx="71">
                        <c:v>2.4472892284393314E-2</c:v>
                      </c:pt>
                      <c:pt idx="72">
                        <c:v>2.5414156913757324E-2</c:v>
                      </c:pt>
                      <c:pt idx="73">
                        <c:v>2.5414156913757324E-2</c:v>
                      </c:pt>
                      <c:pt idx="74">
                        <c:v>2.635542154312134E-2</c:v>
                      </c:pt>
                      <c:pt idx="75">
                        <c:v>2.635542154312134E-2</c:v>
                      </c:pt>
                      <c:pt idx="76">
                        <c:v>2.7296686172485353E-2</c:v>
                      </c:pt>
                      <c:pt idx="77">
                        <c:v>2.8237953186035156E-2</c:v>
                      </c:pt>
                      <c:pt idx="78">
                        <c:v>2.8237953186035156E-2</c:v>
                      </c:pt>
                      <c:pt idx="79">
                        <c:v>2.8237953186035156E-2</c:v>
                      </c:pt>
                      <c:pt idx="80">
                        <c:v>2.9179217815399172E-2</c:v>
                      </c:pt>
                      <c:pt idx="81">
                        <c:v>2.9179217815399172E-2</c:v>
                      </c:pt>
                      <c:pt idx="82">
                        <c:v>3.0120482444763189E-2</c:v>
                      </c:pt>
                      <c:pt idx="83">
                        <c:v>3.0120482444763189E-2</c:v>
                      </c:pt>
                      <c:pt idx="84">
                        <c:v>3.1061747074127198E-2</c:v>
                      </c:pt>
                      <c:pt idx="85">
                        <c:v>3.2003011703491215E-2</c:v>
                      </c:pt>
                      <c:pt idx="86">
                        <c:v>3.2003011703491215E-2</c:v>
                      </c:pt>
                      <c:pt idx="87">
                        <c:v>3.2944278717041017E-2</c:v>
                      </c:pt>
                      <c:pt idx="88">
                        <c:v>3.3885543346405034E-2</c:v>
                      </c:pt>
                      <c:pt idx="89">
                        <c:v>3.3885543346405034E-2</c:v>
                      </c:pt>
                      <c:pt idx="90">
                        <c:v>3.482680797576905E-2</c:v>
                      </c:pt>
                      <c:pt idx="91">
                        <c:v>3.482680797576905E-2</c:v>
                      </c:pt>
                      <c:pt idx="92">
                        <c:v>3.5768072605133067E-2</c:v>
                      </c:pt>
                      <c:pt idx="93">
                        <c:v>3.5768072605133067E-2</c:v>
                      </c:pt>
                      <c:pt idx="94">
                        <c:v>3.6709337234497069E-2</c:v>
                      </c:pt>
                      <c:pt idx="95">
                        <c:v>3.6709337234497069E-2</c:v>
                      </c:pt>
                      <c:pt idx="96">
                        <c:v>3.7650604248046886E-2</c:v>
                      </c:pt>
                      <c:pt idx="97">
                        <c:v>3.8591868877410888E-2</c:v>
                      </c:pt>
                      <c:pt idx="98">
                        <c:v>3.8591868877410888E-2</c:v>
                      </c:pt>
                      <c:pt idx="99">
                        <c:v>3.9533133506774905E-2</c:v>
                      </c:pt>
                      <c:pt idx="100">
                        <c:v>4.0474400520324708E-2</c:v>
                      </c:pt>
                      <c:pt idx="101">
                        <c:v>4.0474400520324708E-2</c:v>
                      </c:pt>
                      <c:pt idx="102">
                        <c:v>4.1415662765502931E-2</c:v>
                      </c:pt>
                      <c:pt idx="103">
                        <c:v>4.2356929779052734E-2</c:v>
                      </c:pt>
                      <c:pt idx="104">
                        <c:v>4.3298192024230964E-2</c:v>
                      </c:pt>
                      <c:pt idx="105">
                        <c:v>4.4239459037780766E-2</c:v>
                      </c:pt>
                      <c:pt idx="106">
                        <c:v>4.4239459037780766E-2</c:v>
                      </c:pt>
                      <c:pt idx="107">
                        <c:v>4.5180721282958983E-2</c:v>
                      </c:pt>
                      <c:pt idx="108">
                        <c:v>4.6121988296508799E-2</c:v>
                      </c:pt>
                      <c:pt idx="109">
                        <c:v>4.6121988296508799E-2</c:v>
                      </c:pt>
                      <c:pt idx="110">
                        <c:v>4.7063255310058595E-2</c:v>
                      </c:pt>
                      <c:pt idx="111">
                        <c:v>4.7063255310058595E-2</c:v>
                      </c:pt>
                      <c:pt idx="112">
                        <c:v>4.8004517555236825E-2</c:v>
                      </c:pt>
                      <c:pt idx="113">
                        <c:v>4.8945784568786628E-2</c:v>
                      </c:pt>
                      <c:pt idx="114">
                        <c:v>4.9887046813964844E-2</c:v>
                      </c:pt>
                      <c:pt idx="115">
                        <c:v>4.9887046813964844E-2</c:v>
                      </c:pt>
                      <c:pt idx="116">
                        <c:v>5.0828313827514647E-2</c:v>
                      </c:pt>
                      <c:pt idx="117">
                        <c:v>5.1769580841064464E-2</c:v>
                      </c:pt>
                      <c:pt idx="118">
                        <c:v>5.271084308624268E-2</c:v>
                      </c:pt>
                      <c:pt idx="119">
                        <c:v>5.271084308624268E-2</c:v>
                      </c:pt>
                      <c:pt idx="120">
                        <c:v>5.3652110099792483E-2</c:v>
                      </c:pt>
                      <c:pt idx="121">
                        <c:v>5.4593372344970706E-2</c:v>
                      </c:pt>
                      <c:pt idx="122">
                        <c:v>5.5534639358520509E-2</c:v>
                      </c:pt>
                      <c:pt idx="123">
                        <c:v>5.5534639358520509E-2</c:v>
                      </c:pt>
                      <c:pt idx="124">
                        <c:v>5.6475906372070311E-2</c:v>
                      </c:pt>
                      <c:pt idx="125">
                        <c:v>5.7417168617248542E-2</c:v>
                      </c:pt>
                      <c:pt idx="126">
                        <c:v>5.7417168617248542E-2</c:v>
                      </c:pt>
                      <c:pt idx="127">
                        <c:v>5.8358435630798344E-2</c:v>
                      </c:pt>
                      <c:pt idx="128">
                        <c:v>5.9299697875976561E-2</c:v>
                      </c:pt>
                      <c:pt idx="129">
                        <c:v>5.9299697875976561E-2</c:v>
                      </c:pt>
                      <c:pt idx="130">
                        <c:v>6.0240964889526377E-2</c:v>
                      </c:pt>
                      <c:pt idx="131">
                        <c:v>6.118223190307618E-2</c:v>
                      </c:pt>
                      <c:pt idx="132">
                        <c:v>6.2123494148254396E-2</c:v>
                      </c:pt>
                      <c:pt idx="133">
                        <c:v>6.2123494148254396E-2</c:v>
                      </c:pt>
                      <c:pt idx="134">
                        <c:v>6.2123494148254396E-2</c:v>
                      </c:pt>
                      <c:pt idx="135">
                        <c:v>6.306476116180422E-2</c:v>
                      </c:pt>
                      <c:pt idx="136">
                        <c:v>6.306476116180422E-2</c:v>
                      </c:pt>
                      <c:pt idx="137">
                        <c:v>6.4006023406982429E-2</c:v>
                      </c:pt>
                      <c:pt idx="138">
                        <c:v>6.4947290420532225E-2</c:v>
                      </c:pt>
                      <c:pt idx="139">
                        <c:v>6.4947290420532225E-2</c:v>
                      </c:pt>
                      <c:pt idx="140">
                        <c:v>6.5888557434082035E-2</c:v>
                      </c:pt>
                      <c:pt idx="141">
                        <c:v>6.6829819679260258E-2</c:v>
                      </c:pt>
                      <c:pt idx="142">
                        <c:v>6.6829819679260258E-2</c:v>
                      </c:pt>
                      <c:pt idx="143">
                        <c:v>6.6829819679260258E-2</c:v>
                      </c:pt>
                      <c:pt idx="144">
                        <c:v>6.7771086692810067E-2</c:v>
                      </c:pt>
                      <c:pt idx="145">
                        <c:v>6.7771086692810067E-2</c:v>
                      </c:pt>
                      <c:pt idx="146">
                        <c:v>6.8712348937988277E-2</c:v>
                      </c:pt>
                      <c:pt idx="147">
                        <c:v>6.8712348937988277E-2</c:v>
                      </c:pt>
                      <c:pt idx="148">
                        <c:v>6.96536159515381E-2</c:v>
                      </c:pt>
                      <c:pt idx="149">
                        <c:v>6.96536159515381E-2</c:v>
                      </c:pt>
                      <c:pt idx="150">
                        <c:v>7.0594882965087896E-2</c:v>
                      </c:pt>
                      <c:pt idx="151">
                        <c:v>7.0594882965087896E-2</c:v>
                      </c:pt>
                      <c:pt idx="152">
                        <c:v>7.0594882965087896E-2</c:v>
                      </c:pt>
                      <c:pt idx="153">
                        <c:v>7.1536145210266133E-2</c:v>
                      </c:pt>
                      <c:pt idx="154">
                        <c:v>7.2477412223815915E-2</c:v>
                      </c:pt>
                      <c:pt idx="155">
                        <c:v>7.2477412223815915E-2</c:v>
                      </c:pt>
                      <c:pt idx="156">
                        <c:v>7.3418674468994138E-2</c:v>
                      </c:pt>
                      <c:pt idx="157">
                        <c:v>7.3418674468994138E-2</c:v>
                      </c:pt>
                      <c:pt idx="158">
                        <c:v>7.3418674468994138E-2</c:v>
                      </c:pt>
                      <c:pt idx="159">
                        <c:v>7.4359941482543948E-2</c:v>
                      </c:pt>
                      <c:pt idx="160">
                        <c:v>7.4359941482543948E-2</c:v>
                      </c:pt>
                      <c:pt idx="161">
                        <c:v>7.4359941482543948E-2</c:v>
                      </c:pt>
                      <c:pt idx="162">
                        <c:v>7.5301208496093772E-2</c:v>
                      </c:pt>
                      <c:pt idx="163">
                        <c:v>7.5301208496093772E-2</c:v>
                      </c:pt>
                      <c:pt idx="164">
                        <c:v>7.6242470741271981E-2</c:v>
                      </c:pt>
                      <c:pt idx="165">
                        <c:v>7.6242470741271981E-2</c:v>
                      </c:pt>
                      <c:pt idx="166">
                        <c:v>7.7183737754821777E-2</c:v>
                      </c:pt>
                      <c:pt idx="167">
                        <c:v>7.7183737754821777E-2</c:v>
                      </c:pt>
                      <c:pt idx="168">
                        <c:v>7.7183737754821777E-2</c:v>
                      </c:pt>
                      <c:pt idx="169">
                        <c:v>7.8125000000000014E-2</c:v>
                      </c:pt>
                      <c:pt idx="170">
                        <c:v>7.8125000000000014E-2</c:v>
                      </c:pt>
                      <c:pt idx="171">
                        <c:v>7.906626701354981E-2</c:v>
                      </c:pt>
                      <c:pt idx="172">
                        <c:v>7.8125000000000014E-2</c:v>
                      </c:pt>
                      <c:pt idx="173">
                        <c:v>7.906626701354981E-2</c:v>
                      </c:pt>
                      <c:pt idx="174">
                        <c:v>7.906626701354981E-2</c:v>
                      </c:pt>
                      <c:pt idx="175">
                        <c:v>8.0007534027099619E-2</c:v>
                      </c:pt>
                      <c:pt idx="176">
                        <c:v>8.0007534027099619E-2</c:v>
                      </c:pt>
                      <c:pt idx="177">
                        <c:v>8.0007534027099619E-2</c:v>
                      </c:pt>
                      <c:pt idx="178">
                        <c:v>8.0007534027099619E-2</c:v>
                      </c:pt>
                      <c:pt idx="179">
                        <c:v>8.0948801040649415E-2</c:v>
                      </c:pt>
                      <c:pt idx="180">
                        <c:v>8.0948801040649415E-2</c:v>
                      </c:pt>
                      <c:pt idx="181">
                        <c:v>8.0948801040649415E-2</c:v>
                      </c:pt>
                      <c:pt idx="182">
                        <c:v>8.0948801040649415E-2</c:v>
                      </c:pt>
                      <c:pt idx="183">
                        <c:v>8.1890058517456052E-2</c:v>
                      </c:pt>
                      <c:pt idx="184">
                        <c:v>8.1890058517456052E-2</c:v>
                      </c:pt>
                      <c:pt idx="185">
                        <c:v>8.1890058517456052E-2</c:v>
                      </c:pt>
                      <c:pt idx="186">
                        <c:v>8.1890058517456052E-2</c:v>
                      </c:pt>
                      <c:pt idx="187">
                        <c:v>8.2831325531005862E-2</c:v>
                      </c:pt>
                      <c:pt idx="188">
                        <c:v>8.1890058517456052E-2</c:v>
                      </c:pt>
                      <c:pt idx="189">
                        <c:v>8.2831325531005862E-2</c:v>
                      </c:pt>
                      <c:pt idx="190">
                        <c:v>8.2831325531005862E-2</c:v>
                      </c:pt>
                      <c:pt idx="191">
                        <c:v>8.2831325531005862E-2</c:v>
                      </c:pt>
                      <c:pt idx="192">
                        <c:v>8.2831325531005862E-2</c:v>
                      </c:pt>
                      <c:pt idx="193">
                        <c:v>8.2831325531005862E-2</c:v>
                      </c:pt>
                      <c:pt idx="194">
                        <c:v>8.2831325531005862E-2</c:v>
                      </c:pt>
                      <c:pt idx="195">
                        <c:v>8.2831325531005862E-2</c:v>
                      </c:pt>
                      <c:pt idx="196">
                        <c:v>8.2831325531005862E-2</c:v>
                      </c:pt>
                      <c:pt idx="197">
                        <c:v>8.2831325531005862E-2</c:v>
                      </c:pt>
                      <c:pt idx="198">
                        <c:v>8.3772592544555685E-2</c:v>
                      </c:pt>
                      <c:pt idx="199">
                        <c:v>8.3772592544555685E-2</c:v>
                      </c:pt>
                      <c:pt idx="200">
                        <c:v>8.3772592544555685E-2</c:v>
                      </c:pt>
                      <c:pt idx="201">
                        <c:v>8.3772592544555685E-2</c:v>
                      </c:pt>
                      <c:pt idx="202">
                        <c:v>8.3772592544555685E-2</c:v>
                      </c:pt>
                      <c:pt idx="203">
                        <c:v>8.3772592544555685E-2</c:v>
                      </c:pt>
                      <c:pt idx="204">
                        <c:v>8.3772592544555685E-2</c:v>
                      </c:pt>
                      <c:pt idx="205">
                        <c:v>8.4713859558105467E-2</c:v>
                      </c:pt>
                      <c:pt idx="206">
                        <c:v>8.4713859558105467E-2</c:v>
                      </c:pt>
                      <c:pt idx="207">
                        <c:v>8.4713859558105467E-2</c:v>
                      </c:pt>
                      <c:pt idx="208">
                        <c:v>8.4713859558105467E-2</c:v>
                      </c:pt>
                      <c:pt idx="209">
                        <c:v>8.4713859558105467E-2</c:v>
                      </c:pt>
                      <c:pt idx="210">
                        <c:v>8.4713859558105467E-2</c:v>
                      </c:pt>
                      <c:pt idx="211">
                        <c:v>8.4713859558105467E-2</c:v>
                      </c:pt>
                      <c:pt idx="212">
                        <c:v>8.4713859558105467E-2</c:v>
                      </c:pt>
                      <c:pt idx="213">
                        <c:v>8.5655126571655291E-2</c:v>
                      </c:pt>
                      <c:pt idx="214">
                        <c:v>8.5655126571655291E-2</c:v>
                      </c:pt>
                      <c:pt idx="215">
                        <c:v>8.5655126571655291E-2</c:v>
                      </c:pt>
                      <c:pt idx="216">
                        <c:v>8.5655126571655291E-2</c:v>
                      </c:pt>
                      <c:pt idx="217">
                        <c:v>8.5655126571655291E-2</c:v>
                      </c:pt>
                      <c:pt idx="218">
                        <c:v>8.5655126571655291E-2</c:v>
                      </c:pt>
                      <c:pt idx="219">
                        <c:v>8.6596384048461927E-2</c:v>
                      </c:pt>
                      <c:pt idx="220">
                        <c:v>8.6596384048461927E-2</c:v>
                      </c:pt>
                      <c:pt idx="221">
                        <c:v>8.5655126571655291E-2</c:v>
                      </c:pt>
                      <c:pt idx="222">
                        <c:v>8.6596384048461927E-2</c:v>
                      </c:pt>
                      <c:pt idx="223">
                        <c:v>8.6596384048461927E-2</c:v>
                      </c:pt>
                      <c:pt idx="224">
                        <c:v>8.6596384048461927E-2</c:v>
                      </c:pt>
                      <c:pt idx="225">
                        <c:v>8.6596384048461927E-2</c:v>
                      </c:pt>
                      <c:pt idx="226">
                        <c:v>8.7537651062011723E-2</c:v>
                      </c:pt>
                      <c:pt idx="227">
                        <c:v>8.7537651062011723E-2</c:v>
                      </c:pt>
                      <c:pt idx="228">
                        <c:v>8.7537651062011723E-2</c:v>
                      </c:pt>
                      <c:pt idx="229">
                        <c:v>8.7537651062011723E-2</c:v>
                      </c:pt>
                      <c:pt idx="230">
                        <c:v>8.7537651062011723E-2</c:v>
                      </c:pt>
                      <c:pt idx="231">
                        <c:v>8.7537651062011723E-2</c:v>
                      </c:pt>
                      <c:pt idx="232">
                        <c:v>8.8478918075561533E-2</c:v>
                      </c:pt>
                      <c:pt idx="233">
                        <c:v>8.8478918075561533E-2</c:v>
                      </c:pt>
                      <c:pt idx="234">
                        <c:v>8.8478918075561533E-2</c:v>
                      </c:pt>
                      <c:pt idx="235">
                        <c:v>8.8478918075561533E-2</c:v>
                      </c:pt>
                      <c:pt idx="236">
                        <c:v>8.8478918075561533E-2</c:v>
                      </c:pt>
                      <c:pt idx="237">
                        <c:v>8.8478918075561533E-2</c:v>
                      </c:pt>
                      <c:pt idx="238">
                        <c:v>8.9420185089111329E-2</c:v>
                      </c:pt>
                      <c:pt idx="239">
                        <c:v>8.9420185089111329E-2</c:v>
                      </c:pt>
                      <c:pt idx="240">
                        <c:v>8.9420185089111329E-2</c:v>
                      </c:pt>
                      <c:pt idx="241">
                        <c:v>8.9420185089111329E-2</c:v>
                      </c:pt>
                      <c:pt idx="242">
                        <c:v>8.9420185089111329E-2</c:v>
                      </c:pt>
                      <c:pt idx="243">
                        <c:v>8.9420185089111329E-2</c:v>
                      </c:pt>
                      <c:pt idx="244">
                        <c:v>8.9420185089111329E-2</c:v>
                      </c:pt>
                      <c:pt idx="245">
                        <c:v>9.0361442565917965E-2</c:v>
                      </c:pt>
                      <c:pt idx="246">
                        <c:v>9.0361442565917965E-2</c:v>
                      </c:pt>
                      <c:pt idx="247">
                        <c:v>9.0361442565917965E-2</c:v>
                      </c:pt>
                      <c:pt idx="248">
                        <c:v>9.0361442565917965E-2</c:v>
                      </c:pt>
                      <c:pt idx="249">
                        <c:v>9.0361442565917965E-2</c:v>
                      </c:pt>
                      <c:pt idx="250">
                        <c:v>9.0361442565917965E-2</c:v>
                      </c:pt>
                      <c:pt idx="251">
                        <c:v>9.1302709579467775E-2</c:v>
                      </c:pt>
                      <c:pt idx="252">
                        <c:v>9.1302709579467775E-2</c:v>
                      </c:pt>
                      <c:pt idx="253">
                        <c:v>9.1302709579467775E-2</c:v>
                      </c:pt>
                      <c:pt idx="254">
                        <c:v>9.1302709579467775E-2</c:v>
                      </c:pt>
                      <c:pt idx="255">
                        <c:v>9.1302709579467775E-2</c:v>
                      </c:pt>
                      <c:pt idx="256">
                        <c:v>9.1302709579467775E-2</c:v>
                      </c:pt>
                      <c:pt idx="257">
                        <c:v>9.2243976593017599E-2</c:v>
                      </c:pt>
                      <c:pt idx="258">
                        <c:v>9.2243976593017599E-2</c:v>
                      </c:pt>
                      <c:pt idx="259">
                        <c:v>9.2243976593017599E-2</c:v>
                      </c:pt>
                      <c:pt idx="260">
                        <c:v>9.2243976593017599E-2</c:v>
                      </c:pt>
                      <c:pt idx="261">
                        <c:v>9.2243976593017599E-2</c:v>
                      </c:pt>
                      <c:pt idx="262">
                        <c:v>9.3185243606567381E-2</c:v>
                      </c:pt>
                      <c:pt idx="263">
                        <c:v>9.3185243606567381E-2</c:v>
                      </c:pt>
                      <c:pt idx="264">
                        <c:v>9.3185243606567381E-2</c:v>
                      </c:pt>
                      <c:pt idx="265">
                        <c:v>9.3185243606567381E-2</c:v>
                      </c:pt>
                      <c:pt idx="266">
                        <c:v>9.3185243606567381E-2</c:v>
                      </c:pt>
                      <c:pt idx="267">
                        <c:v>9.3185243606567381E-2</c:v>
                      </c:pt>
                      <c:pt idx="268">
                        <c:v>9.412651062011719E-2</c:v>
                      </c:pt>
                      <c:pt idx="269">
                        <c:v>9.412651062011719E-2</c:v>
                      </c:pt>
                      <c:pt idx="270">
                        <c:v>9.412651062011719E-2</c:v>
                      </c:pt>
                      <c:pt idx="271">
                        <c:v>9.412651062011719E-2</c:v>
                      </c:pt>
                      <c:pt idx="272">
                        <c:v>9.412651062011719E-2</c:v>
                      </c:pt>
                      <c:pt idx="273">
                        <c:v>9.412651062011719E-2</c:v>
                      </c:pt>
                      <c:pt idx="274">
                        <c:v>9.412651062011719E-2</c:v>
                      </c:pt>
                      <c:pt idx="275">
                        <c:v>9.5067768096923827E-2</c:v>
                      </c:pt>
                      <c:pt idx="276">
                        <c:v>9.5067768096923827E-2</c:v>
                      </c:pt>
                      <c:pt idx="277">
                        <c:v>9.5067768096923827E-2</c:v>
                      </c:pt>
                      <c:pt idx="278">
                        <c:v>9.5067768096923827E-2</c:v>
                      </c:pt>
                      <c:pt idx="279">
                        <c:v>9.5067768096923827E-2</c:v>
                      </c:pt>
                      <c:pt idx="280">
                        <c:v>9.5067768096923827E-2</c:v>
                      </c:pt>
                      <c:pt idx="281">
                        <c:v>9.5067768096923827E-2</c:v>
                      </c:pt>
                      <c:pt idx="282">
                        <c:v>9.6009035110473651E-2</c:v>
                      </c:pt>
                      <c:pt idx="283">
                        <c:v>9.6009035110473651E-2</c:v>
                      </c:pt>
                      <c:pt idx="284">
                        <c:v>9.6009035110473651E-2</c:v>
                      </c:pt>
                      <c:pt idx="285">
                        <c:v>9.6009035110473651E-2</c:v>
                      </c:pt>
                      <c:pt idx="286">
                        <c:v>9.6009035110473651E-2</c:v>
                      </c:pt>
                      <c:pt idx="287">
                        <c:v>9.6950302124023446E-2</c:v>
                      </c:pt>
                      <c:pt idx="288">
                        <c:v>9.6950302124023446E-2</c:v>
                      </c:pt>
                      <c:pt idx="289">
                        <c:v>9.6009035110473651E-2</c:v>
                      </c:pt>
                      <c:pt idx="290">
                        <c:v>9.6950302124023446E-2</c:v>
                      </c:pt>
                      <c:pt idx="291">
                        <c:v>9.6950302124023446E-2</c:v>
                      </c:pt>
                      <c:pt idx="292">
                        <c:v>9.6950302124023446E-2</c:v>
                      </c:pt>
                      <c:pt idx="293">
                        <c:v>9.6950302124023446E-2</c:v>
                      </c:pt>
                      <c:pt idx="294">
                        <c:v>9.6950302124023446E-2</c:v>
                      </c:pt>
                      <c:pt idx="295">
                        <c:v>9.6950302124023446E-2</c:v>
                      </c:pt>
                      <c:pt idx="296">
                        <c:v>9.7891569137573256E-2</c:v>
                      </c:pt>
                      <c:pt idx="297">
                        <c:v>9.7891569137573256E-2</c:v>
                      </c:pt>
                      <c:pt idx="298">
                        <c:v>9.7891569137573256E-2</c:v>
                      </c:pt>
                      <c:pt idx="299">
                        <c:v>9.7891569137573256E-2</c:v>
                      </c:pt>
                      <c:pt idx="300">
                        <c:v>9.7891569137573256E-2</c:v>
                      </c:pt>
                      <c:pt idx="301">
                        <c:v>9.8832836151123052E-2</c:v>
                      </c:pt>
                      <c:pt idx="302">
                        <c:v>9.8832836151123052E-2</c:v>
                      </c:pt>
                      <c:pt idx="303">
                        <c:v>9.8832836151123052E-2</c:v>
                      </c:pt>
                      <c:pt idx="304">
                        <c:v>9.8832836151123052E-2</c:v>
                      </c:pt>
                      <c:pt idx="305">
                        <c:v>9.8832836151123052E-2</c:v>
                      </c:pt>
                      <c:pt idx="306">
                        <c:v>9.8832836151123052E-2</c:v>
                      </c:pt>
                      <c:pt idx="307">
                        <c:v>9.8832836151123052E-2</c:v>
                      </c:pt>
                      <c:pt idx="308">
                        <c:v>9.9774093627929689E-2</c:v>
                      </c:pt>
                      <c:pt idx="309">
                        <c:v>9.9774093627929689E-2</c:v>
                      </c:pt>
                      <c:pt idx="310">
                        <c:v>9.9774093627929689E-2</c:v>
                      </c:pt>
                      <c:pt idx="311">
                        <c:v>9.9774093627929689E-2</c:v>
                      </c:pt>
                      <c:pt idx="312">
                        <c:v>9.9774093627929689E-2</c:v>
                      </c:pt>
                      <c:pt idx="313">
                        <c:v>9.9774093627929689E-2</c:v>
                      </c:pt>
                      <c:pt idx="314">
                        <c:v>9.9774093627929689E-2</c:v>
                      </c:pt>
                      <c:pt idx="315">
                        <c:v>9.9774093627929689E-2</c:v>
                      </c:pt>
                      <c:pt idx="316">
                        <c:v>9.9774093627929689E-2</c:v>
                      </c:pt>
                      <c:pt idx="317">
                        <c:v>9.9774093627929689E-2</c:v>
                      </c:pt>
                      <c:pt idx="318">
                        <c:v>9.9774093627929689E-2</c:v>
                      </c:pt>
                      <c:pt idx="319">
                        <c:v>9.9774093627929689E-2</c:v>
                      </c:pt>
                      <c:pt idx="320">
                        <c:v>0.1007153606414795</c:v>
                      </c:pt>
                      <c:pt idx="321">
                        <c:v>0.1007153606414795</c:v>
                      </c:pt>
                      <c:pt idx="322">
                        <c:v>0.1007153606414795</c:v>
                      </c:pt>
                      <c:pt idx="323">
                        <c:v>0.1007153606414795</c:v>
                      </c:pt>
                      <c:pt idx="324">
                        <c:v>0.1007153606414795</c:v>
                      </c:pt>
                      <c:pt idx="325">
                        <c:v>0.1007153606414795</c:v>
                      </c:pt>
                      <c:pt idx="326">
                        <c:v>0.1007153606414795</c:v>
                      </c:pt>
                      <c:pt idx="327">
                        <c:v>0.1007153606414795</c:v>
                      </c:pt>
                      <c:pt idx="328">
                        <c:v>0.10165662765502929</c:v>
                      </c:pt>
                      <c:pt idx="329">
                        <c:v>0.10165662765502929</c:v>
                      </c:pt>
                      <c:pt idx="330">
                        <c:v>0.10165662765502929</c:v>
                      </c:pt>
                      <c:pt idx="331">
                        <c:v>0.10165662765502929</c:v>
                      </c:pt>
                      <c:pt idx="332">
                        <c:v>0.1025978946685791</c:v>
                      </c:pt>
                      <c:pt idx="333">
                        <c:v>0.1025978946685791</c:v>
                      </c:pt>
                      <c:pt idx="334">
                        <c:v>0.1025978946685791</c:v>
                      </c:pt>
                      <c:pt idx="335">
                        <c:v>0.1025978946685791</c:v>
                      </c:pt>
                      <c:pt idx="336">
                        <c:v>0.1025978946685791</c:v>
                      </c:pt>
                      <c:pt idx="337">
                        <c:v>0.10353916168212893</c:v>
                      </c:pt>
                      <c:pt idx="338">
                        <c:v>0.10353916168212893</c:v>
                      </c:pt>
                      <c:pt idx="339">
                        <c:v>0.10353916168212893</c:v>
                      </c:pt>
                      <c:pt idx="340">
                        <c:v>0.10448041915893556</c:v>
                      </c:pt>
                      <c:pt idx="341">
                        <c:v>0.10448041915893556</c:v>
                      </c:pt>
                      <c:pt idx="342">
                        <c:v>0.10448041915893556</c:v>
                      </c:pt>
                      <c:pt idx="343">
                        <c:v>0.10542168617248536</c:v>
                      </c:pt>
                      <c:pt idx="344">
                        <c:v>0.10542168617248536</c:v>
                      </c:pt>
                      <c:pt idx="345">
                        <c:v>0.10542168617248536</c:v>
                      </c:pt>
                      <c:pt idx="346">
                        <c:v>0.10542168617248536</c:v>
                      </c:pt>
                      <c:pt idx="347">
                        <c:v>0.10636295318603517</c:v>
                      </c:pt>
                      <c:pt idx="348">
                        <c:v>0.10636295318603517</c:v>
                      </c:pt>
                      <c:pt idx="349">
                        <c:v>0.10730422019958497</c:v>
                      </c:pt>
                      <c:pt idx="350">
                        <c:v>0.10730422019958497</c:v>
                      </c:pt>
                      <c:pt idx="351">
                        <c:v>0.10730422019958497</c:v>
                      </c:pt>
                      <c:pt idx="352">
                        <c:v>0.10824548721313478</c:v>
                      </c:pt>
                      <c:pt idx="353">
                        <c:v>0.10824548721313478</c:v>
                      </c:pt>
                      <c:pt idx="354">
                        <c:v>0.10824548721313478</c:v>
                      </c:pt>
                      <c:pt idx="355">
                        <c:v>0.10824548721313478</c:v>
                      </c:pt>
                      <c:pt idx="356">
                        <c:v>0.10918674468994141</c:v>
                      </c:pt>
                      <c:pt idx="357">
                        <c:v>0.10918674468994141</c:v>
                      </c:pt>
                      <c:pt idx="358">
                        <c:v>0.11012801170349121</c:v>
                      </c:pt>
                      <c:pt idx="359">
                        <c:v>0.11012801170349121</c:v>
                      </c:pt>
                      <c:pt idx="360">
                        <c:v>0.11012801170349121</c:v>
                      </c:pt>
                      <c:pt idx="361">
                        <c:v>0.11106927871704102</c:v>
                      </c:pt>
                      <c:pt idx="362">
                        <c:v>0.11106927871704102</c:v>
                      </c:pt>
                      <c:pt idx="363">
                        <c:v>0.11106927871704102</c:v>
                      </c:pt>
                      <c:pt idx="364">
                        <c:v>0.11201054573059084</c:v>
                      </c:pt>
                      <c:pt idx="365">
                        <c:v>0.11201054573059084</c:v>
                      </c:pt>
                      <c:pt idx="366">
                        <c:v>0.11201054573059084</c:v>
                      </c:pt>
                      <c:pt idx="367">
                        <c:v>0.11295181274414062</c:v>
                      </c:pt>
                      <c:pt idx="368">
                        <c:v>0.11295181274414062</c:v>
                      </c:pt>
                      <c:pt idx="369">
                        <c:v>0.11295181274414062</c:v>
                      </c:pt>
                      <c:pt idx="370">
                        <c:v>0.11389307022094727</c:v>
                      </c:pt>
                      <c:pt idx="371">
                        <c:v>0.11389307022094727</c:v>
                      </c:pt>
                      <c:pt idx="372">
                        <c:v>0.11483433723449708</c:v>
                      </c:pt>
                      <c:pt idx="373">
                        <c:v>0.11483433723449708</c:v>
                      </c:pt>
                      <c:pt idx="374">
                        <c:v>0.11483433723449708</c:v>
                      </c:pt>
                      <c:pt idx="375">
                        <c:v>0.11577560424804688</c:v>
                      </c:pt>
                      <c:pt idx="376">
                        <c:v>0.11577560424804688</c:v>
                      </c:pt>
                      <c:pt idx="377">
                        <c:v>0.11671687126159669</c:v>
                      </c:pt>
                      <c:pt idx="378">
                        <c:v>0.11671687126159669</c:v>
                      </c:pt>
                      <c:pt idx="379">
                        <c:v>0.11671687126159669</c:v>
                      </c:pt>
                      <c:pt idx="380">
                        <c:v>0.11671687126159669</c:v>
                      </c:pt>
                      <c:pt idx="381">
                        <c:v>0.11765813827514648</c:v>
                      </c:pt>
                      <c:pt idx="382">
                        <c:v>0.11765813827514648</c:v>
                      </c:pt>
                      <c:pt idx="383">
                        <c:v>0.11859939575195312</c:v>
                      </c:pt>
                      <c:pt idx="384">
                        <c:v>0.11954066276550293</c:v>
                      </c:pt>
                      <c:pt idx="385">
                        <c:v>0.11859939575195312</c:v>
                      </c:pt>
                      <c:pt idx="386">
                        <c:v>0.11954066276550293</c:v>
                      </c:pt>
                      <c:pt idx="387">
                        <c:v>0.11954066276550293</c:v>
                      </c:pt>
                      <c:pt idx="388">
                        <c:v>0.11954066276550293</c:v>
                      </c:pt>
                      <c:pt idx="389">
                        <c:v>0.12048192977905275</c:v>
                      </c:pt>
                      <c:pt idx="390">
                        <c:v>0.12142319679260254</c:v>
                      </c:pt>
                      <c:pt idx="391">
                        <c:v>0.12142319679260254</c:v>
                      </c:pt>
                      <c:pt idx="392">
                        <c:v>0.12142319679260254</c:v>
                      </c:pt>
                      <c:pt idx="393">
                        <c:v>0.12142319679260254</c:v>
                      </c:pt>
                      <c:pt idx="394">
                        <c:v>0.12236446380615236</c:v>
                      </c:pt>
                      <c:pt idx="395">
                        <c:v>0.12236446380615236</c:v>
                      </c:pt>
                      <c:pt idx="396">
                        <c:v>0.123305721282959</c:v>
                      </c:pt>
                      <c:pt idx="397">
                        <c:v>0.123305721282959</c:v>
                      </c:pt>
                      <c:pt idx="398">
                        <c:v>0.123305721282959</c:v>
                      </c:pt>
                      <c:pt idx="399">
                        <c:v>0.12424698829650879</c:v>
                      </c:pt>
                      <c:pt idx="400">
                        <c:v>0.12424698829650879</c:v>
                      </c:pt>
                      <c:pt idx="401">
                        <c:v>0.12518825531005862</c:v>
                      </c:pt>
                      <c:pt idx="402">
                        <c:v>0.12518825531005862</c:v>
                      </c:pt>
                      <c:pt idx="403">
                        <c:v>0.12518825531005862</c:v>
                      </c:pt>
                      <c:pt idx="404">
                        <c:v>0.12518825531005862</c:v>
                      </c:pt>
                      <c:pt idx="405">
                        <c:v>0.12612952232360844</c:v>
                      </c:pt>
                      <c:pt idx="406">
                        <c:v>0.12612952232360844</c:v>
                      </c:pt>
                      <c:pt idx="407">
                        <c:v>0.12612952232360844</c:v>
                      </c:pt>
                      <c:pt idx="408">
                        <c:v>0.12707078933715821</c:v>
                      </c:pt>
                      <c:pt idx="409">
                        <c:v>0.12707078933715821</c:v>
                      </c:pt>
                      <c:pt idx="410">
                        <c:v>0.12801204681396486</c:v>
                      </c:pt>
                      <c:pt idx="411">
                        <c:v>0.12801204681396486</c:v>
                      </c:pt>
                      <c:pt idx="412">
                        <c:v>0.12801204681396486</c:v>
                      </c:pt>
                      <c:pt idx="413">
                        <c:v>0.12801204681396486</c:v>
                      </c:pt>
                      <c:pt idx="414">
                        <c:v>0.12801204681396486</c:v>
                      </c:pt>
                      <c:pt idx="415">
                        <c:v>0.12895331382751468</c:v>
                      </c:pt>
                      <c:pt idx="416">
                        <c:v>0.12895331382751468</c:v>
                      </c:pt>
                      <c:pt idx="417">
                        <c:v>0.12895331382751468</c:v>
                      </c:pt>
                      <c:pt idx="418">
                        <c:v>0.12895331382751468</c:v>
                      </c:pt>
                      <c:pt idx="419">
                        <c:v>0.12989458084106445</c:v>
                      </c:pt>
                      <c:pt idx="420">
                        <c:v>0.12989458084106445</c:v>
                      </c:pt>
                      <c:pt idx="421">
                        <c:v>0.12989458084106445</c:v>
                      </c:pt>
                      <c:pt idx="422">
                        <c:v>0.12989458084106445</c:v>
                      </c:pt>
                      <c:pt idx="423">
                        <c:v>0.12989458084106445</c:v>
                      </c:pt>
                      <c:pt idx="424">
                        <c:v>0.13083584785461427</c:v>
                      </c:pt>
                      <c:pt idx="425">
                        <c:v>0.13083584785461427</c:v>
                      </c:pt>
                      <c:pt idx="426">
                        <c:v>0.13083584785461427</c:v>
                      </c:pt>
                      <c:pt idx="427">
                        <c:v>0.13083584785461427</c:v>
                      </c:pt>
                      <c:pt idx="428">
                        <c:v>0.13083584785461427</c:v>
                      </c:pt>
                      <c:pt idx="429">
                        <c:v>0.13177711486816407</c:v>
                      </c:pt>
                      <c:pt idx="430">
                        <c:v>0.13083584785461427</c:v>
                      </c:pt>
                      <c:pt idx="431">
                        <c:v>0.13083584785461427</c:v>
                      </c:pt>
                      <c:pt idx="432">
                        <c:v>0.13177711486816407</c:v>
                      </c:pt>
                      <c:pt idx="433">
                        <c:v>0.13177711486816407</c:v>
                      </c:pt>
                      <c:pt idx="434">
                        <c:v>0.13177711486816407</c:v>
                      </c:pt>
                      <c:pt idx="435">
                        <c:v>0.13177711486816407</c:v>
                      </c:pt>
                      <c:pt idx="436">
                        <c:v>0.13177711486816407</c:v>
                      </c:pt>
                      <c:pt idx="437">
                        <c:v>0.13177711486816407</c:v>
                      </c:pt>
                      <c:pt idx="438">
                        <c:v>0.13177711486816407</c:v>
                      </c:pt>
                      <c:pt idx="439">
                        <c:v>0.13177711486816407</c:v>
                      </c:pt>
                      <c:pt idx="440">
                        <c:v>0.13177711486816407</c:v>
                      </c:pt>
                      <c:pt idx="441">
                        <c:v>0.13177711486816407</c:v>
                      </c:pt>
                      <c:pt idx="442">
                        <c:v>0.13177711486816407</c:v>
                      </c:pt>
                      <c:pt idx="443">
                        <c:v>0.13083584785461427</c:v>
                      </c:pt>
                      <c:pt idx="444">
                        <c:v>0.13083584785461427</c:v>
                      </c:pt>
                      <c:pt idx="445">
                        <c:v>0.13083584785461427</c:v>
                      </c:pt>
                      <c:pt idx="446">
                        <c:v>0.13177711486816407</c:v>
                      </c:pt>
                      <c:pt idx="447">
                        <c:v>0.13083584785461427</c:v>
                      </c:pt>
                      <c:pt idx="448">
                        <c:v>0.13083584785461427</c:v>
                      </c:pt>
                      <c:pt idx="449">
                        <c:v>0.13083584785461427</c:v>
                      </c:pt>
                      <c:pt idx="450">
                        <c:v>0.13083584785461427</c:v>
                      </c:pt>
                      <c:pt idx="451">
                        <c:v>0.12989458084106445</c:v>
                      </c:pt>
                      <c:pt idx="452">
                        <c:v>0.12895331382751468</c:v>
                      </c:pt>
                      <c:pt idx="453">
                        <c:v>0.12895331382751468</c:v>
                      </c:pt>
                      <c:pt idx="454">
                        <c:v>0.12801204681396486</c:v>
                      </c:pt>
                      <c:pt idx="455">
                        <c:v>0.12707078933715821</c:v>
                      </c:pt>
                      <c:pt idx="456">
                        <c:v>0.12612952232360844</c:v>
                      </c:pt>
                      <c:pt idx="457">
                        <c:v>0.12518825531005862</c:v>
                      </c:pt>
                      <c:pt idx="458">
                        <c:v>0.12518825531005862</c:v>
                      </c:pt>
                      <c:pt idx="459">
                        <c:v>0.12424698829650879</c:v>
                      </c:pt>
                      <c:pt idx="460">
                        <c:v>0.12424698829650879</c:v>
                      </c:pt>
                      <c:pt idx="461">
                        <c:v>0.123305721282959</c:v>
                      </c:pt>
                      <c:pt idx="462">
                        <c:v>0.123305721282959</c:v>
                      </c:pt>
                      <c:pt idx="463">
                        <c:v>0.12236446380615236</c:v>
                      </c:pt>
                      <c:pt idx="464">
                        <c:v>0.12236446380615236</c:v>
                      </c:pt>
                      <c:pt idx="465">
                        <c:v>0.12236446380615236</c:v>
                      </c:pt>
                      <c:pt idx="466">
                        <c:v>0.12236446380615236</c:v>
                      </c:pt>
                      <c:pt idx="467">
                        <c:v>0.12236446380615236</c:v>
                      </c:pt>
                      <c:pt idx="468">
                        <c:v>0.12236446380615236</c:v>
                      </c:pt>
                      <c:pt idx="469">
                        <c:v>0.12142319679260254</c:v>
                      </c:pt>
                      <c:pt idx="470">
                        <c:v>0.12142319679260254</c:v>
                      </c:pt>
                      <c:pt idx="471">
                        <c:v>0.12142319679260254</c:v>
                      </c:pt>
                      <c:pt idx="472">
                        <c:v>0.12142319679260254</c:v>
                      </c:pt>
                      <c:pt idx="473">
                        <c:v>0.12142319679260254</c:v>
                      </c:pt>
                      <c:pt idx="474">
                        <c:v>0.12142319679260254</c:v>
                      </c:pt>
                      <c:pt idx="475">
                        <c:v>0.12142319679260254</c:v>
                      </c:pt>
                      <c:pt idx="476">
                        <c:v>0.12142319679260254</c:v>
                      </c:pt>
                      <c:pt idx="477">
                        <c:v>0.12142319679260254</c:v>
                      </c:pt>
                      <c:pt idx="478">
                        <c:v>0.12142319679260254</c:v>
                      </c:pt>
                      <c:pt idx="479">
                        <c:v>0.12142319679260254</c:v>
                      </c:pt>
                      <c:pt idx="480">
                        <c:v>0.12048192977905275</c:v>
                      </c:pt>
                      <c:pt idx="481">
                        <c:v>0.12048192977905275</c:v>
                      </c:pt>
                      <c:pt idx="482">
                        <c:v>0.12048192977905275</c:v>
                      </c:pt>
                      <c:pt idx="483">
                        <c:v>0.12048192977905275</c:v>
                      </c:pt>
                      <c:pt idx="484">
                        <c:v>0.12048192977905275</c:v>
                      </c:pt>
                      <c:pt idx="485">
                        <c:v>0.11954066276550293</c:v>
                      </c:pt>
                      <c:pt idx="486">
                        <c:v>0.11954066276550293</c:v>
                      </c:pt>
                      <c:pt idx="487">
                        <c:v>0.11954066276550293</c:v>
                      </c:pt>
                      <c:pt idx="488">
                        <c:v>0.11954066276550293</c:v>
                      </c:pt>
                      <c:pt idx="489">
                        <c:v>0.11859939575195312</c:v>
                      </c:pt>
                      <c:pt idx="490">
                        <c:v>0.11859939575195312</c:v>
                      </c:pt>
                      <c:pt idx="491">
                        <c:v>0.11765813827514648</c:v>
                      </c:pt>
                      <c:pt idx="492">
                        <c:v>0.11671687126159669</c:v>
                      </c:pt>
                      <c:pt idx="493">
                        <c:v>0.11577560424804688</c:v>
                      </c:pt>
                      <c:pt idx="494">
                        <c:v>0.11483433723449708</c:v>
                      </c:pt>
                      <c:pt idx="495">
                        <c:v>0.11389307022094727</c:v>
                      </c:pt>
                      <c:pt idx="496">
                        <c:v>0.11201054573059084</c:v>
                      </c:pt>
                      <c:pt idx="497">
                        <c:v>0.11106927871704102</c:v>
                      </c:pt>
                      <c:pt idx="498">
                        <c:v>0.11012801170349121</c:v>
                      </c:pt>
                      <c:pt idx="499">
                        <c:v>0.10918674468994141</c:v>
                      </c:pt>
                      <c:pt idx="500">
                        <c:v>0.10918674468994141</c:v>
                      </c:pt>
                      <c:pt idx="501">
                        <c:v>0.10824548721313478</c:v>
                      </c:pt>
                      <c:pt idx="502">
                        <c:v>0.10824548721313478</c:v>
                      </c:pt>
                      <c:pt idx="503">
                        <c:v>0.10730422019958497</c:v>
                      </c:pt>
                      <c:pt idx="504">
                        <c:v>0.10730422019958497</c:v>
                      </c:pt>
                      <c:pt idx="505">
                        <c:v>0.10730422019958497</c:v>
                      </c:pt>
                      <c:pt idx="506">
                        <c:v>0.10636295318603517</c:v>
                      </c:pt>
                      <c:pt idx="507">
                        <c:v>0.10636295318603517</c:v>
                      </c:pt>
                      <c:pt idx="508">
                        <c:v>0.10636295318603517</c:v>
                      </c:pt>
                      <c:pt idx="509">
                        <c:v>0.10542168617248536</c:v>
                      </c:pt>
                      <c:pt idx="510">
                        <c:v>0.10542168617248536</c:v>
                      </c:pt>
                      <c:pt idx="511">
                        <c:v>0.10542168617248536</c:v>
                      </c:pt>
                      <c:pt idx="512">
                        <c:v>0.10542168617248536</c:v>
                      </c:pt>
                      <c:pt idx="513">
                        <c:v>0.10542168617248536</c:v>
                      </c:pt>
                      <c:pt idx="514">
                        <c:v>0.10542168617248536</c:v>
                      </c:pt>
                      <c:pt idx="515">
                        <c:v>0.10448041915893556</c:v>
                      </c:pt>
                      <c:pt idx="516">
                        <c:v>0.10542168617248536</c:v>
                      </c:pt>
                      <c:pt idx="517">
                        <c:v>0.10542168617248536</c:v>
                      </c:pt>
                      <c:pt idx="518">
                        <c:v>0.10448041915893556</c:v>
                      </c:pt>
                      <c:pt idx="519">
                        <c:v>0.10448041915893556</c:v>
                      </c:pt>
                      <c:pt idx="520">
                        <c:v>0.10448041915893556</c:v>
                      </c:pt>
                      <c:pt idx="521">
                        <c:v>0.10353916168212893</c:v>
                      </c:pt>
                      <c:pt idx="522">
                        <c:v>0.10353916168212893</c:v>
                      </c:pt>
                      <c:pt idx="523">
                        <c:v>0.10353916168212893</c:v>
                      </c:pt>
                      <c:pt idx="524">
                        <c:v>0.10353916168212893</c:v>
                      </c:pt>
                      <c:pt idx="525">
                        <c:v>0.10353916168212893</c:v>
                      </c:pt>
                      <c:pt idx="526">
                        <c:v>0.1025978946685791</c:v>
                      </c:pt>
                      <c:pt idx="527">
                        <c:v>0.1025978946685791</c:v>
                      </c:pt>
                      <c:pt idx="528">
                        <c:v>0.1025978946685791</c:v>
                      </c:pt>
                      <c:pt idx="529">
                        <c:v>0.1025978946685791</c:v>
                      </c:pt>
                      <c:pt idx="530">
                        <c:v>0.1025978946685791</c:v>
                      </c:pt>
                      <c:pt idx="531">
                        <c:v>0.1025978946685791</c:v>
                      </c:pt>
                      <c:pt idx="532">
                        <c:v>0.1025978946685791</c:v>
                      </c:pt>
                      <c:pt idx="533">
                        <c:v>0.1025978946685791</c:v>
                      </c:pt>
                      <c:pt idx="534">
                        <c:v>0.10165662765502929</c:v>
                      </c:pt>
                      <c:pt idx="535">
                        <c:v>0.10165662765502929</c:v>
                      </c:pt>
                      <c:pt idx="536">
                        <c:v>0.10165662765502929</c:v>
                      </c:pt>
                      <c:pt idx="537">
                        <c:v>0.10165662765502929</c:v>
                      </c:pt>
                      <c:pt idx="538">
                        <c:v>0.10165662765502929</c:v>
                      </c:pt>
                      <c:pt idx="539">
                        <c:v>0.1007153606414795</c:v>
                      </c:pt>
                      <c:pt idx="540">
                        <c:v>0.10165662765502929</c:v>
                      </c:pt>
                      <c:pt idx="541">
                        <c:v>0.1007153606414795</c:v>
                      </c:pt>
                      <c:pt idx="542">
                        <c:v>0.1007153606414795</c:v>
                      </c:pt>
                      <c:pt idx="543">
                        <c:v>0.1007153606414795</c:v>
                      </c:pt>
                      <c:pt idx="544">
                        <c:v>0.10165662765502929</c:v>
                      </c:pt>
                      <c:pt idx="545">
                        <c:v>0.10165662765502929</c:v>
                      </c:pt>
                      <c:pt idx="546">
                        <c:v>0.10165662765502929</c:v>
                      </c:pt>
                      <c:pt idx="547">
                        <c:v>0.10165662765502929</c:v>
                      </c:pt>
                      <c:pt idx="548">
                        <c:v>0.10165662765502929</c:v>
                      </c:pt>
                      <c:pt idx="549">
                        <c:v>0.10165662765502929</c:v>
                      </c:pt>
                      <c:pt idx="550">
                        <c:v>0.10165662765502929</c:v>
                      </c:pt>
                      <c:pt idx="551">
                        <c:v>0.10165662765502929</c:v>
                      </c:pt>
                      <c:pt idx="552">
                        <c:v>0.10165662765502929</c:v>
                      </c:pt>
                      <c:pt idx="553">
                        <c:v>0.10165662765502929</c:v>
                      </c:pt>
                      <c:pt idx="554">
                        <c:v>0.10165662765502929</c:v>
                      </c:pt>
                      <c:pt idx="555">
                        <c:v>0.10165662765502929</c:v>
                      </c:pt>
                      <c:pt idx="556">
                        <c:v>0.10165662765502929</c:v>
                      </c:pt>
                      <c:pt idx="557">
                        <c:v>0.10165662765502929</c:v>
                      </c:pt>
                      <c:pt idx="558">
                        <c:v>9.8832836151123052E-2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'NORMALWEIGHT 2'!$I$6:$I$564</c15:sqref>
                        </c15:formulaRef>
                      </c:ext>
                    </c:extLst>
                    <c:numCache>
                      <c:formatCode>0.00</c:formatCode>
                      <c:ptCount val="559"/>
                      <c:pt idx="0">
                        <c:v>3467.6605951230076</c:v>
                      </c:pt>
                      <c:pt idx="1">
                        <c:v>4728.6279570929428</c:v>
                      </c:pt>
                      <c:pt idx="2">
                        <c:v>5989.5953190628779</c:v>
                      </c:pt>
                      <c:pt idx="3">
                        <c:v>7408.1834264262125</c:v>
                      </c:pt>
                      <c:pt idx="4">
                        <c:v>8826.772233200918</c:v>
                      </c:pt>
                      <c:pt idx="5">
                        <c:v>9930.1188497774547</c:v>
                      </c:pt>
                      <c:pt idx="6">
                        <c:v>11663.949147338957</c:v>
                      </c:pt>
                      <c:pt idx="7">
                        <c:v>12452.052874305953</c:v>
                      </c:pt>
                      <c:pt idx="8">
                        <c:v>14501.125362065626</c:v>
                      </c:pt>
                      <c:pt idx="9">
                        <c:v>15604.471978642163</c:v>
                      </c:pt>
                      <c:pt idx="10">
                        <c:v>16707.818595218698</c:v>
                      </c:pt>
                      <c:pt idx="11">
                        <c:v>18126.406702582033</c:v>
                      </c:pt>
                      <c:pt idx="12">
                        <c:v>19860.237699554909</c:v>
                      </c:pt>
                      <c:pt idx="13">
                        <c:v>21594.067297705042</c:v>
                      </c:pt>
                      <c:pt idx="14">
                        <c:v>21594.067297705042</c:v>
                      </c:pt>
                      <c:pt idx="15">
                        <c:v>27426.04327019726</c:v>
                      </c:pt>
                      <c:pt idx="16">
                        <c:v>27426.04327019726</c:v>
                      </c:pt>
                      <c:pt idx="17">
                        <c:v>27426.04327019726</c:v>
                      </c:pt>
                      <c:pt idx="18">
                        <c:v>27426.04327019726</c:v>
                      </c:pt>
                      <c:pt idx="19">
                        <c:v>33888.500825440336</c:v>
                      </c:pt>
                      <c:pt idx="20">
                        <c:v>33888.500825440336</c:v>
                      </c:pt>
                      <c:pt idx="21">
                        <c:v>33888.500825440336</c:v>
                      </c:pt>
                      <c:pt idx="22">
                        <c:v>33888.500825440336</c:v>
                      </c:pt>
                      <c:pt idx="23">
                        <c:v>38932.370273320077</c:v>
                      </c:pt>
                      <c:pt idx="24">
                        <c:v>38932.370273320077</c:v>
                      </c:pt>
                      <c:pt idx="25">
                        <c:v>38932.370273320077</c:v>
                      </c:pt>
                      <c:pt idx="26">
                        <c:v>38932.370273320077</c:v>
                      </c:pt>
                      <c:pt idx="27">
                        <c:v>44764.344846989559</c:v>
                      </c:pt>
                      <c:pt idx="28">
                        <c:v>44764.344846989559</c:v>
                      </c:pt>
                      <c:pt idx="29">
                        <c:v>44764.344846989559</c:v>
                      </c:pt>
                      <c:pt idx="30">
                        <c:v>44764.344846989559</c:v>
                      </c:pt>
                      <c:pt idx="31">
                        <c:v>48547.245534076617</c:v>
                      </c:pt>
                      <c:pt idx="32">
                        <c:v>48547.245534076617</c:v>
                      </c:pt>
                      <c:pt idx="33">
                        <c:v>51069.183055661975</c:v>
                      </c:pt>
                      <c:pt idx="34">
                        <c:v>51384.421748803288</c:v>
                      </c:pt>
                      <c:pt idx="35">
                        <c:v>52803.012653812104</c:v>
                      </c:pt>
                      <c:pt idx="36">
                        <c:v>54063.978616959299</c:v>
                      </c:pt>
                      <c:pt idx="37">
                        <c:v>55009.705886965181</c:v>
                      </c:pt>
                      <c:pt idx="38">
                        <c:v>56270.671850112376</c:v>
                      </c:pt>
                      <c:pt idx="39">
                        <c:v>57531.637813259564</c:v>
                      </c:pt>
                      <c:pt idx="40">
                        <c:v>58792.609371697727</c:v>
                      </c:pt>
                      <c:pt idx="41">
                        <c:v>60053.575334844922</c:v>
                      </c:pt>
                      <c:pt idx="42">
                        <c:v>61314.541297992117</c:v>
                      </c:pt>
                      <c:pt idx="43">
                        <c:v>62575.507261139304</c:v>
                      </c:pt>
                      <c:pt idx="44">
                        <c:v>63836.478819577467</c:v>
                      </c:pt>
                      <c:pt idx="45">
                        <c:v>65097.444782724662</c:v>
                      </c:pt>
                      <c:pt idx="46">
                        <c:v>66358.41074587185</c:v>
                      </c:pt>
                      <c:pt idx="47">
                        <c:v>67619.376709019052</c:v>
                      </c:pt>
                      <c:pt idx="48">
                        <c:v>68880.348267457215</c:v>
                      </c:pt>
                      <c:pt idx="49">
                        <c:v>70141.314230604403</c:v>
                      </c:pt>
                      <c:pt idx="50">
                        <c:v>71402.280193751591</c:v>
                      </c:pt>
                      <c:pt idx="51">
                        <c:v>72663.251752189753</c:v>
                      </c:pt>
                      <c:pt idx="52">
                        <c:v>74081.837061907601</c:v>
                      </c:pt>
                      <c:pt idx="53">
                        <c:v>75342.803025054804</c:v>
                      </c:pt>
                      <c:pt idx="54">
                        <c:v>76446.149641631331</c:v>
                      </c:pt>
                      <c:pt idx="55">
                        <c:v>77707.121200069494</c:v>
                      </c:pt>
                      <c:pt idx="56">
                        <c:v>78968.087163216696</c:v>
                      </c:pt>
                      <c:pt idx="57">
                        <c:v>80229.053126363884</c:v>
                      </c:pt>
                      <c:pt idx="58">
                        <c:v>81490.019089511072</c:v>
                      </c:pt>
                      <c:pt idx="59">
                        <c:v>82750.990647949235</c:v>
                      </c:pt>
                      <c:pt idx="60">
                        <c:v>84011.956611096437</c:v>
                      </c:pt>
                      <c:pt idx="61">
                        <c:v>85272.922574243625</c:v>
                      </c:pt>
                      <c:pt idx="62">
                        <c:v>86533.888537390812</c:v>
                      </c:pt>
                      <c:pt idx="63">
                        <c:v>87794.860095828975</c:v>
                      </c:pt>
                      <c:pt idx="64">
                        <c:v>89055.826058976178</c:v>
                      </c:pt>
                      <c:pt idx="65">
                        <c:v>90316.792022123365</c:v>
                      </c:pt>
                      <c:pt idx="66">
                        <c:v>91577.763580561528</c:v>
                      </c:pt>
                      <c:pt idx="67">
                        <c:v>92838.729543708716</c:v>
                      </c:pt>
                      <c:pt idx="68">
                        <c:v>94099.701102146879</c:v>
                      </c:pt>
                      <c:pt idx="69">
                        <c:v>95360.667065294081</c:v>
                      </c:pt>
                      <c:pt idx="70">
                        <c:v>96621.633028441269</c:v>
                      </c:pt>
                      <c:pt idx="71">
                        <c:v>97882.598991588457</c:v>
                      </c:pt>
                      <c:pt idx="72">
                        <c:v>99301.184301306319</c:v>
                      </c:pt>
                      <c:pt idx="73">
                        <c:v>100404.53091788285</c:v>
                      </c:pt>
                      <c:pt idx="74">
                        <c:v>101665.49688103005</c:v>
                      </c:pt>
                      <c:pt idx="75">
                        <c:v>102926.46284417724</c:v>
                      </c:pt>
                      <c:pt idx="76">
                        <c:v>104187.43999790636</c:v>
                      </c:pt>
                      <c:pt idx="77">
                        <c:v>105448.40596105356</c:v>
                      </c:pt>
                      <c:pt idx="78">
                        <c:v>106709.37192420075</c:v>
                      </c:pt>
                      <c:pt idx="79">
                        <c:v>107970.33788734794</c:v>
                      </c:pt>
                      <c:pt idx="80">
                        <c:v>109231.30385049514</c:v>
                      </c:pt>
                      <c:pt idx="81">
                        <c:v>110649.88916021299</c:v>
                      </c:pt>
                      <c:pt idx="82">
                        <c:v>111910.86631394211</c:v>
                      </c:pt>
                      <c:pt idx="83">
                        <c:v>113171.83227708931</c:v>
                      </c:pt>
                      <c:pt idx="84">
                        <c:v>114432.7982402365</c:v>
                      </c:pt>
                      <c:pt idx="85">
                        <c:v>115693.7642033837</c:v>
                      </c:pt>
                      <c:pt idx="86">
                        <c:v>116954.73016653089</c:v>
                      </c:pt>
                      <c:pt idx="87">
                        <c:v>118215.69612967808</c:v>
                      </c:pt>
                      <c:pt idx="88">
                        <c:v>119476.66209282528</c:v>
                      </c:pt>
                      <c:pt idx="89">
                        <c:v>120737.62805597247</c:v>
                      </c:pt>
                      <c:pt idx="90">
                        <c:v>121998.60520970159</c:v>
                      </c:pt>
                      <c:pt idx="91">
                        <c:v>123259.57117284879</c:v>
                      </c:pt>
                      <c:pt idx="92">
                        <c:v>124520.53713599598</c:v>
                      </c:pt>
                      <c:pt idx="93">
                        <c:v>125781.50309914318</c:v>
                      </c:pt>
                      <c:pt idx="94">
                        <c:v>127042.46906229037</c:v>
                      </c:pt>
                      <c:pt idx="95">
                        <c:v>128303.43502543756</c:v>
                      </c:pt>
                      <c:pt idx="96">
                        <c:v>129564.40098858476</c:v>
                      </c:pt>
                      <c:pt idx="97">
                        <c:v>130825.37814231389</c:v>
                      </c:pt>
                      <c:pt idx="98">
                        <c:v>132086.34410546109</c:v>
                      </c:pt>
                      <c:pt idx="99">
                        <c:v>133347.31006860826</c:v>
                      </c:pt>
                      <c:pt idx="100">
                        <c:v>134608.27603175546</c:v>
                      </c:pt>
                      <c:pt idx="101">
                        <c:v>135869.24199490267</c:v>
                      </c:pt>
                      <c:pt idx="102">
                        <c:v>137130.20795804987</c:v>
                      </c:pt>
                      <c:pt idx="103">
                        <c:v>138391.17392119704</c:v>
                      </c:pt>
                      <c:pt idx="104">
                        <c:v>139652.13988434424</c:v>
                      </c:pt>
                      <c:pt idx="105">
                        <c:v>140913.11703807337</c:v>
                      </c:pt>
                      <c:pt idx="106">
                        <c:v>142174.08300122057</c:v>
                      </c:pt>
                      <c:pt idx="107">
                        <c:v>143435.04896436774</c:v>
                      </c:pt>
                      <c:pt idx="108">
                        <c:v>144696.01492751495</c:v>
                      </c:pt>
                      <c:pt idx="109">
                        <c:v>145956.98089066215</c:v>
                      </c:pt>
                      <c:pt idx="110">
                        <c:v>147217.94685380935</c:v>
                      </c:pt>
                      <c:pt idx="111">
                        <c:v>148478.91281695652</c:v>
                      </c:pt>
                      <c:pt idx="112">
                        <c:v>149739.88997068565</c:v>
                      </c:pt>
                      <c:pt idx="113">
                        <c:v>151000.85593383285</c:v>
                      </c:pt>
                      <c:pt idx="114">
                        <c:v>152261.82189698005</c:v>
                      </c:pt>
                      <c:pt idx="115">
                        <c:v>153522.78786012725</c:v>
                      </c:pt>
                      <c:pt idx="116">
                        <c:v>154783.75382327443</c:v>
                      </c:pt>
                      <c:pt idx="117">
                        <c:v>156044.71978642163</c:v>
                      </c:pt>
                      <c:pt idx="118">
                        <c:v>157305.68574956883</c:v>
                      </c:pt>
                      <c:pt idx="119">
                        <c:v>158566.651712716</c:v>
                      </c:pt>
                      <c:pt idx="120">
                        <c:v>159827.62886644513</c:v>
                      </c:pt>
                      <c:pt idx="121">
                        <c:v>161088.59482959233</c:v>
                      </c:pt>
                      <c:pt idx="122">
                        <c:v>162349.56079273953</c:v>
                      </c:pt>
                      <c:pt idx="123">
                        <c:v>163610.52675588673</c:v>
                      </c:pt>
                      <c:pt idx="124">
                        <c:v>164871.49271903391</c:v>
                      </c:pt>
                      <c:pt idx="125">
                        <c:v>166132.45868218111</c:v>
                      </c:pt>
                      <c:pt idx="126">
                        <c:v>167393.42464532831</c:v>
                      </c:pt>
                      <c:pt idx="127">
                        <c:v>168654.40179905744</c:v>
                      </c:pt>
                      <c:pt idx="128">
                        <c:v>169915.36776220461</c:v>
                      </c:pt>
                      <c:pt idx="129">
                        <c:v>171176.33372535181</c:v>
                      </c:pt>
                      <c:pt idx="130">
                        <c:v>172437.29968849901</c:v>
                      </c:pt>
                      <c:pt idx="131">
                        <c:v>173698.26565164622</c:v>
                      </c:pt>
                      <c:pt idx="132">
                        <c:v>174959.23161479339</c:v>
                      </c:pt>
                      <c:pt idx="133">
                        <c:v>176220.19757794059</c:v>
                      </c:pt>
                      <c:pt idx="134">
                        <c:v>177481.16354108779</c:v>
                      </c:pt>
                      <c:pt idx="135">
                        <c:v>178742.14069481692</c:v>
                      </c:pt>
                      <c:pt idx="136">
                        <c:v>180003.10665796412</c:v>
                      </c:pt>
                      <c:pt idx="137">
                        <c:v>181264.07262111129</c:v>
                      </c:pt>
                      <c:pt idx="138">
                        <c:v>182682.65793082915</c:v>
                      </c:pt>
                      <c:pt idx="139">
                        <c:v>183628.38520083504</c:v>
                      </c:pt>
                      <c:pt idx="140">
                        <c:v>185046.97051055287</c:v>
                      </c:pt>
                      <c:pt idx="141">
                        <c:v>186465.56701085265</c:v>
                      </c:pt>
                      <c:pt idx="142">
                        <c:v>187411.28309027661</c:v>
                      </c:pt>
                      <c:pt idx="143">
                        <c:v>188829.8795905764</c:v>
                      </c:pt>
                      <c:pt idx="144">
                        <c:v>190248.46490029423</c:v>
                      </c:pt>
                      <c:pt idx="145">
                        <c:v>191194.18097971819</c:v>
                      </c:pt>
                      <c:pt idx="146">
                        <c:v>192612.7886705999</c:v>
                      </c:pt>
                      <c:pt idx="147">
                        <c:v>194031.37398031776</c:v>
                      </c:pt>
                      <c:pt idx="148">
                        <c:v>194977.09005974169</c:v>
                      </c:pt>
                      <c:pt idx="149">
                        <c:v>196395.67536945955</c:v>
                      </c:pt>
                      <c:pt idx="150">
                        <c:v>197814.26067917742</c:v>
                      </c:pt>
                      <c:pt idx="151">
                        <c:v>198759.99913976522</c:v>
                      </c:pt>
                      <c:pt idx="152">
                        <c:v>200178.58444948308</c:v>
                      </c:pt>
                      <c:pt idx="153">
                        <c:v>201597.16975920091</c:v>
                      </c:pt>
                      <c:pt idx="154">
                        <c:v>202542.88583862488</c:v>
                      </c:pt>
                      <c:pt idx="155">
                        <c:v>203961.49352950658</c:v>
                      </c:pt>
                      <c:pt idx="156">
                        <c:v>205380.07883922444</c:v>
                      </c:pt>
                      <c:pt idx="157">
                        <c:v>206325.79491864837</c:v>
                      </c:pt>
                      <c:pt idx="158">
                        <c:v>207744.38022836624</c:v>
                      </c:pt>
                      <c:pt idx="159">
                        <c:v>209162.96553808407</c:v>
                      </c:pt>
                      <c:pt idx="160">
                        <c:v>210108.7039986719</c:v>
                      </c:pt>
                      <c:pt idx="161">
                        <c:v>211527.28930838974</c:v>
                      </c:pt>
                      <c:pt idx="162">
                        <c:v>212945.8746181076</c:v>
                      </c:pt>
                      <c:pt idx="163">
                        <c:v>213891.6130786954</c:v>
                      </c:pt>
                      <c:pt idx="164">
                        <c:v>215310.19838841326</c:v>
                      </c:pt>
                      <c:pt idx="165">
                        <c:v>216886.39185411984</c:v>
                      </c:pt>
                      <c:pt idx="166">
                        <c:v>217832.13031470764</c:v>
                      </c:pt>
                      <c:pt idx="167">
                        <c:v>218935.47693128418</c:v>
                      </c:pt>
                      <c:pt idx="168">
                        <c:v>220354.06224100204</c:v>
                      </c:pt>
                      <c:pt idx="169">
                        <c:v>221457.40885757856</c:v>
                      </c:pt>
                      <c:pt idx="170">
                        <c:v>222875.99416729642</c:v>
                      </c:pt>
                      <c:pt idx="171">
                        <c:v>223979.34078387296</c:v>
                      </c:pt>
                      <c:pt idx="172">
                        <c:v>225240.31793760209</c:v>
                      </c:pt>
                      <c:pt idx="173">
                        <c:v>226501.27271016734</c:v>
                      </c:pt>
                      <c:pt idx="174">
                        <c:v>227919.8580198852</c:v>
                      </c:pt>
                      <c:pt idx="175">
                        <c:v>229023.20463646174</c:v>
                      </c:pt>
                      <c:pt idx="176">
                        <c:v>230284.18179019087</c:v>
                      </c:pt>
                      <c:pt idx="177">
                        <c:v>231545.15894391999</c:v>
                      </c:pt>
                      <c:pt idx="178">
                        <c:v>232806.11371648524</c:v>
                      </c:pt>
                      <c:pt idx="179">
                        <c:v>234067.09087021436</c:v>
                      </c:pt>
                      <c:pt idx="180">
                        <c:v>235328.04564277965</c:v>
                      </c:pt>
                      <c:pt idx="181">
                        <c:v>236589.02279650877</c:v>
                      </c:pt>
                      <c:pt idx="182">
                        <c:v>237849.97756907402</c:v>
                      </c:pt>
                      <c:pt idx="183">
                        <c:v>239268.56287879185</c:v>
                      </c:pt>
                      <c:pt idx="184">
                        <c:v>240371.9094953684</c:v>
                      </c:pt>
                      <c:pt idx="185">
                        <c:v>241632.88664909752</c:v>
                      </c:pt>
                      <c:pt idx="186">
                        <c:v>243051.47195881538</c:v>
                      </c:pt>
                      <c:pt idx="187">
                        <c:v>244154.81857539192</c:v>
                      </c:pt>
                      <c:pt idx="188">
                        <c:v>245415.79572912105</c:v>
                      </c:pt>
                      <c:pt idx="189">
                        <c:v>246676.7505016863</c:v>
                      </c:pt>
                      <c:pt idx="190">
                        <c:v>248095.33581140416</c:v>
                      </c:pt>
                      <c:pt idx="191">
                        <c:v>249198.6824279807</c:v>
                      </c:pt>
                      <c:pt idx="192">
                        <c:v>250459.65958170983</c:v>
                      </c:pt>
                      <c:pt idx="193">
                        <c:v>251720.63673543895</c:v>
                      </c:pt>
                      <c:pt idx="194">
                        <c:v>252981.5915080042</c:v>
                      </c:pt>
                      <c:pt idx="195">
                        <c:v>254242.56866173333</c:v>
                      </c:pt>
                      <c:pt idx="196">
                        <c:v>255661.15397145119</c:v>
                      </c:pt>
                      <c:pt idx="197">
                        <c:v>256922.10874401644</c:v>
                      </c:pt>
                      <c:pt idx="198">
                        <c:v>258025.45536059298</c:v>
                      </c:pt>
                      <c:pt idx="199">
                        <c:v>259286.43251432211</c:v>
                      </c:pt>
                      <c:pt idx="200">
                        <c:v>260547.40966805123</c:v>
                      </c:pt>
                      <c:pt idx="201">
                        <c:v>261808.36444061651</c:v>
                      </c:pt>
                      <c:pt idx="202">
                        <c:v>263069.34159434563</c:v>
                      </c:pt>
                      <c:pt idx="203">
                        <c:v>264330.29636691086</c:v>
                      </c:pt>
                      <c:pt idx="204">
                        <c:v>265748.88167662872</c:v>
                      </c:pt>
                      <c:pt idx="205">
                        <c:v>266852.22829320526</c:v>
                      </c:pt>
                      <c:pt idx="206">
                        <c:v>268113.20544693439</c:v>
                      </c:pt>
                      <c:pt idx="207">
                        <c:v>269374.16021949967</c:v>
                      </c:pt>
                      <c:pt idx="208">
                        <c:v>270635.13737322879</c:v>
                      </c:pt>
                      <c:pt idx="209">
                        <c:v>271896.11452695791</c:v>
                      </c:pt>
                      <c:pt idx="210">
                        <c:v>273157.06929952319</c:v>
                      </c:pt>
                      <c:pt idx="211">
                        <c:v>274418.04645325232</c:v>
                      </c:pt>
                      <c:pt idx="212">
                        <c:v>275679.00122581754</c:v>
                      </c:pt>
                      <c:pt idx="213">
                        <c:v>276939.97837954666</c:v>
                      </c:pt>
                      <c:pt idx="214">
                        <c:v>278358.56368926453</c:v>
                      </c:pt>
                      <c:pt idx="215">
                        <c:v>279461.91030584107</c:v>
                      </c:pt>
                      <c:pt idx="216">
                        <c:v>280880.49561555893</c:v>
                      </c:pt>
                      <c:pt idx="217">
                        <c:v>282141.47276928806</c:v>
                      </c:pt>
                      <c:pt idx="218">
                        <c:v>283244.8193858646</c:v>
                      </c:pt>
                      <c:pt idx="219">
                        <c:v>284505.77415842982</c:v>
                      </c:pt>
                      <c:pt idx="220">
                        <c:v>285766.751312159</c:v>
                      </c:pt>
                      <c:pt idx="221">
                        <c:v>287027.70608472422</c:v>
                      </c:pt>
                      <c:pt idx="222">
                        <c:v>288288.68323845335</c:v>
                      </c:pt>
                      <c:pt idx="223">
                        <c:v>289707.26854817121</c:v>
                      </c:pt>
                      <c:pt idx="224">
                        <c:v>290810.61516474775</c:v>
                      </c:pt>
                      <c:pt idx="225">
                        <c:v>292071.59231847688</c:v>
                      </c:pt>
                      <c:pt idx="226">
                        <c:v>293332.54709104216</c:v>
                      </c:pt>
                      <c:pt idx="227">
                        <c:v>294593.52424477128</c:v>
                      </c:pt>
                      <c:pt idx="228">
                        <c:v>295854.4790173365</c:v>
                      </c:pt>
                      <c:pt idx="229">
                        <c:v>297115.45617106563</c:v>
                      </c:pt>
                      <c:pt idx="230">
                        <c:v>298376.43332479481</c:v>
                      </c:pt>
                      <c:pt idx="231">
                        <c:v>299795.01863451261</c:v>
                      </c:pt>
                      <c:pt idx="232">
                        <c:v>301055.97340707789</c:v>
                      </c:pt>
                      <c:pt idx="233">
                        <c:v>302316.95056080702</c:v>
                      </c:pt>
                      <c:pt idx="234">
                        <c:v>303577.9053333723</c:v>
                      </c:pt>
                      <c:pt idx="235">
                        <c:v>304838.88248710142</c:v>
                      </c:pt>
                      <c:pt idx="236">
                        <c:v>306099.83725966664</c:v>
                      </c:pt>
                      <c:pt idx="237">
                        <c:v>307360.81441339577</c:v>
                      </c:pt>
                      <c:pt idx="238">
                        <c:v>308621.79156712495</c:v>
                      </c:pt>
                      <c:pt idx="239">
                        <c:v>309882.74633969017</c:v>
                      </c:pt>
                      <c:pt idx="240">
                        <c:v>311143.7234934193</c:v>
                      </c:pt>
                      <c:pt idx="241">
                        <c:v>312404.67826598458</c:v>
                      </c:pt>
                      <c:pt idx="242">
                        <c:v>313665.6554197137</c:v>
                      </c:pt>
                      <c:pt idx="243">
                        <c:v>314926.61019227892</c:v>
                      </c:pt>
                      <c:pt idx="244">
                        <c:v>316187.58734600811</c:v>
                      </c:pt>
                      <c:pt idx="245">
                        <c:v>317448.56449973723</c:v>
                      </c:pt>
                      <c:pt idx="246">
                        <c:v>318709.51927230245</c:v>
                      </c:pt>
                      <c:pt idx="247">
                        <c:v>319970.49642603158</c:v>
                      </c:pt>
                      <c:pt idx="248">
                        <c:v>321231.45119859686</c:v>
                      </c:pt>
                      <c:pt idx="249">
                        <c:v>322492.42835232598</c:v>
                      </c:pt>
                      <c:pt idx="250">
                        <c:v>323753.38312489126</c:v>
                      </c:pt>
                      <c:pt idx="251">
                        <c:v>325014.36027862038</c:v>
                      </c:pt>
                      <c:pt idx="252">
                        <c:v>326275.33743234951</c:v>
                      </c:pt>
                      <c:pt idx="253">
                        <c:v>327536.29220491473</c:v>
                      </c:pt>
                      <c:pt idx="254">
                        <c:v>328797.26935864391</c:v>
                      </c:pt>
                      <c:pt idx="255">
                        <c:v>330058.22413120914</c:v>
                      </c:pt>
                      <c:pt idx="256">
                        <c:v>331319.20128493826</c:v>
                      </c:pt>
                      <c:pt idx="257">
                        <c:v>332580.15605750354</c:v>
                      </c:pt>
                      <c:pt idx="258">
                        <c:v>333841.13321123266</c:v>
                      </c:pt>
                      <c:pt idx="259">
                        <c:v>335102.11036496179</c:v>
                      </c:pt>
                      <c:pt idx="260">
                        <c:v>336363.06513752707</c:v>
                      </c:pt>
                      <c:pt idx="261">
                        <c:v>337624.04229125619</c:v>
                      </c:pt>
                      <c:pt idx="262">
                        <c:v>338884.99706382141</c:v>
                      </c:pt>
                      <c:pt idx="263">
                        <c:v>340145.97421755054</c:v>
                      </c:pt>
                      <c:pt idx="264">
                        <c:v>341406.92899011582</c:v>
                      </c:pt>
                      <c:pt idx="265">
                        <c:v>342667.90614384494</c:v>
                      </c:pt>
                      <c:pt idx="266">
                        <c:v>343928.86091641022</c:v>
                      </c:pt>
                      <c:pt idx="267">
                        <c:v>345189.83807013935</c:v>
                      </c:pt>
                      <c:pt idx="268">
                        <c:v>346450.81522386847</c:v>
                      </c:pt>
                      <c:pt idx="269">
                        <c:v>347711.76999643369</c:v>
                      </c:pt>
                      <c:pt idx="270">
                        <c:v>348972.74715016288</c:v>
                      </c:pt>
                      <c:pt idx="271">
                        <c:v>350233.7019227281</c:v>
                      </c:pt>
                      <c:pt idx="272">
                        <c:v>351494.67907645722</c:v>
                      </c:pt>
                      <c:pt idx="273">
                        <c:v>352755.6338490225</c:v>
                      </c:pt>
                      <c:pt idx="274">
                        <c:v>354016.61100275163</c:v>
                      </c:pt>
                      <c:pt idx="275">
                        <c:v>355277.58815648075</c:v>
                      </c:pt>
                      <c:pt idx="276">
                        <c:v>356538.54292904603</c:v>
                      </c:pt>
                      <c:pt idx="277">
                        <c:v>357799.52008277515</c:v>
                      </c:pt>
                      <c:pt idx="278">
                        <c:v>359060.47485534038</c:v>
                      </c:pt>
                      <c:pt idx="279">
                        <c:v>360321.4520090695</c:v>
                      </c:pt>
                      <c:pt idx="280">
                        <c:v>361582.40678163478</c:v>
                      </c:pt>
                      <c:pt idx="281">
                        <c:v>362843.38393536391</c:v>
                      </c:pt>
                      <c:pt idx="282">
                        <c:v>364104.36108909303</c:v>
                      </c:pt>
                      <c:pt idx="283">
                        <c:v>365365.31586165831</c:v>
                      </c:pt>
                      <c:pt idx="284">
                        <c:v>366783.90117137617</c:v>
                      </c:pt>
                      <c:pt idx="285">
                        <c:v>367729.63963196398</c:v>
                      </c:pt>
                      <c:pt idx="286">
                        <c:v>369148.22494168184</c:v>
                      </c:pt>
                      <c:pt idx="287">
                        <c:v>370566.81025139964</c:v>
                      </c:pt>
                      <c:pt idx="288">
                        <c:v>371512.5263308236</c:v>
                      </c:pt>
                      <c:pt idx="289">
                        <c:v>372931.13402170531</c:v>
                      </c:pt>
                      <c:pt idx="290">
                        <c:v>374349.71933142317</c:v>
                      </c:pt>
                      <c:pt idx="291">
                        <c:v>375295.43541084713</c:v>
                      </c:pt>
                      <c:pt idx="292">
                        <c:v>376714.02072056499</c:v>
                      </c:pt>
                      <c:pt idx="293">
                        <c:v>378132.6284114467</c:v>
                      </c:pt>
                      <c:pt idx="294">
                        <c:v>379078.32210970676</c:v>
                      </c:pt>
                      <c:pt idx="295">
                        <c:v>380496.92980058846</c:v>
                      </c:pt>
                      <c:pt idx="296">
                        <c:v>381915.53749147023</c:v>
                      </c:pt>
                      <c:pt idx="297">
                        <c:v>382861.23118973029</c:v>
                      </c:pt>
                      <c:pt idx="298">
                        <c:v>384279.83888061199</c:v>
                      </c:pt>
                      <c:pt idx="299">
                        <c:v>385698.40180916601</c:v>
                      </c:pt>
                      <c:pt idx="300">
                        <c:v>386644.14026975381</c:v>
                      </c:pt>
                      <c:pt idx="301">
                        <c:v>388062.74796063552</c:v>
                      </c:pt>
                      <c:pt idx="302">
                        <c:v>389481.31088918948</c:v>
                      </c:pt>
                      <c:pt idx="303">
                        <c:v>390427.04934977734</c:v>
                      </c:pt>
                      <c:pt idx="304">
                        <c:v>391845.65704065905</c:v>
                      </c:pt>
                      <c:pt idx="305">
                        <c:v>393264.21996921301</c:v>
                      </c:pt>
                      <c:pt idx="306">
                        <c:v>394209.95842980081</c:v>
                      </c:pt>
                      <c:pt idx="307">
                        <c:v>395628.52135835483</c:v>
                      </c:pt>
                      <c:pt idx="308">
                        <c:v>397047.12904923654</c:v>
                      </c:pt>
                      <c:pt idx="309">
                        <c:v>397992.86750982434</c:v>
                      </c:pt>
                      <c:pt idx="310">
                        <c:v>399411.4304383783</c:v>
                      </c:pt>
                      <c:pt idx="311">
                        <c:v>400672.38521094358</c:v>
                      </c:pt>
                      <c:pt idx="312">
                        <c:v>401933.38474583661</c:v>
                      </c:pt>
                      <c:pt idx="313">
                        <c:v>403036.73136241309</c:v>
                      </c:pt>
                      <c:pt idx="314">
                        <c:v>404297.68613497837</c:v>
                      </c:pt>
                      <c:pt idx="315">
                        <c:v>405558.64090754365</c:v>
                      </c:pt>
                      <c:pt idx="316">
                        <c:v>406819.64044243662</c:v>
                      </c:pt>
                      <c:pt idx="317">
                        <c:v>408080.5952150019</c:v>
                      </c:pt>
                      <c:pt idx="318">
                        <c:v>409341.54998756712</c:v>
                      </c:pt>
                      <c:pt idx="319">
                        <c:v>410602.5047601324</c:v>
                      </c:pt>
                      <c:pt idx="320">
                        <c:v>411863.50429502543</c:v>
                      </c:pt>
                      <c:pt idx="321">
                        <c:v>413124.45906759065</c:v>
                      </c:pt>
                      <c:pt idx="322">
                        <c:v>414385.41384015593</c:v>
                      </c:pt>
                      <c:pt idx="323">
                        <c:v>415646.4133750489</c:v>
                      </c:pt>
                      <c:pt idx="324">
                        <c:v>416907.36814761418</c:v>
                      </c:pt>
                      <c:pt idx="325">
                        <c:v>418168.32292017946</c:v>
                      </c:pt>
                      <c:pt idx="326">
                        <c:v>419429.27769274468</c:v>
                      </c:pt>
                      <c:pt idx="327">
                        <c:v>420690.27722763771</c:v>
                      </c:pt>
                      <c:pt idx="328">
                        <c:v>421951.23200020293</c:v>
                      </c:pt>
                      <c:pt idx="329">
                        <c:v>423212.18677276821</c:v>
                      </c:pt>
                      <c:pt idx="330">
                        <c:v>424473.18630766124</c:v>
                      </c:pt>
                      <c:pt idx="331">
                        <c:v>425734.14108022646</c:v>
                      </c:pt>
                      <c:pt idx="332">
                        <c:v>426995.09585279174</c:v>
                      </c:pt>
                      <c:pt idx="333">
                        <c:v>428256.05062535696</c:v>
                      </c:pt>
                      <c:pt idx="334">
                        <c:v>429517.05016024999</c:v>
                      </c:pt>
                      <c:pt idx="335">
                        <c:v>430778.00493281527</c:v>
                      </c:pt>
                      <c:pt idx="336">
                        <c:v>432038.95970538049</c:v>
                      </c:pt>
                      <c:pt idx="337">
                        <c:v>433457.56739626219</c:v>
                      </c:pt>
                      <c:pt idx="338">
                        <c:v>434560.91401283874</c:v>
                      </c:pt>
                      <c:pt idx="339">
                        <c:v>435821.86878540402</c:v>
                      </c:pt>
                      <c:pt idx="340">
                        <c:v>437082.8235579693</c:v>
                      </c:pt>
                      <c:pt idx="341">
                        <c:v>438343.82309286227</c:v>
                      </c:pt>
                      <c:pt idx="342">
                        <c:v>439762.38602141623</c:v>
                      </c:pt>
                      <c:pt idx="343">
                        <c:v>440865.73263799277</c:v>
                      </c:pt>
                      <c:pt idx="344">
                        <c:v>442284.34032887453</c:v>
                      </c:pt>
                      <c:pt idx="345">
                        <c:v>443545.29510143975</c:v>
                      </c:pt>
                      <c:pt idx="346">
                        <c:v>444648.6417180163</c:v>
                      </c:pt>
                      <c:pt idx="347">
                        <c:v>445909.59649058158</c:v>
                      </c:pt>
                      <c:pt idx="348">
                        <c:v>447328.20418146328</c:v>
                      </c:pt>
                      <c:pt idx="349">
                        <c:v>448431.55079803983</c:v>
                      </c:pt>
                      <c:pt idx="350">
                        <c:v>449692.50557060505</c:v>
                      </c:pt>
                      <c:pt idx="351">
                        <c:v>451111.11326148681</c:v>
                      </c:pt>
                      <c:pt idx="352">
                        <c:v>452214.45987806335</c:v>
                      </c:pt>
                      <c:pt idx="353">
                        <c:v>453475.41465062858</c:v>
                      </c:pt>
                      <c:pt idx="354">
                        <c:v>454736.36942319386</c:v>
                      </c:pt>
                      <c:pt idx="355">
                        <c:v>455997.36895808682</c:v>
                      </c:pt>
                      <c:pt idx="356">
                        <c:v>457258.3237306521</c:v>
                      </c:pt>
                      <c:pt idx="357">
                        <c:v>458519.27850321739</c:v>
                      </c:pt>
                      <c:pt idx="358">
                        <c:v>459780.27803811035</c:v>
                      </c:pt>
                      <c:pt idx="359">
                        <c:v>461041.23281067563</c:v>
                      </c:pt>
                      <c:pt idx="360">
                        <c:v>462302.18758324086</c:v>
                      </c:pt>
                      <c:pt idx="361">
                        <c:v>463563.14235580614</c:v>
                      </c:pt>
                      <c:pt idx="362">
                        <c:v>464824.14189069916</c:v>
                      </c:pt>
                      <c:pt idx="363">
                        <c:v>466085.09666326438</c:v>
                      </c:pt>
                      <c:pt idx="364">
                        <c:v>467346.05143582966</c:v>
                      </c:pt>
                      <c:pt idx="365">
                        <c:v>468764.65912671137</c:v>
                      </c:pt>
                      <c:pt idx="366">
                        <c:v>469868.00574328791</c:v>
                      </c:pt>
                      <c:pt idx="367">
                        <c:v>471128.96051585319</c:v>
                      </c:pt>
                      <c:pt idx="368">
                        <c:v>472389.91528841842</c:v>
                      </c:pt>
                      <c:pt idx="369">
                        <c:v>473650.91482331144</c:v>
                      </c:pt>
                      <c:pt idx="370">
                        <c:v>474911.86959587666</c:v>
                      </c:pt>
                      <c:pt idx="371">
                        <c:v>476172.82436844194</c:v>
                      </c:pt>
                      <c:pt idx="372">
                        <c:v>477433.77914100722</c:v>
                      </c:pt>
                      <c:pt idx="373">
                        <c:v>478694.77867590019</c:v>
                      </c:pt>
                      <c:pt idx="374">
                        <c:v>479955.73344846547</c:v>
                      </c:pt>
                      <c:pt idx="375">
                        <c:v>481216.68822103069</c:v>
                      </c:pt>
                      <c:pt idx="376">
                        <c:v>482477.68775592372</c:v>
                      </c:pt>
                      <c:pt idx="377">
                        <c:v>483896.25068447768</c:v>
                      </c:pt>
                      <c:pt idx="378">
                        <c:v>484999.59730105422</c:v>
                      </c:pt>
                      <c:pt idx="379">
                        <c:v>486260.5520736195</c:v>
                      </c:pt>
                      <c:pt idx="380">
                        <c:v>487521.55160851247</c:v>
                      </c:pt>
                      <c:pt idx="381">
                        <c:v>488782.50638107775</c:v>
                      </c:pt>
                      <c:pt idx="382">
                        <c:v>490043.46115364303</c:v>
                      </c:pt>
                      <c:pt idx="383">
                        <c:v>491462.06884452474</c:v>
                      </c:pt>
                      <c:pt idx="384">
                        <c:v>492565.41546110128</c:v>
                      </c:pt>
                      <c:pt idx="385">
                        <c:v>493826.3702336665</c:v>
                      </c:pt>
                      <c:pt idx="386">
                        <c:v>495087.32500623178</c:v>
                      </c:pt>
                      <c:pt idx="387">
                        <c:v>496348.32454112481</c:v>
                      </c:pt>
                      <c:pt idx="388">
                        <c:v>497609.27931369003</c:v>
                      </c:pt>
                      <c:pt idx="389">
                        <c:v>498870.23408625531</c:v>
                      </c:pt>
                      <c:pt idx="390">
                        <c:v>500131.23362114828</c:v>
                      </c:pt>
                      <c:pt idx="391">
                        <c:v>501392.18839371356</c:v>
                      </c:pt>
                      <c:pt idx="392">
                        <c:v>502653.14316627884</c:v>
                      </c:pt>
                      <c:pt idx="393">
                        <c:v>503914.09793884406</c:v>
                      </c:pt>
                      <c:pt idx="394">
                        <c:v>505175.09747373709</c:v>
                      </c:pt>
                      <c:pt idx="395">
                        <c:v>506593.66040229105</c:v>
                      </c:pt>
                      <c:pt idx="396">
                        <c:v>507697.00701886759</c:v>
                      </c:pt>
                      <c:pt idx="397">
                        <c:v>508958.00655376056</c:v>
                      </c:pt>
                      <c:pt idx="398">
                        <c:v>510218.96132632584</c:v>
                      </c:pt>
                      <c:pt idx="399">
                        <c:v>511479.91609889112</c:v>
                      </c:pt>
                      <c:pt idx="400">
                        <c:v>512740.87087145634</c:v>
                      </c:pt>
                      <c:pt idx="401">
                        <c:v>514001.87040634936</c:v>
                      </c:pt>
                      <c:pt idx="402">
                        <c:v>515262.82517891459</c:v>
                      </c:pt>
                      <c:pt idx="403">
                        <c:v>516523.77995147987</c:v>
                      </c:pt>
                      <c:pt idx="404">
                        <c:v>517784.77948637289</c:v>
                      </c:pt>
                      <c:pt idx="405">
                        <c:v>519045.73425893812</c:v>
                      </c:pt>
                      <c:pt idx="406">
                        <c:v>520306.6890315034</c:v>
                      </c:pt>
                      <c:pt idx="407">
                        <c:v>521567.64380406862</c:v>
                      </c:pt>
                      <c:pt idx="408">
                        <c:v>522828.64333896164</c:v>
                      </c:pt>
                      <c:pt idx="409">
                        <c:v>524247.2062675156</c:v>
                      </c:pt>
                      <c:pt idx="410">
                        <c:v>525350.55288409221</c:v>
                      </c:pt>
                      <c:pt idx="411">
                        <c:v>526611.55241898517</c:v>
                      </c:pt>
                      <c:pt idx="412">
                        <c:v>527872.50719155045</c:v>
                      </c:pt>
                      <c:pt idx="413">
                        <c:v>529133.46196411573</c:v>
                      </c:pt>
                      <c:pt idx="414">
                        <c:v>530394.4167366809</c:v>
                      </c:pt>
                      <c:pt idx="415">
                        <c:v>531655.41627157398</c:v>
                      </c:pt>
                      <c:pt idx="416">
                        <c:v>532916.37104413914</c:v>
                      </c:pt>
                      <c:pt idx="417">
                        <c:v>534177.32581670443</c:v>
                      </c:pt>
                      <c:pt idx="418">
                        <c:v>535438.32535159751</c:v>
                      </c:pt>
                      <c:pt idx="419">
                        <c:v>536699.28012416267</c:v>
                      </c:pt>
                      <c:pt idx="420">
                        <c:v>537960.23489672795</c:v>
                      </c:pt>
                      <c:pt idx="421">
                        <c:v>539221.18966929324</c:v>
                      </c:pt>
                      <c:pt idx="422">
                        <c:v>540482.1892041862</c:v>
                      </c:pt>
                      <c:pt idx="423">
                        <c:v>541900.75213274022</c:v>
                      </c:pt>
                      <c:pt idx="424">
                        <c:v>543004.09874931676</c:v>
                      </c:pt>
                      <c:pt idx="425">
                        <c:v>544265.05352188204</c:v>
                      </c:pt>
                      <c:pt idx="426">
                        <c:v>545683.66121276375</c:v>
                      </c:pt>
                      <c:pt idx="427">
                        <c:v>546787.00782934029</c:v>
                      </c:pt>
                      <c:pt idx="428">
                        <c:v>548047.96260190546</c:v>
                      </c:pt>
                      <c:pt idx="429">
                        <c:v>549308.96213679854</c:v>
                      </c:pt>
                      <c:pt idx="430">
                        <c:v>550569.91690936382</c:v>
                      </c:pt>
                      <c:pt idx="431">
                        <c:v>551830.87168192898</c:v>
                      </c:pt>
                      <c:pt idx="432">
                        <c:v>553091.82645449426</c:v>
                      </c:pt>
                      <c:pt idx="433">
                        <c:v>554352.82598938723</c:v>
                      </c:pt>
                      <c:pt idx="434">
                        <c:v>555613.78076195251</c:v>
                      </c:pt>
                      <c:pt idx="435">
                        <c:v>556874.73553451779</c:v>
                      </c:pt>
                      <c:pt idx="436">
                        <c:v>558135.73506941076</c:v>
                      </c:pt>
                      <c:pt idx="437">
                        <c:v>559396.68984197604</c:v>
                      </c:pt>
                      <c:pt idx="438">
                        <c:v>560815.25277053006</c:v>
                      </c:pt>
                      <c:pt idx="439">
                        <c:v>561918.5993871066</c:v>
                      </c:pt>
                      <c:pt idx="440">
                        <c:v>563179.59892199957</c:v>
                      </c:pt>
                      <c:pt idx="441">
                        <c:v>564440.55369456485</c:v>
                      </c:pt>
                      <c:pt idx="442">
                        <c:v>565701.50846713013</c:v>
                      </c:pt>
                      <c:pt idx="443">
                        <c:v>566962.5080020231</c:v>
                      </c:pt>
                      <c:pt idx="444">
                        <c:v>568223.46277458838</c:v>
                      </c:pt>
                      <c:pt idx="445">
                        <c:v>569484.41754715366</c:v>
                      </c:pt>
                      <c:pt idx="446">
                        <c:v>570745.37231971882</c:v>
                      </c:pt>
                      <c:pt idx="447">
                        <c:v>572006.37185461191</c:v>
                      </c:pt>
                      <c:pt idx="448">
                        <c:v>573267.32662717707</c:v>
                      </c:pt>
                      <c:pt idx="449">
                        <c:v>574528.28139974235</c:v>
                      </c:pt>
                      <c:pt idx="450">
                        <c:v>575789.28093463543</c:v>
                      </c:pt>
                      <c:pt idx="451">
                        <c:v>577050.2357072006</c:v>
                      </c:pt>
                      <c:pt idx="452">
                        <c:v>578311.19047976588</c:v>
                      </c:pt>
                      <c:pt idx="453">
                        <c:v>579572.14525233116</c:v>
                      </c:pt>
                      <c:pt idx="454">
                        <c:v>580833.14478722413</c:v>
                      </c:pt>
                      <c:pt idx="455">
                        <c:v>582094.09955978941</c:v>
                      </c:pt>
                      <c:pt idx="456">
                        <c:v>583355.05433235469</c:v>
                      </c:pt>
                      <c:pt idx="457">
                        <c:v>584616.05386724765</c:v>
                      </c:pt>
                      <c:pt idx="458">
                        <c:v>585877.00863981294</c:v>
                      </c:pt>
                      <c:pt idx="459">
                        <c:v>587137.96341237822</c:v>
                      </c:pt>
                      <c:pt idx="460">
                        <c:v>588398.91818494338</c:v>
                      </c:pt>
                      <c:pt idx="461">
                        <c:v>589817.5258758252</c:v>
                      </c:pt>
                      <c:pt idx="462">
                        <c:v>590920.87249240174</c:v>
                      </c:pt>
                      <c:pt idx="463">
                        <c:v>592181.82726496691</c:v>
                      </c:pt>
                      <c:pt idx="464">
                        <c:v>593442.82679985999</c:v>
                      </c:pt>
                      <c:pt idx="465">
                        <c:v>594703.78157242516</c:v>
                      </c:pt>
                      <c:pt idx="466">
                        <c:v>595964.73634499044</c:v>
                      </c:pt>
                      <c:pt idx="467">
                        <c:v>597225.69111755572</c:v>
                      </c:pt>
                      <c:pt idx="468">
                        <c:v>598486.69065244868</c:v>
                      </c:pt>
                      <c:pt idx="469">
                        <c:v>599747.64542501396</c:v>
                      </c:pt>
                      <c:pt idx="470">
                        <c:v>601008.60019757925</c:v>
                      </c:pt>
                      <c:pt idx="471">
                        <c:v>602269.59973247221</c:v>
                      </c:pt>
                      <c:pt idx="472">
                        <c:v>603530.55450503749</c:v>
                      </c:pt>
                      <c:pt idx="473">
                        <c:v>604791.50927760277</c:v>
                      </c:pt>
                      <c:pt idx="474">
                        <c:v>606052.46405016806</c:v>
                      </c:pt>
                      <c:pt idx="475">
                        <c:v>607313.46358506102</c:v>
                      </c:pt>
                      <c:pt idx="476">
                        <c:v>608574.4183576263</c:v>
                      </c:pt>
                      <c:pt idx="477">
                        <c:v>609835.37313019158</c:v>
                      </c:pt>
                      <c:pt idx="478">
                        <c:v>611096.32790275675</c:v>
                      </c:pt>
                      <c:pt idx="479">
                        <c:v>612514.93559363857</c:v>
                      </c:pt>
                      <c:pt idx="480">
                        <c:v>613618.28221021499</c:v>
                      </c:pt>
                      <c:pt idx="481">
                        <c:v>614879.23698278028</c:v>
                      </c:pt>
                      <c:pt idx="482">
                        <c:v>616297.84467366198</c:v>
                      </c:pt>
                      <c:pt idx="483">
                        <c:v>617401.19129023852</c:v>
                      </c:pt>
                      <c:pt idx="484">
                        <c:v>618662.1460628038</c:v>
                      </c:pt>
                      <c:pt idx="485">
                        <c:v>619923.10083536908</c:v>
                      </c:pt>
                      <c:pt idx="486">
                        <c:v>621184.10037026205</c:v>
                      </c:pt>
                      <c:pt idx="487">
                        <c:v>622445.05514282733</c:v>
                      </c:pt>
                      <c:pt idx="488">
                        <c:v>623706.00991539261</c:v>
                      </c:pt>
                      <c:pt idx="489">
                        <c:v>624967.00945028558</c:v>
                      </c:pt>
                      <c:pt idx="490">
                        <c:v>626227.96422285086</c:v>
                      </c:pt>
                      <c:pt idx="491">
                        <c:v>627646.52715140488</c:v>
                      </c:pt>
                      <c:pt idx="492">
                        <c:v>628907.52668629785</c:v>
                      </c:pt>
                      <c:pt idx="493">
                        <c:v>630010.87330287439</c:v>
                      </c:pt>
                      <c:pt idx="494">
                        <c:v>631271.82807543967</c:v>
                      </c:pt>
                      <c:pt idx="495">
                        <c:v>632532.78284800483</c:v>
                      </c:pt>
                      <c:pt idx="496">
                        <c:v>633793.78238289792</c:v>
                      </c:pt>
                      <c:pt idx="497">
                        <c:v>635054.7371554632</c:v>
                      </c:pt>
                      <c:pt idx="498">
                        <c:v>636315.69192802836</c:v>
                      </c:pt>
                      <c:pt idx="499">
                        <c:v>637576.64670059364</c:v>
                      </c:pt>
                      <c:pt idx="500">
                        <c:v>638837.64623548661</c:v>
                      </c:pt>
                      <c:pt idx="501">
                        <c:v>640098.60100805189</c:v>
                      </c:pt>
                      <c:pt idx="502">
                        <c:v>641359.55578061717</c:v>
                      </c:pt>
                      <c:pt idx="503">
                        <c:v>642620.55531551014</c:v>
                      </c:pt>
                      <c:pt idx="504">
                        <c:v>643881.51008807542</c:v>
                      </c:pt>
                      <c:pt idx="505">
                        <c:v>645142.4648606407</c:v>
                      </c:pt>
                      <c:pt idx="506">
                        <c:v>646403.41963320598</c:v>
                      </c:pt>
                      <c:pt idx="507">
                        <c:v>647664.41916809895</c:v>
                      </c:pt>
                      <c:pt idx="508">
                        <c:v>648925.37394066423</c:v>
                      </c:pt>
                      <c:pt idx="509">
                        <c:v>650186.32871322951</c:v>
                      </c:pt>
                      <c:pt idx="510">
                        <c:v>651604.93640411121</c:v>
                      </c:pt>
                      <c:pt idx="511">
                        <c:v>652708.28302068776</c:v>
                      </c:pt>
                      <c:pt idx="512">
                        <c:v>653969.23779325292</c:v>
                      </c:pt>
                      <c:pt idx="513">
                        <c:v>655230.1925658182</c:v>
                      </c:pt>
                      <c:pt idx="514">
                        <c:v>656648.80025669991</c:v>
                      </c:pt>
                      <c:pt idx="515">
                        <c:v>657752.14687327645</c:v>
                      </c:pt>
                      <c:pt idx="516">
                        <c:v>659013.10164584173</c:v>
                      </c:pt>
                      <c:pt idx="517">
                        <c:v>660274.10118073469</c:v>
                      </c:pt>
                      <c:pt idx="518">
                        <c:v>661535.05595329998</c:v>
                      </c:pt>
                      <c:pt idx="519">
                        <c:v>662796.01072586526</c:v>
                      </c:pt>
                      <c:pt idx="520">
                        <c:v>664056.96549843054</c:v>
                      </c:pt>
                      <c:pt idx="521">
                        <c:v>665475.57318931224</c:v>
                      </c:pt>
                      <c:pt idx="522">
                        <c:v>666736.52796187752</c:v>
                      </c:pt>
                      <c:pt idx="523">
                        <c:v>667997.52749677049</c:v>
                      </c:pt>
                      <c:pt idx="524">
                        <c:v>669258.48226933577</c:v>
                      </c:pt>
                      <c:pt idx="525">
                        <c:v>670519.43704190105</c:v>
                      </c:pt>
                      <c:pt idx="526">
                        <c:v>671780.39181446622</c:v>
                      </c:pt>
                      <c:pt idx="527">
                        <c:v>673041.3913493593</c:v>
                      </c:pt>
                      <c:pt idx="528">
                        <c:v>674302.34612192458</c:v>
                      </c:pt>
                      <c:pt idx="529">
                        <c:v>675563.30089448974</c:v>
                      </c:pt>
                      <c:pt idx="530">
                        <c:v>676824.30042938283</c:v>
                      </c:pt>
                      <c:pt idx="531">
                        <c:v>678085.25520194799</c:v>
                      </c:pt>
                      <c:pt idx="532">
                        <c:v>679346.20997451327</c:v>
                      </c:pt>
                      <c:pt idx="533">
                        <c:v>680607.16474707855</c:v>
                      </c:pt>
                      <c:pt idx="534">
                        <c:v>681868.16428197152</c:v>
                      </c:pt>
                      <c:pt idx="535">
                        <c:v>683129.1190545368</c:v>
                      </c:pt>
                      <c:pt idx="536">
                        <c:v>684390.07382710208</c:v>
                      </c:pt>
                      <c:pt idx="537">
                        <c:v>685651.02859966736</c:v>
                      </c:pt>
                      <c:pt idx="538">
                        <c:v>686912.02813456033</c:v>
                      </c:pt>
                      <c:pt idx="539">
                        <c:v>688172.98290712561</c:v>
                      </c:pt>
                      <c:pt idx="540">
                        <c:v>689433.93767969089</c:v>
                      </c:pt>
                      <c:pt idx="541">
                        <c:v>690694.93721458386</c:v>
                      </c:pt>
                      <c:pt idx="542">
                        <c:v>691955.89198714914</c:v>
                      </c:pt>
                      <c:pt idx="543">
                        <c:v>693216.84675971442</c:v>
                      </c:pt>
                      <c:pt idx="544">
                        <c:v>694477.80153227958</c:v>
                      </c:pt>
                      <c:pt idx="545">
                        <c:v>695738.80106717267</c:v>
                      </c:pt>
                      <c:pt idx="546">
                        <c:v>696999.75583973783</c:v>
                      </c:pt>
                      <c:pt idx="547">
                        <c:v>698260.71061230311</c:v>
                      </c:pt>
                      <c:pt idx="548">
                        <c:v>699521.71014719619</c:v>
                      </c:pt>
                      <c:pt idx="549">
                        <c:v>700782.66491976136</c:v>
                      </c:pt>
                      <c:pt idx="550">
                        <c:v>702043.61969232664</c:v>
                      </c:pt>
                      <c:pt idx="551">
                        <c:v>703304.57446489192</c:v>
                      </c:pt>
                      <c:pt idx="552">
                        <c:v>704565.57399978489</c:v>
                      </c:pt>
                      <c:pt idx="553">
                        <c:v>705826.52877235017</c:v>
                      </c:pt>
                      <c:pt idx="554">
                        <c:v>706929.87538892671</c:v>
                      </c:pt>
                      <c:pt idx="555">
                        <c:v>708190.83016149199</c:v>
                      </c:pt>
                      <c:pt idx="556">
                        <c:v>709451.82969638496</c:v>
                      </c:pt>
                      <c:pt idx="557">
                        <c:v>710712.78446895024</c:v>
                      </c:pt>
                      <c:pt idx="558">
                        <c:v>702831.7499969257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0310-4252-A5CF-CF6BCB66E94B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v>NORMALWEIGHT 3</c:v>
                </c:tx>
                <c:spPr>
                  <a:ln w="25400" cap="rnd">
                    <a:solidFill>
                      <a:schemeClr val="accent3">
                        <a:shade val="42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'NORMALWEIGHT 3'!$J$6:$J$562</c15:sqref>
                        </c15:formulaRef>
                      </c:ext>
                    </c:extLst>
                    <c:numCache>
                      <c:formatCode>0.0000</c:formatCode>
                      <c:ptCount val="557"/>
                      <c:pt idx="0">
                        <c:v>0</c:v>
                      </c:pt>
                      <c:pt idx="1">
                        <c:v>9.4126507639884964E-4</c:v>
                      </c:pt>
                      <c:pt idx="2">
                        <c:v>9.4126507639884964E-4</c:v>
                      </c:pt>
                      <c:pt idx="3">
                        <c:v>9.4126507639884964E-4</c:v>
                      </c:pt>
                      <c:pt idx="4">
                        <c:v>9.4126507639884964E-4</c:v>
                      </c:pt>
                      <c:pt idx="5">
                        <c:v>9.4126507639884964E-4</c:v>
                      </c:pt>
                      <c:pt idx="6">
                        <c:v>1.8825301527976993E-3</c:v>
                      </c:pt>
                      <c:pt idx="7">
                        <c:v>1.8825301527976993E-3</c:v>
                      </c:pt>
                      <c:pt idx="8">
                        <c:v>1.8825301527976993E-3</c:v>
                      </c:pt>
                      <c:pt idx="9">
                        <c:v>1.8825301527976993E-3</c:v>
                      </c:pt>
                      <c:pt idx="10">
                        <c:v>1.8825301527976993E-3</c:v>
                      </c:pt>
                      <c:pt idx="11">
                        <c:v>2.8237950801849364E-3</c:v>
                      </c:pt>
                      <c:pt idx="12">
                        <c:v>2.8237950801849364E-3</c:v>
                      </c:pt>
                      <c:pt idx="13">
                        <c:v>2.8237950801849364E-3</c:v>
                      </c:pt>
                      <c:pt idx="14">
                        <c:v>2.8237950801849364E-3</c:v>
                      </c:pt>
                      <c:pt idx="15">
                        <c:v>2.8237950801849364E-3</c:v>
                      </c:pt>
                      <c:pt idx="16">
                        <c:v>2.8237950801849364E-3</c:v>
                      </c:pt>
                      <c:pt idx="17">
                        <c:v>2.8237950801849364E-3</c:v>
                      </c:pt>
                      <c:pt idx="18">
                        <c:v>3.7650603055953986E-3</c:v>
                      </c:pt>
                      <c:pt idx="19">
                        <c:v>3.7650603055953986E-3</c:v>
                      </c:pt>
                      <c:pt idx="20">
                        <c:v>3.7650603055953986E-3</c:v>
                      </c:pt>
                      <c:pt idx="21">
                        <c:v>4.7063255310058607E-3</c:v>
                      </c:pt>
                      <c:pt idx="22">
                        <c:v>4.7063255310058607E-3</c:v>
                      </c:pt>
                      <c:pt idx="23">
                        <c:v>4.7063255310058607E-3</c:v>
                      </c:pt>
                      <c:pt idx="24">
                        <c:v>4.7063255310058607E-3</c:v>
                      </c:pt>
                      <c:pt idx="25">
                        <c:v>5.6475901603698728E-3</c:v>
                      </c:pt>
                      <c:pt idx="26">
                        <c:v>5.6475901603698728E-3</c:v>
                      </c:pt>
                      <c:pt idx="27">
                        <c:v>5.6475901603698728E-3</c:v>
                      </c:pt>
                      <c:pt idx="28">
                        <c:v>5.6475901603698728E-3</c:v>
                      </c:pt>
                      <c:pt idx="29">
                        <c:v>5.6475901603698728E-3</c:v>
                      </c:pt>
                      <c:pt idx="30">
                        <c:v>6.588855385780335E-3</c:v>
                      </c:pt>
                      <c:pt idx="31">
                        <c:v>6.588855385780335E-3</c:v>
                      </c:pt>
                      <c:pt idx="32">
                        <c:v>6.588855385780335E-3</c:v>
                      </c:pt>
                      <c:pt idx="33">
                        <c:v>7.5301206111907971E-3</c:v>
                      </c:pt>
                      <c:pt idx="34">
                        <c:v>7.5301206111907971E-3</c:v>
                      </c:pt>
                      <c:pt idx="35">
                        <c:v>7.5301206111907971E-3</c:v>
                      </c:pt>
                      <c:pt idx="36">
                        <c:v>7.5301206111907971E-3</c:v>
                      </c:pt>
                      <c:pt idx="37">
                        <c:v>8.4713858366012584E-3</c:v>
                      </c:pt>
                      <c:pt idx="38">
                        <c:v>8.4713858366012584E-3</c:v>
                      </c:pt>
                      <c:pt idx="39">
                        <c:v>8.4713858366012584E-3</c:v>
                      </c:pt>
                      <c:pt idx="40">
                        <c:v>9.4126510620117215E-3</c:v>
                      </c:pt>
                      <c:pt idx="41">
                        <c:v>9.4126510620117215E-3</c:v>
                      </c:pt>
                      <c:pt idx="42">
                        <c:v>9.4126510620117215E-3</c:v>
                      </c:pt>
                      <c:pt idx="43">
                        <c:v>9.4126510620117215E-3</c:v>
                      </c:pt>
                      <c:pt idx="44">
                        <c:v>9.4126510620117215E-3</c:v>
                      </c:pt>
                      <c:pt idx="45">
                        <c:v>1.0353915691375733E-2</c:v>
                      </c:pt>
                      <c:pt idx="46">
                        <c:v>1.0353915691375733E-2</c:v>
                      </c:pt>
                      <c:pt idx="47">
                        <c:v>1.1295180320739746E-2</c:v>
                      </c:pt>
                      <c:pt idx="48">
                        <c:v>1.1295180320739746E-2</c:v>
                      </c:pt>
                      <c:pt idx="49">
                        <c:v>1.1295180320739746E-2</c:v>
                      </c:pt>
                      <c:pt idx="50">
                        <c:v>1.1295180320739746E-2</c:v>
                      </c:pt>
                      <c:pt idx="51">
                        <c:v>1.1295180320739746E-2</c:v>
                      </c:pt>
                      <c:pt idx="52">
                        <c:v>1.2236446142196657E-2</c:v>
                      </c:pt>
                      <c:pt idx="53">
                        <c:v>1.2236446142196657E-2</c:v>
                      </c:pt>
                      <c:pt idx="54">
                        <c:v>1.2236446142196657E-2</c:v>
                      </c:pt>
                      <c:pt idx="55">
                        <c:v>1.2236446142196657E-2</c:v>
                      </c:pt>
                      <c:pt idx="56">
                        <c:v>1.2236446142196657E-2</c:v>
                      </c:pt>
                      <c:pt idx="57">
                        <c:v>1.317771077156067E-2</c:v>
                      </c:pt>
                      <c:pt idx="58">
                        <c:v>1.317771077156067E-2</c:v>
                      </c:pt>
                      <c:pt idx="59">
                        <c:v>1.317771077156067E-2</c:v>
                      </c:pt>
                      <c:pt idx="60">
                        <c:v>1.4118976593017578E-2</c:v>
                      </c:pt>
                      <c:pt idx="61">
                        <c:v>1.4118976593017578E-2</c:v>
                      </c:pt>
                      <c:pt idx="62">
                        <c:v>1.4118976593017578E-2</c:v>
                      </c:pt>
                      <c:pt idx="63">
                        <c:v>1.5060241222381594E-2</c:v>
                      </c:pt>
                      <c:pt idx="64">
                        <c:v>1.5060241222381594E-2</c:v>
                      </c:pt>
                      <c:pt idx="65">
                        <c:v>1.5060241222381594E-2</c:v>
                      </c:pt>
                      <c:pt idx="66">
                        <c:v>1.5060241222381594E-2</c:v>
                      </c:pt>
                      <c:pt idx="67">
                        <c:v>1.6001505851745607E-2</c:v>
                      </c:pt>
                      <c:pt idx="68">
                        <c:v>1.6001505851745607E-2</c:v>
                      </c:pt>
                      <c:pt idx="69">
                        <c:v>1.6001505851745607E-2</c:v>
                      </c:pt>
                      <c:pt idx="70">
                        <c:v>1.6001505851745607E-2</c:v>
                      </c:pt>
                      <c:pt idx="71">
                        <c:v>1.6942771673202517E-2</c:v>
                      </c:pt>
                      <c:pt idx="72">
                        <c:v>1.6942771673202517E-2</c:v>
                      </c:pt>
                      <c:pt idx="73">
                        <c:v>1.6942771673202517E-2</c:v>
                      </c:pt>
                      <c:pt idx="74">
                        <c:v>1.7884036302566533E-2</c:v>
                      </c:pt>
                      <c:pt idx="75">
                        <c:v>1.7884036302566533E-2</c:v>
                      </c:pt>
                      <c:pt idx="76">
                        <c:v>1.7884036302566533E-2</c:v>
                      </c:pt>
                      <c:pt idx="77">
                        <c:v>1.7884036302566533E-2</c:v>
                      </c:pt>
                      <c:pt idx="78">
                        <c:v>1.8825302124023443E-2</c:v>
                      </c:pt>
                      <c:pt idx="79">
                        <c:v>1.8825302124023443E-2</c:v>
                      </c:pt>
                      <c:pt idx="80">
                        <c:v>1.8825302124023443E-2</c:v>
                      </c:pt>
                      <c:pt idx="81">
                        <c:v>1.9766566753387452E-2</c:v>
                      </c:pt>
                      <c:pt idx="82">
                        <c:v>1.9766566753387452E-2</c:v>
                      </c:pt>
                      <c:pt idx="83">
                        <c:v>1.9766566753387452E-2</c:v>
                      </c:pt>
                      <c:pt idx="84">
                        <c:v>1.9766566753387452E-2</c:v>
                      </c:pt>
                      <c:pt idx="85">
                        <c:v>1.9766566753387452E-2</c:v>
                      </c:pt>
                      <c:pt idx="86">
                        <c:v>2.0707831382751465E-2</c:v>
                      </c:pt>
                      <c:pt idx="87">
                        <c:v>2.0707831382751465E-2</c:v>
                      </c:pt>
                      <c:pt idx="88">
                        <c:v>2.0707831382751465E-2</c:v>
                      </c:pt>
                      <c:pt idx="89">
                        <c:v>2.1649096012115482E-2</c:v>
                      </c:pt>
                      <c:pt idx="90">
                        <c:v>2.1649096012115482E-2</c:v>
                      </c:pt>
                      <c:pt idx="91">
                        <c:v>2.1649096012115482E-2</c:v>
                      </c:pt>
                      <c:pt idx="92">
                        <c:v>2.2590360641479491E-2</c:v>
                      </c:pt>
                      <c:pt idx="93">
                        <c:v>2.2590360641479491E-2</c:v>
                      </c:pt>
                      <c:pt idx="94">
                        <c:v>2.2590360641479491E-2</c:v>
                      </c:pt>
                      <c:pt idx="95">
                        <c:v>2.2590360641479491E-2</c:v>
                      </c:pt>
                      <c:pt idx="96">
                        <c:v>2.3531627655029298E-2</c:v>
                      </c:pt>
                      <c:pt idx="97">
                        <c:v>2.3531627655029298E-2</c:v>
                      </c:pt>
                      <c:pt idx="98">
                        <c:v>2.3531627655029298E-2</c:v>
                      </c:pt>
                      <c:pt idx="99">
                        <c:v>2.3531627655029298E-2</c:v>
                      </c:pt>
                      <c:pt idx="100">
                        <c:v>2.4472892284393314E-2</c:v>
                      </c:pt>
                      <c:pt idx="101">
                        <c:v>2.4472892284393314E-2</c:v>
                      </c:pt>
                      <c:pt idx="102">
                        <c:v>2.4472892284393314E-2</c:v>
                      </c:pt>
                      <c:pt idx="103">
                        <c:v>2.5414156913757324E-2</c:v>
                      </c:pt>
                      <c:pt idx="104">
                        <c:v>2.4472892284393314E-2</c:v>
                      </c:pt>
                      <c:pt idx="105">
                        <c:v>2.5414156913757324E-2</c:v>
                      </c:pt>
                      <c:pt idx="106">
                        <c:v>2.5414156913757324E-2</c:v>
                      </c:pt>
                      <c:pt idx="107">
                        <c:v>2.635542154312134E-2</c:v>
                      </c:pt>
                      <c:pt idx="108">
                        <c:v>2.635542154312134E-2</c:v>
                      </c:pt>
                      <c:pt idx="109">
                        <c:v>2.635542154312134E-2</c:v>
                      </c:pt>
                      <c:pt idx="110">
                        <c:v>2.7296686172485353E-2</c:v>
                      </c:pt>
                      <c:pt idx="111">
                        <c:v>2.7296686172485353E-2</c:v>
                      </c:pt>
                      <c:pt idx="112">
                        <c:v>2.7296686172485353E-2</c:v>
                      </c:pt>
                      <c:pt idx="113">
                        <c:v>2.7296686172485353E-2</c:v>
                      </c:pt>
                      <c:pt idx="114">
                        <c:v>2.8237953186035156E-2</c:v>
                      </c:pt>
                      <c:pt idx="115">
                        <c:v>2.8237953186035156E-2</c:v>
                      </c:pt>
                      <c:pt idx="116">
                        <c:v>2.8237953186035156E-2</c:v>
                      </c:pt>
                      <c:pt idx="117">
                        <c:v>2.8237953186035156E-2</c:v>
                      </c:pt>
                      <c:pt idx="118">
                        <c:v>2.9179217815399172E-2</c:v>
                      </c:pt>
                      <c:pt idx="119">
                        <c:v>2.9179217815399172E-2</c:v>
                      </c:pt>
                      <c:pt idx="120">
                        <c:v>2.9179217815399172E-2</c:v>
                      </c:pt>
                      <c:pt idx="121">
                        <c:v>3.0120482444763189E-2</c:v>
                      </c:pt>
                      <c:pt idx="122">
                        <c:v>3.1061747074127198E-2</c:v>
                      </c:pt>
                      <c:pt idx="123">
                        <c:v>3.0120482444763189E-2</c:v>
                      </c:pt>
                      <c:pt idx="124">
                        <c:v>3.0120482444763189E-2</c:v>
                      </c:pt>
                      <c:pt idx="125">
                        <c:v>3.0120482444763189E-2</c:v>
                      </c:pt>
                      <c:pt idx="126">
                        <c:v>3.1061747074127198E-2</c:v>
                      </c:pt>
                      <c:pt idx="127">
                        <c:v>3.1061747074127198E-2</c:v>
                      </c:pt>
                      <c:pt idx="128">
                        <c:v>3.1061747074127198E-2</c:v>
                      </c:pt>
                      <c:pt idx="129">
                        <c:v>3.2003011703491215E-2</c:v>
                      </c:pt>
                      <c:pt idx="130">
                        <c:v>3.2003011703491215E-2</c:v>
                      </c:pt>
                      <c:pt idx="131">
                        <c:v>3.2003011703491215E-2</c:v>
                      </c:pt>
                      <c:pt idx="132">
                        <c:v>3.2944278717041017E-2</c:v>
                      </c:pt>
                      <c:pt idx="133">
                        <c:v>3.2944278717041017E-2</c:v>
                      </c:pt>
                      <c:pt idx="134">
                        <c:v>3.2944278717041017E-2</c:v>
                      </c:pt>
                      <c:pt idx="135">
                        <c:v>3.3885543346405034E-2</c:v>
                      </c:pt>
                      <c:pt idx="136">
                        <c:v>3.3885543346405034E-2</c:v>
                      </c:pt>
                      <c:pt idx="137">
                        <c:v>3.3885543346405034E-2</c:v>
                      </c:pt>
                      <c:pt idx="138">
                        <c:v>3.3885543346405034E-2</c:v>
                      </c:pt>
                      <c:pt idx="139">
                        <c:v>3.3885543346405034E-2</c:v>
                      </c:pt>
                      <c:pt idx="140">
                        <c:v>3.482680797576905E-2</c:v>
                      </c:pt>
                      <c:pt idx="141">
                        <c:v>3.482680797576905E-2</c:v>
                      </c:pt>
                      <c:pt idx="142">
                        <c:v>3.482680797576905E-2</c:v>
                      </c:pt>
                      <c:pt idx="143">
                        <c:v>3.5768072605133067E-2</c:v>
                      </c:pt>
                      <c:pt idx="144">
                        <c:v>3.5768072605133067E-2</c:v>
                      </c:pt>
                      <c:pt idx="145">
                        <c:v>3.5768072605133067E-2</c:v>
                      </c:pt>
                      <c:pt idx="146">
                        <c:v>3.6709337234497069E-2</c:v>
                      </c:pt>
                      <c:pt idx="147">
                        <c:v>3.6709337234497069E-2</c:v>
                      </c:pt>
                      <c:pt idx="148">
                        <c:v>3.6709337234497069E-2</c:v>
                      </c:pt>
                      <c:pt idx="149">
                        <c:v>3.6709337234497069E-2</c:v>
                      </c:pt>
                      <c:pt idx="150">
                        <c:v>3.7650604248046886E-2</c:v>
                      </c:pt>
                      <c:pt idx="151">
                        <c:v>3.7650604248046886E-2</c:v>
                      </c:pt>
                      <c:pt idx="152">
                        <c:v>3.7650604248046886E-2</c:v>
                      </c:pt>
                      <c:pt idx="153">
                        <c:v>3.7650604248046886E-2</c:v>
                      </c:pt>
                      <c:pt idx="154">
                        <c:v>3.8591868877410888E-2</c:v>
                      </c:pt>
                      <c:pt idx="155">
                        <c:v>3.8591868877410888E-2</c:v>
                      </c:pt>
                      <c:pt idx="156">
                        <c:v>3.8591868877410888E-2</c:v>
                      </c:pt>
                      <c:pt idx="157">
                        <c:v>3.9533133506774905E-2</c:v>
                      </c:pt>
                      <c:pt idx="158">
                        <c:v>3.9533133506774905E-2</c:v>
                      </c:pt>
                      <c:pt idx="159">
                        <c:v>3.9533133506774905E-2</c:v>
                      </c:pt>
                      <c:pt idx="160">
                        <c:v>3.9533133506774905E-2</c:v>
                      </c:pt>
                      <c:pt idx="161">
                        <c:v>3.9533133506774905E-2</c:v>
                      </c:pt>
                      <c:pt idx="162">
                        <c:v>3.9533133506774905E-2</c:v>
                      </c:pt>
                      <c:pt idx="163">
                        <c:v>4.0474400520324708E-2</c:v>
                      </c:pt>
                      <c:pt idx="164">
                        <c:v>4.0474400520324708E-2</c:v>
                      </c:pt>
                      <c:pt idx="165">
                        <c:v>4.1415662765502931E-2</c:v>
                      </c:pt>
                      <c:pt idx="166">
                        <c:v>4.1415662765502931E-2</c:v>
                      </c:pt>
                      <c:pt idx="167">
                        <c:v>4.1415662765502931E-2</c:v>
                      </c:pt>
                      <c:pt idx="168">
                        <c:v>4.1415662765502931E-2</c:v>
                      </c:pt>
                      <c:pt idx="169">
                        <c:v>4.2356929779052734E-2</c:v>
                      </c:pt>
                      <c:pt idx="170">
                        <c:v>4.2356929779052734E-2</c:v>
                      </c:pt>
                      <c:pt idx="171">
                        <c:v>4.2356929779052734E-2</c:v>
                      </c:pt>
                      <c:pt idx="172">
                        <c:v>4.2356929779052734E-2</c:v>
                      </c:pt>
                      <c:pt idx="173">
                        <c:v>4.3298192024230964E-2</c:v>
                      </c:pt>
                      <c:pt idx="174">
                        <c:v>4.3298192024230964E-2</c:v>
                      </c:pt>
                      <c:pt idx="175">
                        <c:v>4.3298192024230964E-2</c:v>
                      </c:pt>
                      <c:pt idx="176">
                        <c:v>4.3298192024230964E-2</c:v>
                      </c:pt>
                      <c:pt idx="177">
                        <c:v>4.4239459037780766E-2</c:v>
                      </c:pt>
                      <c:pt idx="178">
                        <c:v>4.4239459037780766E-2</c:v>
                      </c:pt>
                      <c:pt idx="179">
                        <c:v>4.4239459037780766E-2</c:v>
                      </c:pt>
                      <c:pt idx="180">
                        <c:v>4.5180721282958983E-2</c:v>
                      </c:pt>
                      <c:pt idx="181">
                        <c:v>4.5180721282958983E-2</c:v>
                      </c:pt>
                      <c:pt idx="182">
                        <c:v>4.5180721282958983E-2</c:v>
                      </c:pt>
                      <c:pt idx="183">
                        <c:v>4.5180721282958983E-2</c:v>
                      </c:pt>
                      <c:pt idx="184">
                        <c:v>4.6121988296508799E-2</c:v>
                      </c:pt>
                      <c:pt idx="185">
                        <c:v>4.6121988296508799E-2</c:v>
                      </c:pt>
                      <c:pt idx="186">
                        <c:v>4.6121988296508799E-2</c:v>
                      </c:pt>
                      <c:pt idx="187">
                        <c:v>4.7063255310058595E-2</c:v>
                      </c:pt>
                      <c:pt idx="188">
                        <c:v>4.7063255310058595E-2</c:v>
                      </c:pt>
                      <c:pt idx="189">
                        <c:v>4.7063255310058595E-2</c:v>
                      </c:pt>
                      <c:pt idx="190">
                        <c:v>4.7063255310058595E-2</c:v>
                      </c:pt>
                      <c:pt idx="191">
                        <c:v>4.8004517555236825E-2</c:v>
                      </c:pt>
                      <c:pt idx="192">
                        <c:v>4.8004517555236825E-2</c:v>
                      </c:pt>
                      <c:pt idx="193">
                        <c:v>4.8004517555236825E-2</c:v>
                      </c:pt>
                      <c:pt idx="194">
                        <c:v>4.8004517555236825E-2</c:v>
                      </c:pt>
                      <c:pt idx="195">
                        <c:v>4.8945784568786628E-2</c:v>
                      </c:pt>
                      <c:pt idx="196">
                        <c:v>4.8945784568786628E-2</c:v>
                      </c:pt>
                      <c:pt idx="197">
                        <c:v>4.8945784568786628E-2</c:v>
                      </c:pt>
                      <c:pt idx="198">
                        <c:v>4.9887046813964844E-2</c:v>
                      </c:pt>
                      <c:pt idx="199">
                        <c:v>4.9887046813964844E-2</c:v>
                      </c:pt>
                      <c:pt idx="200">
                        <c:v>4.9887046813964844E-2</c:v>
                      </c:pt>
                      <c:pt idx="201">
                        <c:v>5.0828313827514647E-2</c:v>
                      </c:pt>
                      <c:pt idx="202">
                        <c:v>5.0828313827514647E-2</c:v>
                      </c:pt>
                      <c:pt idx="203">
                        <c:v>5.0828313827514647E-2</c:v>
                      </c:pt>
                      <c:pt idx="204">
                        <c:v>5.1769580841064464E-2</c:v>
                      </c:pt>
                      <c:pt idx="205">
                        <c:v>5.1769580841064464E-2</c:v>
                      </c:pt>
                      <c:pt idx="206">
                        <c:v>5.1769580841064464E-2</c:v>
                      </c:pt>
                      <c:pt idx="207">
                        <c:v>5.271084308624268E-2</c:v>
                      </c:pt>
                      <c:pt idx="208">
                        <c:v>5.271084308624268E-2</c:v>
                      </c:pt>
                      <c:pt idx="209">
                        <c:v>5.271084308624268E-2</c:v>
                      </c:pt>
                      <c:pt idx="210">
                        <c:v>5.271084308624268E-2</c:v>
                      </c:pt>
                      <c:pt idx="211">
                        <c:v>5.3652110099792483E-2</c:v>
                      </c:pt>
                      <c:pt idx="212">
                        <c:v>5.3652110099792483E-2</c:v>
                      </c:pt>
                      <c:pt idx="213">
                        <c:v>5.3652110099792483E-2</c:v>
                      </c:pt>
                      <c:pt idx="214">
                        <c:v>5.3652110099792483E-2</c:v>
                      </c:pt>
                      <c:pt idx="215">
                        <c:v>5.4593372344970706E-2</c:v>
                      </c:pt>
                      <c:pt idx="216">
                        <c:v>5.4593372344970706E-2</c:v>
                      </c:pt>
                      <c:pt idx="217">
                        <c:v>5.4593372344970706E-2</c:v>
                      </c:pt>
                      <c:pt idx="218">
                        <c:v>5.5534639358520509E-2</c:v>
                      </c:pt>
                      <c:pt idx="219">
                        <c:v>5.5534639358520509E-2</c:v>
                      </c:pt>
                      <c:pt idx="220">
                        <c:v>5.5534639358520509E-2</c:v>
                      </c:pt>
                      <c:pt idx="221">
                        <c:v>5.5534639358520509E-2</c:v>
                      </c:pt>
                      <c:pt idx="222">
                        <c:v>5.6475906372070311E-2</c:v>
                      </c:pt>
                      <c:pt idx="223">
                        <c:v>5.6475906372070311E-2</c:v>
                      </c:pt>
                      <c:pt idx="224">
                        <c:v>5.6475906372070311E-2</c:v>
                      </c:pt>
                      <c:pt idx="225">
                        <c:v>5.7417168617248542E-2</c:v>
                      </c:pt>
                      <c:pt idx="226">
                        <c:v>5.7417168617248542E-2</c:v>
                      </c:pt>
                      <c:pt idx="227">
                        <c:v>5.7417168617248542E-2</c:v>
                      </c:pt>
                      <c:pt idx="228">
                        <c:v>5.7417168617248542E-2</c:v>
                      </c:pt>
                      <c:pt idx="229">
                        <c:v>5.8358435630798344E-2</c:v>
                      </c:pt>
                      <c:pt idx="230">
                        <c:v>5.8358435630798344E-2</c:v>
                      </c:pt>
                      <c:pt idx="231">
                        <c:v>5.8358435630798344E-2</c:v>
                      </c:pt>
                      <c:pt idx="232">
                        <c:v>5.9299697875976561E-2</c:v>
                      </c:pt>
                      <c:pt idx="233">
                        <c:v>5.9299697875976561E-2</c:v>
                      </c:pt>
                      <c:pt idx="234">
                        <c:v>5.9299697875976561E-2</c:v>
                      </c:pt>
                      <c:pt idx="235">
                        <c:v>6.0240964889526377E-2</c:v>
                      </c:pt>
                      <c:pt idx="236">
                        <c:v>6.0240964889526377E-2</c:v>
                      </c:pt>
                      <c:pt idx="237">
                        <c:v>6.0240964889526377E-2</c:v>
                      </c:pt>
                      <c:pt idx="238">
                        <c:v>6.0240964889526377E-2</c:v>
                      </c:pt>
                      <c:pt idx="239">
                        <c:v>6.118223190307618E-2</c:v>
                      </c:pt>
                      <c:pt idx="240">
                        <c:v>6.118223190307618E-2</c:v>
                      </c:pt>
                      <c:pt idx="241">
                        <c:v>6.118223190307618E-2</c:v>
                      </c:pt>
                      <c:pt idx="242">
                        <c:v>6.2123494148254396E-2</c:v>
                      </c:pt>
                      <c:pt idx="243">
                        <c:v>6.2123494148254396E-2</c:v>
                      </c:pt>
                      <c:pt idx="244">
                        <c:v>6.2123494148254396E-2</c:v>
                      </c:pt>
                      <c:pt idx="245">
                        <c:v>6.2123494148254396E-2</c:v>
                      </c:pt>
                      <c:pt idx="246">
                        <c:v>6.2123494148254396E-2</c:v>
                      </c:pt>
                      <c:pt idx="247">
                        <c:v>6.306476116180422E-2</c:v>
                      </c:pt>
                      <c:pt idx="248">
                        <c:v>6.306476116180422E-2</c:v>
                      </c:pt>
                      <c:pt idx="249">
                        <c:v>6.4006023406982429E-2</c:v>
                      </c:pt>
                      <c:pt idx="250">
                        <c:v>6.4006023406982429E-2</c:v>
                      </c:pt>
                      <c:pt idx="251">
                        <c:v>6.4006023406982429E-2</c:v>
                      </c:pt>
                      <c:pt idx="252">
                        <c:v>6.4947290420532225E-2</c:v>
                      </c:pt>
                      <c:pt idx="253">
                        <c:v>6.4947290420532225E-2</c:v>
                      </c:pt>
                      <c:pt idx="254">
                        <c:v>6.4947290420532225E-2</c:v>
                      </c:pt>
                      <c:pt idx="255">
                        <c:v>6.4947290420532225E-2</c:v>
                      </c:pt>
                      <c:pt idx="256">
                        <c:v>6.5888557434082035E-2</c:v>
                      </c:pt>
                      <c:pt idx="257">
                        <c:v>6.5888557434082035E-2</c:v>
                      </c:pt>
                      <c:pt idx="258">
                        <c:v>6.5888557434082035E-2</c:v>
                      </c:pt>
                      <c:pt idx="259">
                        <c:v>6.5888557434082035E-2</c:v>
                      </c:pt>
                      <c:pt idx="260">
                        <c:v>6.6829819679260258E-2</c:v>
                      </c:pt>
                      <c:pt idx="261">
                        <c:v>6.6829819679260258E-2</c:v>
                      </c:pt>
                      <c:pt idx="262">
                        <c:v>6.6829819679260258E-2</c:v>
                      </c:pt>
                      <c:pt idx="263">
                        <c:v>6.7771086692810067E-2</c:v>
                      </c:pt>
                      <c:pt idx="264">
                        <c:v>6.7771086692810067E-2</c:v>
                      </c:pt>
                      <c:pt idx="265">
                        <c:v>6.7771086692810067E-2</c:v>
                      </c:pt>
                      <c:pt idx="266">
                        <c:v>6.7771086692810067E-2</c:v>
                      </c:pt>
                      <c:pt idx="267">
                        <c:v>6.8712348937988277E-2</c:v>
                      </c:pt>
                      <c:pt idx="268">
                        <c:v>6.8712348937988277E-2</c:v>
                      </c:pt>
                      <c:pt idx="269">
                        <c:v>6.96536159515381E-2</c:v>
                      </c:pt>
                      <c:pt idx="270">
                        <c:v>6.96536159515381E-2</c:v>
                      </c:pt>
                      <c:pt idx="271">
                        <c:v>6.96536159515381E-2</c:v>
                      </c:pt>
                      <c:pt idx="272">
                        <c:v>6.96536159515381E-2</c:v>
                      </c:pt>
                      <c:pt idx="273">
                        <c:v>7.0594882965087896E-2</c:v>
                      </c:pt>
                      <c:pt idx="274">
                        <c:v>7.0594882965087896E-2</c:v>
                      </c:pt>
                      <c:pt idx="275">
                        <c:v>7.1536145210266133E-2</c:v>
                      </c:pt>
                      <c:pt idx="276">
                        <c:v>7.0594882965087896E-2</c:v>
                      </c:pt>
                      <c:pt idx="277">
                        <c:v>7.1536145210266133E-2</c:v>
                      </c:pt>
                      <c:pt idx="278">
                        <c:v>7.1536145210266133E-2</c:v>
                      </c:pt>
                      <c:pt idx="279">
                        <c:v>7.1536145210266133E-2</c:v>
                      </c:pt>
                      <c:pt idx="280">
                        <c:v>7.2477412223815915E-2</c:v>
                      </c:pt>
                      <c:pt idx="281">
                        <c:v>7.2477412223815915E-2</c:v>
                      </c:pt>
                      <c:pt idx="282">
                        <c:v>7.2477412223815915E-2</c:v>
                      </c:pt>
                      <c:pt idx="283">
                        <c:v>7.3418674468994138E-2</c:v>
                      </c:pt>
                      <c:pt idx="284">
                        <c:v>7.3418674468994138E-2</c:v>
                      </c:pt>
                      <c:pt idx="285">
                        <c:v>7.4359941482543948E-2</c:v>
                      </c:pt>
                      <c:pt idx="286">
                        <c:v>7.5301208496093772E-2</c:v>
                      </c:pt>
                      <c:pt idx="287">
                        <c:v>7.5301208496093772E-2</c:v>
                      </c:pt>
                      <c:pt idx="288">
                        <c:v>7.5301208496093772E-2</c:v>
                      </c:pt>
                      <c:pt idx="289">
                        <c:v>7.6242470741271981E-2</c:v>
                      </c:pt>
                      <c:pt idx="290">
                        <c:v>7.7183737754821777E-2</c:v>
                      </c:pt>
                      <c:pt idx="291">
                        <c:v>7.7183737754821777E-2</c:v>
                      </c:pt>
                      <c:pt idx="292">
                        <c:v>7.7183737754821777E-2</c:v>
                      </c:pt>
                      <c:pt idx="293">
                        <c:v>7.8125000000000014E-2</c:v>
                      </c:pt>
                      <c:pt idx="294">
                        <c:v>7.906626701354981E-2</c:v>
                      </c:pt>
                      <c:pt idx="295">
                        <c:v>7.906626701354981E-2</c:v>
                      </c:pt>
                      <c:pt idx="296">
                        <c:v>8.0007534027099619E-2</c:v>
                      </c:pt>
                      <c:pt idx="297">
                        <c:v>8.0007534027099619E-2</c:v>
                      </c:pt>
                      <c:pt idx="298">
                        <c:v>8.0948801040649415E-2</c:v>
                      </c:pt>
                      <c:pt idx="299">
                        <c:v>8.0948801040649415E-2</c:v>
                      </c:pt>
                      <c:pt idx="300">
                        <c:v>8.1890058517456052E-2</c:v>
                      </c:pt>
                      <c:pt idx="301">
                        <c:v>8.1890058517456052E-2</c:v>
                      </c:pt>
                      <c:pt idx="302">
                        <c:v>8.2831325531005862E-2</c:v>
                      </c:pt>
                      <c:pt idx="303">
                        <c:v>8.2831325531005862E-2</c:v>
                      </c:pt>
                      <c:pt idx="304">
                        <c:v>8.2831325531005862E-2</c:v>
                      </c:pt>
                      <c:pt idx="305">
                        <c:v>8.3772592544555685E-2</c:v>
                      </c:pt>
                      <c:pt idx="306">
                        <c:v>8.3772592544555685E-2</c:v>
                      </c:pt>
                      <c:pt idx="307">
                        <c:v>8.4713859558105467E-2</c:v>
                      </c:pt>
                      <c:pt idx="308">
                        <c:v>8.5655126571655291E-2</c:v>
                      </c:pt>
                      <c:pt idx="309">
                        <c:v>8.5655126571655291E-2</c:v>
                      </c:pt>
                      <c:pt idx="310">
                        <c:v>8.5655126571655291E-2</c:v>
                      </c:pt>
                      <c:pt idx="311">
                        <c:v>8.6596384048461927E-2</c:v>
                      </c:pt>
                      <c:pt idx="312">
                        <c:v>8.6596384048461927E-2</c:v>
                      </c:pt>
                      <c:pt idx="313">
                        <c:v>8.7537651062011723E-2</c:v>
                      </c:pt>
                      <c:pt idx="314">
                        <c:v>8.7537651062011723E-2</c:v>
                      </c:pt>
                      <c:pt idx="315">
                        <c:v>8.8478918075561533E-2</c:v>
                      </c:pt>
                      <c:pt idx="316">
                        <c:v>8.9420185089111329E-2</c:v>
                      </c:pt>
                      <c:pt idx="317">
                        <c:v>8.9420185089111329E-2</c:v>
                      </c:pt>
                      <c:pt idx="318">
                        <c:v>8.9420185089111329E-2</c:v>
                      </c:pt>
                      <c:pt idx="319">
                        <c:v>9.0361442565917965E-2</c:v>
                      </c:pt>
                      <c:pt idx="320">
                        <c:v>9.1302709579467775E-2</c:v>
                      </c:pt>
                      <c:pt idx="321">
                        <c:v>9.1302709579467775E-2</c:v>
                      </c:pt>
                      <c:pt idx="322">
                        <c:v>9.2243976593017599E-2</c:v>
                      </c:pt>
                      <c:pt idx="323">
                        <c:v>9.2243976593017599E-2</c:v>
                      </c:pt>
                      <c:pt idx="324">
                        <c:v>9.3185243606567381E-2</c:v>
                      </c:pt>
                      <c:pt idx="325">
                        <c:v>9.3185243606567381E-2</c:v>
                      </c:pt>
                      <c:pt idx="326">
                        <c:v>9.412651062011719E-2</c:v>
                      </c:pt>
                      <c:pt idx="327">
                        <c:v>9.412651062011719E-2</c:v>
                      </c:pt>
                      <c:pt idx="328">
                        <c:v>9.5067768096923827E-2</c:v>
                      </c:pt>
                      <c:pt idx="329">
                        <c:v>9.5067768096923827E-2</c:v>
                      </c:pt>
                      <c:pt idx="330">
                        <c:v>9.6009035110473651E-2</c:v>
                      </c:pt>
                      <c:pt idx="331">
                        <c:v>9.6009035110473651E-2</c:v>
                      </c:pt>
                      <c:pt idx="332">
                        <c:v>9.6950302124023446E-2</c:v>
                      </c:pt>
                      <c:pt idx="333">
                        <c:v>9.6950302124023446E-2</c:v>
                      </c:pt>
                      <c:pt idx="334">
                        <c:v>9.6950302124023446E-2</c:v>
                      </c:pt>
                      <c:pt idx="335">
                        <c:v>9.7891569137573256E-2</c:v>
                      </c:pt>
                      <c:pt idx="336">
                        <c:v>9.8832836151123052E-2</c:v>
                      </c:pt>
                      <c:pt idx="337">
                        <c:v>9.8832836151123052E-2</c:v>
                      </c:pt>
                      <c:pt idx="338">
                        <c:v>9.8832836151123052E-2</c:v>
                      </c:pt>
                      <c:pt idx="339">
                        <c:v>9.9774093627929689E-2</c:v>
                      </c:pt>
                      <c:pt idx="340">
                        <c:v>0.1007153606414795</c:v>
                      </c:pt>
                      <c:pt idx="341">
                        <c:v>0.1007153606414795</c:v>
                      </c:pt>
                      <c:pt idx="342">
                        <c:v>0.1007153606414795</c:v>
                      </c:pt>
                      <c:pt idx="343">
                        <c:v>0.10165662765502929</c:v>
                      </c:pt>
                      <c:pt idx="344">
                        <c:v>0.10165662765502929</c:v>
                      </c:pt>
                      <c:pt idx="345">
                        <c:v>0.1025978946685791</c:v>
                      </c:pt>
                      <c:pt idx="346">
                        <c:v>0.1025978946685791</c:v>
                      </c:pt>
                      <c:pt idx="347">
                        <c:v>0.10353916168212893</c:v>
                      </c:pt>
                      <c:pt idx="348">
                        <c:v>0.10353916168212893</c:v>
                      </c:pt>
                      <c:pt idx="349">
                        <c:v>0.10448041915893556</c:v>
                      </c:pt>
                      <c:pt idx="350">
                        <c:v>0.10542168617248536</c:v>
                      </c:pt>
                      <c:pt idx="351">
                        <c:v>0.10542168617248536</c:v>
                      </c:pt>
                      <c:pt idx="352">
                        <c:v>0.10542168617248536</c:v>
                      </c:pt>
                      <c:pt idx="353">
                        <c:v>0.10636295318603517</c:v>
                      </c:pt>
                      <c:pt idx="354">
                        <c:v>0.10730422019958497</c:v>
                      </c:pt>
                      <c:pt idx="355">
                        <c:v>0.10730422019958497</c:v>
                      </c:pt>
                      <c:pt idx="356">
                        <c:v>0.10824548721313478</c:v>
                      </c:pt>
                      <c:pt idx="357">
                        <c:v>0.10824548721313478</c:v>
                      </c:pt>
                      <c:pt idx="358">
                        <c:v>0.10918674468994141</c:v>
                      </c:pt>
                      <c:pt idx="359">
                        <c:v>0.10918674468994141</c:v>
                      </c:pt>
                      <c:pt idx="360">
                        <c:v>0.10918674468994141</c:v>
                      </c:pt>
                      <c:pt idx="361">
                        <c:v>0.11012801170349121</c:v>
                      </c:pt>
                      <c:pt idx="362">
                        <c:v>0.11012801170349121</c:v>
                      </c:pt>
                      <c:pt idx="363">
                        <c:v>0.11106927871704102</c:v>
                      </c:pt>
                      <c:pt idx="364">
                        <c:v>0.11201054573059084</c:v>
                      </c:pt>
                      <c:pt idx="365">
                        <c:v>0.11201054573059084</c:v>
                      </c:pt>
                      <c:pt idx="366">
                        <c:v>0.11201054573059084</c:v>
                      </c:pt>
                      <c:pt idx="367">
                        <c:v>0.11295181274414062</c:v>
                      </c:pt>
                      <c:pt idx="368">
                        <c:v>0.11295181274414062</c:v>
                      </c:pt>
                      <c:pt idx="369">
                        <c:v>0.11389307022094727</c:v>
                      </c:pt>
                      <c:pt idx="370">
                        <c:v>0.11389307022094727</c:v>
                      </c:pt>
                      <c:pt idx="371">
                        <c:v>0.11389307022094727</c:v>
                      </c:pt>
                      <c:pt idx="372">
                        <c:v>0.11483433723449708</c:v>
                      </c:pt>
                      <c:pt idx="373">
                        <c:v>0.11577560424804688</c:v>
                      </c:pt>
                      <c:pt idx="374">
                        <c:v>0.11577560424804688</c:v>
                      </c:pt>
                      <c:pt idx="375">
                        <c:v>0.11671687126159669</c:v>
                      </c:pt>
                      <c:pt idx="376">
                        <c:v>0.11671687126159669</c:v>
                      </c:pt>
                      <c:pt idx="377">
                        <c:v>0.11671687126159669</c:v>
                      </c:pt>
                      <c:pt idx="378">
                        <c:v>0.11765813827514648</c:v>
                      </c:pt>
                      <c:pt idx="379">
                        <c:v>0.11765813827514648</c:v>
                      </c:pt>
                      <c:pt idx="380">
                        <c:v>0.11859939575195312</c:v>
                      </c:pt>
                      <c:pt idx="381">
                        <c:v>0.11859939575195312</c:v>
                      </c:pt>
                      <c:pt idx="382">
                        <c:v>0.11954066276550293</c:v>
                      </c:pt>
                      <c:pt idx="383">
                        <c:v>0.11954066276550293</c:v>
                      </c:pt>
                      <c:pt idx="384">
                        <c:v>0.12048192977905275</c:v>
                      </c:pt>
                      <c:pt idx="385">
                        <c:v>0.12048192977905275</c:v>
                      </c:pt>
                      <c:pt idx="386">
                        <c:v>0.12142319679260254</c:v>
                      </c:pt>
                      <c:pt idx="387">
                        <c:v>0.12142319679260254</c:v>
                      </c:pt>
                      <c:pt idx="388">
                        <c:v>0.12142319679260254</c:v>
                      </c:pt>
                      <c:pt idx="389">
                        <c:v>0.12236446380615236</c:v>
                      </c:pt>
                      <c:pt idx="390">
                        <c:v>0.12236446380615236</c:v>
                      </c:pt>
                      <c:pt idx="391">
                        <c:v>0.123305721282959</c:v>
                      </c:pt>
                      <c:pt idx="392">
                        <c:v>0.123305721282959</c:v>
                      </c:pt>
                      <c:pt idx="393">
                        <c:v>0.12424698829650879</c:v>
                      </c:pt>
                      <c:pt idx="394">
                        <c:v>0.12424698829650879</c:v>
                      </c:pt>
                      <c:pt idx="395">
                        <c:v>0.12424698829650879</c:v>
                      </c:pt>
                      <c:pt idx="396">
                        <c:v>0.12518825531005862</c:v>
                      </c:pt>
                      <c:pt idx="397">
                        <c:v>0.12518825531005862</c:v>
                      </c:pt>
                      <c:pt idx="398">
                        <c:v>0.12612952232360844</c:v>
                      </c:pt>
                      <c:pt idx="399">
                        <c:v>0.12612952232360844</c:v>
                      </c:pt>
                      <c:pt idx="400">
                        <c:v>0.12707078933715821</c:v>
                      </c:pt>
                      <c:pt idx="401">
                        <c:v>0.12707078933715821</c:v>
                      </c:pt>
                      <c:pt idx="402">
                        <c:v>0.12801204681396486</c:v>
                      </c:pt>
                      <c:pt idx="403">
                        <c:v>0.12801204681396486</c:v>
                      </c:pt>
                      <c:pt idx="404">
                        <c:v>0.12801204681396486</c:v>
                      </c:pt>
                      <c:pt idx="405">
                        <c:v>0.12895331382751468</c:v>
                      </c:pt>
                      <c:pt idx="406">
                        <c:v>0.12895331382751468</c:v>
                      </c:pt>
                      <c:pt idx="407">
                        <c:v>0.12895331382751468</c:v>
                      </c:pt>
                      <c:pt idx="408">
                        <c:v>0.12989458084106445</c:v>
                      </c:pt>
                      <c:pt idx="409">
                        <c:v>0.13083584785461427</c:v>
                      </c:pt>
                      <c:pt idx="410">
                        <c:v>0.13083584785461427</c:v>
                      </c:pt>
                      <c:pt idx="411">
                        <c:v>0.13177711486816407</c:v>
                      </c:pt>
                      <c:pt idx="412">
                        <c:v>0.13177711486816407</c:v>
                      </c:pt>
                      <c:pt idx="413">
                        <c:v>0.13271837234497069</c:v>
                      </c:pt>
                      <c:pt idx="414">
                        <c:v>0.13271837234497069</c:v>
                      </c:pt>
                      <c:pt idx="415">
                        <c:v>0.13271837234497069</c:v>
                      </c:pt>
                      <c:pt idx="416">
                        <c:v>0.13365963935852052</c:v>
                      </c:pt>
                      <c:pt idx="417">
                        <c:v>0.13365963935852052</c:v>
                      </c:pt>
                      <c:pt idx="418">
                        <c:v>0.13365963935852052</c:v>
                      </c:pt>
                      <c:pt idx="419">
                        <c:v>0.13460090637207031</c:v>
                      </c:pt>
                      <c:pt idx="420">
                        <c:v>0.13554217338562013</c:v>
                      </c:pt>
                      <c:pt idx="421">
                        <c:v>0.13554217338562013</c:v>
                      </c:pt>
                      <c:pt idx="422">
                        <c:v>0.13554217338562013</c:v>
                      </c:pt>
                      <c:pt idx="423">
                        <c:v>0.13554217338562013</c:v>
                      </c:pt>
                      <c:pt idx="424">
                        <c:v>0.13648344039916996</c:v>
                      </c:pt>
                      <c:pt idx="425">
                        <c:v>0.13742469787597655</c:v>
                      </c:pt>
                      <c:pt idx="426">
                        <c:v>0.13742469787597655</c:v>
                      </c:pt>
                      <c:pt idx="427">
                        <c:v>0.13836596488952638</c:v>
                      </c:pt>
                      <c:pt idx="428">
                        <c:v>0.13836596488952638</c:v>
                      </c:pt>
                      <c:pt idx="429">
                        <c:v>0.13836596488952638</c:v>
                      </c:pt>
                      <c:pt idx="430">
                        <c:v>0.1393072319030762</c:v>
                      </c:pt>
                      <c:pt idx="431">
                        <c:v>0.1393072319030762</c:v>
                      </c:pt>
                      <c:pt idx="432">
                        <c:v>0.1393072319030762</c:v>
                      </c:pt>
                      <c:pt idx="433">
                        <c:v>0.14024849891662597</c:v>
                      </c:pt>
                      <c:pt idx="434">
                        <c:v>0.14024849891662597</c:v>
                      </c:pt>
                      <c:pt idx="435">
                        <c:v>0.14118976593017579</c:v>
                      </c:pt>
                      <c:pt idx="436">
                        <c:v>0.14118976593017579</c:v>
                      </c:pt>
                      <c:pt idx="437">
                        <c:v>0.14213102340698244</c:v>
                      </c:pt>
                      <c:pt idx="438">
                        <c:v>0.14213102340698244</c:v>
                      </c:pt>
                      <c:pt idx="439">
                        <c:v>0.14307229042053227</c:v>
                      </c:pt>
                      <c:pt idx="440">
                        <c:v>0.14307229042053227</c:v>
                      </c:pt>
                      <c:pt idx="441">
                        <c:v>0.14307229042053227</c:v>
                      </c:pt>
                      <c:pt idx="442">
                        <c:v>0.14401355743408203</c:v>
                      </c:pt>
                      <c:pt idx="443">
                        <c:v>0.14401355743408203</c:v>
                      </c:pt>
                      <c:pt idx="444">
                        <c:v>0.14495482444763183</c:v>
                      </c:pt>
                      <c:pt idx="445">
                        <c:v>0.14495482444763183</c:v>
                      </c:pt>
                      <c:pt idx="446">
                        <c:v>0.14495482444763183</c:v>
                      </c:pt>
                      <c:pt idx="447">
                        <c:v>0.14589609146118165</c:v>
                      </c:pt>
                      <c:pt idx="448">
                        <c:v>0.14589609146118165</c:v>
                      </c:pt>
                      <c:pt idx="449">
                        <c:v>0.14683734893798828</c:v>
                      </c:pt>
                      <c:pt idx="450">
                        <c:v>0.14683734893798828</c:v>
                      </c:pt>
                      <c:pt idx="451">
                        <c:v>0.1477786159515381</c:v>
                      </c:pt>
                      <c:pt idx="452">
                        <c:v>0.1477786159515381</c:v>
                      </c:pt>
                      <c:pt idx="453">
                        <c:v>0.1487198829650879</c:v>
                      </c:pt>
                      <c:pt idx="454">
                        <c:v>0.1487198829650879</c:v>
                      </c:pt>
                      <c:pt idx="455">
                        <c:v>0.1487198829650879</c:v>
                      </c:pt>
                      <c:pt idx="456">
                        <c:v>0.14966114997863772</c:v>
                      </c:pt>
                      <c:pt idx="457">
                        <c:v>0.14966114997863772</c:v>
                      </c:pt>
                      <c:pt idx="458">
                        <c:v>0.15060241699218754</c:v>
                      </c:pt>
                      <c:pt idx="459">
                        <c:v>0.15060241699218754</c:v>
                      </c:pt>
                      <c:pt idx="460">
                        <c:v>0.15060241699218754</c:v>
                      </c:pt>
                      <c:pt idx="461">
                        <c:v>0.15154367446899414</c:v>
                      </c:pt>
                      <c:pt idx="462">
                        <c:v>0.15154367446899414</c:v>
                      </c:pt>
                      <c:pt idx="463">
                        <c:v>0.15154367446899414</c:v>
                      </c:pt>
                      <c:pt idx="464">
                        <c:v>0.15248494148254396</c:v>
                      </c:pt>
                      <c:pt idx="465">
                        <c:v>0.15342620849609379</c:v>
                      </c:pt>
                      <c:pt idx="466">
                        <c:v>0.15342620849609379</c:v>
                      </c:pt>
                      <c:pt idx="467">
                        <c:v>0.15342620849609379</c:v>
                      </c:pt>
                      <c:pt idx="468">
                        <c:v>0.15436747550964355</c:v>
                      </c:pt>
                      <c:pt idx="469">
                        <c:v>0.15436747550964355</c:v>
                      </c:pt>
                      <c:pt idx="470">
                        <c:v>0.15436747550964355</c:v>
                      </c:pt>
                      <c:pt idx="471">
                        <c:v>0.1553087329864502</c:v>
                      </c:pt>
                      <c:pt idx="472">
                        <c:v>0.1553087329864502</c:v>
                      </c:pt>
                      <c:pt idx="473">
                        <c:v>0.15625000000000003</c:v>
                      </c:pt>
                      <c:pt idx="474">
                        <c:v>0.15625000000000003</c:v>
                      </c:pt>
                      <c:pt idx="475">
                        <c:v>0.15625000000000003</c:v>
                      </c:pt>
                      <c:pt idx="476">
                        <c:v>0.1571912670135498</c:v>
                      </c:pt>
                      <c:pt idx="477">
                        <c:v>0.1571912670135498</c:v>
                      </c:pt>
                      <c:pt idx="478">
                        <c:v>0.15813253402709962</c:v>
                      </c:pt>
                      <c:pt idx="479">
                        <c:v>0.15813253402709962</c:v>
                      </c:pt>
                      <c:pt idx="480">
                        <c:v>0.15907380104064942</c:v>
                      </c:pt>
                      <c:pt idx="481">
                        <c:v>0.15907380104064942</c:v>
                      </c:pt>
                      <c:pt idx="482">
                        <c:v>0.15907380104064942</c:v>
                      </c:pt>
                      <c:pt idx="483">
                        <c:v>0.16001506805419924</c:v>
                      </c:pt>
                      <c:pt idx="484">
                        <c:v>0.16001506805419924</c:v>
                      </c:pt>
                      <c:pt idx="485">
                        <c:v>0.16095632553100586</c:v>
                      </c:pt>
                      <c:pt idx="486">
                        <c:v>0.16095632553100586</c:v>
                      </c:pt>
                      <c:pt idx="487">
                        <c:v>0.16095632553100586</c:v>
                      </c:pt>
                      <c:pt idx="488">
                        <c:v>0.16189760208129883</c:v>
                      </c:pt>
                      <c:pt idx="489">
                        <c:v>0.16189760208129883</c:v>
                      </c:pt>
                      <c:pt idx="490">
                        <c:v>0.16283885955810548</c:v>
                      </c:pt>
                      <c:pt idx="491">
                        <c:v>0.16283885955810548</c:v>
                      </c:pt>
                      <c:pt idx="492">
                        <c:v>0.16283885955810548</c:v>
                      </c:pt>
                      <c:pt idx="493">
                        <c:v>0.1637801170349121</c:v>
                      </c:pt>
                      <c:pt idx="494">
                        <c:v>0.16472139358520507</c:v>
                      </c:pt>
                      <c:pt idx="495">
                        <c:v>0.16472139358520507</c:v>
                      </c:pt>
                      <c:pt idx="496">
                        <c:v>0.16472139358520507</c:v>
                      </c:pt>
                      <c:pt idx="497">
                        <c:v>0.16566265106201172</c:v>
                      </c:pt>
                      <c:pt idx="498">
                        <c:v>0.16566265106201172</c:v>
                      </c:pt>
                      <c:pt idx="499">
                        <c:v>0.16660392761230469</c:v>
                      </c:pt>
                      <c:pt idx="500">
                        <c:v>0.16660392761230469</c:v>
                      </c:pt>
                      <c:pt idx="501">
                        <c:v>0.16660392761230469</c:v>
                      </c:pt>
                      <c:pt idx="502">
                        <c:v>0.16754518508911137</c:v>
                      </c:pt>
                      <c:pt idx="503">
                        <c:v>0.16754518508911137</c:v>
                      </c:pt>
                      <c:pt idx="504">
                        <c:v>0.16848644256591797</c:v>
                      </c:pt>
                      <c:pt idx="505">
                        <c:v>0.16848644256591797</c:v>
                      </c:pt>
                      <c:pt idx="506">
                        <c:v>0.16848644256591797</c:v>
                      </c:pt>
                      <c:pt idx="507">
                        <c:v>0.16942771911621093</c:v>
                      </c:pt>
                      <c:pt idx="508">
                        <c:v>0.17036897659301761</c:v>
                      </c:pt>
                      <c:pt idx="509">
                        <c:v>0.17036897659301761</c:v>
                      </c:pt>
                      <c:pt idx="510">
                        <c:v>0.17036897659301761</c:v>
                      </c:pt>
                      <c:pt idx="511">
                        <c:v>0.17131025314331058</c:v>
                      </c:pt>
                      <c:pt idx="512">
                        <c:v>0.17131025314331058</c:v>
                      </c:pt>
                      <c:pt idx="513">
                        <c:v>0.1722515106201172</c:v>
                      </c:pt>
                      <c:pt idx="514">
                        <c:v>0.1722515106201172</c:v>
                      </c:pt>
                      <c:pt idx="515">
                        <c:v>0.1722515106201172</c:v>
                      </c:pt>
                      <c:pt idx="516">
                        <c:v>0.17319276809692385</c:v>
                      </c:pt>
                      <c:pt idx="517">
                        <c:v>0.17319276809692385</c:v>
                      </c:pt>
                      <c:pt idx="518">
                        <c:v>0.17413404464721682</c:v>
                      </c:pt>
                      <c:pt idx="519">
                        <c:v>0.17413404464721682</c:v>
                      </c:pt>
                      <c:pt idx="520">
                        <c:v>0.17413404464721682</c:v>
                      </c:pt>
                      <c:pt idx="521">
                        <c:v>0.17507530212402345</c:v>
                      </c:pt>
                      <c:pt idx="522">
                        <c:v>0.17601657867431642</c:v>
                      </c:pt>
                      <c:pt idx="523">
                        <c:v>0.17601657867431642</c:v>
                      </c:pt>
                      <c:pt idx="524">
                        <c:v>0.17601657867431642</c:v>
                      </c:pt>
                      <c:pt idx="525">
                        <c:v>0.17695783615112307</c:v>
                      </c:pt>
                      <c:pt idx="526">
                        <c:v>0.17695783615112307</c:v>
                      </c:pt>
                      <c:pt idx="527">
                        <c:v>0.17789909362792969</c:v>
                      </c:pt>
                      <c:pt idx="528">
                        <c:v>0.17789909362792969</c:v>
                      </c:pt>
                      <c:pt idx="529">
                        <c:v>0.17884037017822266</c:v>
                      </c:pt>
                      <c:pt idx="530">
                        <c:v>0.17884037017822266</c:v>
                      </c:pt>
                      <c:pt idx="531">
                        <c:v>0.17978162765502931</c:v>
                      </c:pt>
                      <c:pt idx="532">
                        <c:v>0.17978162765502931</c:v>
                      </c:pt>
                      <c:pt idx="533">
                        <c:v>0.17978162765502931</c:v>
                      </c:pt>
                      <c:pt idx="534">
                        <c:v>0.18072288513183593</c:v>
                      </c:pt>
                      <c:pt idx="535">
                        <c:v>0.18072288513183593</c:v>
                      </c:pt>
                      <c:pt idx="536">
                        <c:v>0.1816641616821289</c:v>
                      </c:pt>
                      <c:pt idx="537">
                        <c:v>0.1816641616821289</c:v>
                      </c:pt>
                      <c:pt idx="538">
                        <c:v>0.18260541915893555</c:v>
                      </c:pt>
                      <c:pt idx="539">
                        <c:v>0.18260541915893555</c:v>
                      </c:pt>
                      <c:pt idx="540">
                        <c:v>0.18260541915893555</c:v>
                      </c:pt>
                      <c:pt idx="541">
                        <c:v>0.18354669570922852</c:v>
                      </c:pt>
                      <c:pt idx="542">
                        <c:v>0.18354669570922852</c:v>
                      </c:pt>
                      <c:pt idx="543">
                        <c:v>0.1844879531860352</c:v>
                      </c:pt>
                      <c:pt idx="544">
                        <c:v>0.1844879531860352</c:v>
                      </c:pt>
                      <c:pt idx="545">
                        <c:v>0.18542921066284179</c:v>
                      </c:pt>
                      <c:pt idx="546">
                        <c:v>0.18542921066284179</c:v>
                      </c:pt>
                      <c:pt idx="547">
                        <c:v>0.18542921066284179</c:v>
                      </c:pt>
                      <c:pt idx="548">
                        <c:v>0.18637048721313476</c:v>
                      </c:pt>
                      <c:pt idx="549">
                        <c:v>0.18637048721313476</c:v>
                      </c:pt>
                      <c:pt idx="550">
                        <c:v>0.18731174468994144</c:v>
                      </c:pt>
                      <c:pt idx="551">
                        <c:v>0.18731174468994144</c:v>
                      </c:pt>
                      <c:pt idx="552">
                        <c:v>0.18825302124023438</c:v>
                      </c:pt>
                      <c:pt idx="553">
                        <c:v>0.18825302124023438</c:v>
                      </c:pt>
                      <c:pt idx="554">
                        <c:v>0.18919427871704106</c:v>
                      </c:pt>
                      <c:pt idx="555">
                        <c:v>0.18919427871704106</c:v>
                      </c:pt>
                      <c:pt idx="556">
                        <c:v>0.19013553619384765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'NORMALWEIGHT 3'!$I$6:$I$562</c15:sqref>
                        </c15:formulaRef>
                      </c:ext>
                    </c:extLst>
                    <c:numCache>
                      <c:formatCode>0.00</c:formatCode>
                      <c:ptCount val="557"/>
                      <c:pt idx="0">
                        <c:v>3467.6605951230076</c:v>
                      </c:pt>
                      <c:pt idx="1">
                        <c:v>4728.6279570929428</c:v>
                      </c:pt>
                      <c:pt idx="2">
                        <c:v>6147.2160644562773</c:v>
                      </c:pt>
                      <c:pt idx="3">
                        <c:v>7408.1834264262125</c:v>
                      </c:pt>
                      <c:pt idx="4">
                        <c:v>8511.5300430027492</c:v>
                      </c:pt>
                      <c:pt idx="5">
                        <c:v>9930.1188497774547</c:v>
                      </c:pt>
                      <c:pt idx="6">
                        <c:v>11033.46546635399</c:v>
                      </c:pt>
                      <c:pt idx="7">
                        <c:v>12294.432128912555</c:v>
                      </c:pt>
                      <c:pt idx="8">
                        <c:v>13555.39949088249</c:v>
                      </c:pt>
                      <c:pt idx="9">
                        <c:v>14816.366852852425</c:v>
                      </c:pt>
                      <c:pt idx="10">
                        <c:v>16077.335613645102</c:v>
                      </c:pt>
                      <c:pt idx="11">
                        <c:v>17653.544466401836</c:v>
                      </c:pt>
                      <c:pt idx="12">
                        <c:v>18599.270337584974</c:v>
                      </c:pt>
                      <c:pt idx="13">
                        <c:v>19860.237699554909</c:v>
                      </c:pt>
                      <c:pt idx="14">
                        <c:v>21121.205061524844</c:v>
                      </c:pt>
                      <c:pt idx="15">
                        <c:v>22697.413914281577</c:v>
                      </c:pt>
                      <c:pt idx="16">
                        <c:v>23643.139785464715</c:v>
                      </c:pt>
                      <c:pt idx="17">
                        <c:v>24904.105748611906</c:v>
                      </c:pt>
                      <c:pt idx="18">
                        <c:v>26165.074509404585</c:v>
                      </c:pt>
                      <c:pt idx="19">
                        <c:v>27426.04327019726</c:v>
                      </c:pt>
                      <c:pt idx="20">
                        <c:v>29002.250724131252</c:v>
                      </c:pt>
                      <c:pt idx="21">
                        <c:v>29947.977994137131</c:v>
                      </c:pt>
                      <c:pt idx="22">
                        <c:v>31208.943957284326</c:v>
                      </c:pt>
                      <c:pt idx="23">
                        <c:v>32469.912718077001</c:v>
                      </c:pt>
                      <c:pt idx="24">
                        <c:v>33730.878681224196</c:v>
                      </c:pt>
                      <c:pt idx="25">
                        <c:v>34991.847442016871</c:v>
                      </c:pt>
                      <c:pt idx="26">
                        <c:v>36252.813405164066</c:v>
                      </c:pt>
                      <c:pt idx="27">
                        <c:v>37513.782165956742</c:v>
                      </c:pt>
                      <c:pt idx="28">
                        <c:v>38774.748129103937</c:v>
                      </c:pt>
                      <c:pt idx="29">
                        <c:v>40035.716889896612</c:v>
                      </c:pt>
                      <c:pt idx="30">
                        <c:v>41296.682853043807</c:v>
                      </c:pt>
                      <c:pt idx="31">
                        <c:v>42557.651613836482</c:v>
                      </c:pt>
                      <c:pt idx="32">
                        <c:v>43818.617576983677</c:v>
                      </c:pt>
                      <c:pt idx="33">
                        <c:v>45079.586337776353</c:v>
                      </c:pt>
                      <c:pt idx="34">
                        <c:v>46340.555098569035</c:v>
                      </c:pt>
                      <c:pt idx="35">
                        <c:v>47601.52385936171</c:v>
                      </c:pt>
                      <c:pt idx="36">
                        <c:v>48862.489822508905</c:v>
                      </c:pt>
                      <c:pt idx="37">
                        <c:v>50438.700074088381</c:v>
                      </c:pt>
                      <c:pt idx="38">
                        <c:v>51384.421748803288</c:v>
                      </c:pt>
                      <c:pt idx="39">
                        <c:v>52645.393307241451</c:v>
                      </c:pt>
                      <c:pt idx="40">
                        <c:v>54221.597963529959</c:v>
                      </c:pt>
                      <c:pt idx="41">
                        <c:v>55167.325233535834</c:v>
                      </c:pt>
                      <c:pt idx="42">
                        <c:v>56428.291196683029</c:v>
                      </c:pt>
                      <c:pt idx="43">
                        <c:v>57689.262755121192</c:v>
                      </c:pt>
                      <c:pt idx="44">
                        <c:v>58950.228718268387</c:v>
                      </c:pt>
                      <c:pt idx="45">
                        <c:v>60526.438969847863</c:v>
                      </c:pt>
                      <c:pt idx="46">
                        <c:v>61472.160644562769</c:v>
                      </c:pt>
                      <c:pt idx="47">
                        <c:v>62733.132203000932</c:v>
                      </c:pt>
                      <c:pt idx="48">
                        <c:v>63994.098166148127</c:v>
                      </c:pt>
                      <c:pt idx="49">
                        <c:v>65255.064129295322</c:v>
                      </c:pt>
                      <c:pt idx="50">
                        <c:v>66516.035687733485</c:v>
                      </c:pt>
                      <c:pt idx="51">
                        <c:v>67777.001650880673</c:v>
                      </c:pt>
                      <c:pt idx="52">
                        <c:v>69037.967614027861</c:v>
                      </c:pt>
                      <c:pt idx="53">
                        <c:v>70298.933577175063</c:v>
                      </c:pt>
                      <c:pt idx="54">
                        <c:v>71559.905135613226</c:v>
                      </c:pt>
                      <c:pt idx="55">
                        <c:v>72978.490445331074</c:v>
                      </c:pt>
                      <c:pt idx="56">
                        <c:v>74239.456408478261</c:v>
                      </c:pt>
                      <c:pt idx="57">
                        <c:v>75342.803025054804</c:v>
                      </c:pt>
                      <c:pt idx="58">
                        <c:v>76603.774583492966</c:v>
                      </c:pt>
                      <c:pt idx="59">
                        <c:v>77864.740546640154</c:v>
                      </c:pt>
                      <c:pt idx="60">
                        <c:v>79125.706509787342</c:v>
                      </c:pt>
                      <c:pt idx="61">
                        <c:v>80386.672472934544</c:v>
                      </c:pt>
                      <c:pt idx="62">
                        <c:v>81647.644031372707</c:v>
                      </c:pt>
                      <c:pt idx="63">
                        <c:v>83066.229341090555</c:v>
                      </c:pt>
                      <c:pt idx="64">
                        <c:v>84169.575957667083</c:v>
                      </c:pt>
                      <c:pt idx="65">
                        <c:v>85588.166862675906</c:v>
                      </c:pt>
                      <c:pt idx="66">
                        <c:v>86849.132825823108</c:v>
                      </c:pt>
                      <c:pt idx="67">
                        <c:v>87952.479442399635</c:v>
                      </c:pt>
                      <c:pt idx="68">
                        <c:v>89213.445405546838</c:v>
                      </c:pt>
                      <c:pt idx="69">
                        <c:v>90474.416963984986</c:v>
                      </c:pt>
                      <c:pt idx="70">
                        <c:v>91735.382927132188</c:v>
                      </c:pt>
                      <c:pt idx="71">
                        <c:v>93153.968236850036</c:v>
                      </c:pt>
                      <c:pt idx="72">
                        <c:v>94257.320448717539</c:v>
                      </c:pt>
                      <c:pt idx="73">
                        <c:v>95518.286411864727</c:v>
                      </c:pt>
                      <c:pt idx="74">
                        <c:v>96779.252375011929</c:v>
                      </c:pt>
                      <c:pt idx="75">
                        <c:v>98040.218338159117</c:v>
                      </c:pt>
                      <c:pt idx="76">
                        <c:v>99301.184301306319</c:v>
                      </c:pt>
                      <c:pt idx="77">
                        <c:v>100562.15026445351</c:v>
                      </c:pt>
                      <c:pt idx="78">
                        <c:v>101823.11622760069</c:v>
                      </c:pt>
                      <c:pt idx="79">
                        <c:v>103084.09338132983</c:v>
                      </c:pt>
                      <c:pt idx="80">
                        <c:v>104345.05934447702</c:v>
                      </c:pt>
                      <c:pt idx="81">
                        <c:v>105606.02530762421</c:v>
                      </c:pt>
                      <c:pt idx="82">
                        <c:v>106866.99127077141</c:v>
                      </c:pt>
                      <c:pt idx="83">
                        <c:v>108127.9572339186</c:v>
                      </c:pt>
                      <c:pt idx="84">
                        <c:v>109388.9231970658</c:v>
                      </c:pt>
                      <c:pt idx="85">
                        <c:v>110649.88916021299</c:v>
                      </c:pt>
                      <c:pt idx="86">
                        <c:v>111910.86631394211</c:v>
                      </c:pt>
                      <c:pt idx="87">
                        <c:v>113171.83227708931</c:v>
                      </c:pt>
                      <c:pt idx="88">
                        <c:v>114432.7982402365</c:v>
                      </c:pt>
                      <c:pt idx="89">
                        <c:v>115693.7642033837</c:v>
                      </c:pt>
                      <c:pt idx="90">
                        <c:v>116954.73016653089</c:v>
                      </c:pt>
                      <c:pt idx="91">
                        <c:v>118215.69612967808</c:v>
                      </c:pt>
                      <c:pt idx="92">
                        <c:v>119476.66209282528</c:v>
                      </c:pt>
                      <c:pt idx="93">
                        <c:v>120737.62805597247</c:v>
                      </c:pt>
                      <c:pt idx="94">
                        <c:v>121998.60520970159</c:v>
                      </c:pt>
                      <c:pt idx="95">
                        <c:v>123259.57117284879</c:v>
                      </c:pt>
                      <c:pt idx="96">
                        <c:v>124520.53713599598</c:v>
                      </c:pt>
                      <c:pt idx="97">
                        <c:v>125781.50309914318</c:v>
                      </c:pt>
                      <c:pt idx="98">
                        <c:v>127042.46906229037</c:v>
                      </c:pt>
                      <c:pt idx="99">
                        <c:v>128303.43502543756</c:v>
                      </c:pt>
                      <c:pt idx="100">
                        <c:v>129564.40098858476</c:v>
                      </c:pt>
                      <c:pt idx="101">
                        <c:v>130825.37814231389</c:v>
                      </c:pt>
                      <c:pt idx="102">
                        <c:v>132086.34410546109</c:v>
                      </c:pt>
                      <c:pt idx="103">
                        <c:v>133347.31006860826</c:v>
                      </c:pt>
                      <c:pt idx="104">
                        <c:v>134608.27603175546</c:v>
                      </c:pt>
                      <c:pt idx="105">
                        <c:v>135869.24199490267</c:v>
                      </c:pt>
                      <c:pt idx="106">
                        <c:v>137130.20795804987</c:v>
                      </c:pt>
                      <c:pt idx="107">
                        <c:v>138391.17392119704</c:v>
                      </c:pt>
                      <c:pt idx="108">
                        <c:v>139652.13988434424</c:v>
                      </c:pt>
                      <c:pt idx="109">
                        <c:v>140913.11703807337</c:v>
                      </c:pt>
                      <c:pt idx="110">
                        <c:v>142174.08300122057</c:v>
                      </c:pt>
                      <c:pt idx="111">
                        <c:v>143435.04896436774</c:v>
                      </c:pt>
                      <c:pt idx="112">
                        <c:v>144696.01492751495</c:v>
                      </c:pt>
                      <c:pt idx="113">
                        <c:v>145956.98089066215</c:v>
                      </c:pt>
                      <c:pt idx="114">
                        <c:v>147217.94685380935</c:v>
                      </c:pt>
                      <c:pt idx="115">
                        <c:v>148478.91281695652</c:v>
                      </c:pt>
                      <c:pt idx="116">
                        <c:v>149739.88997068565</c:v>
                      </c:pt>
                      <c:pt idx="117">
                        <c:v>151000.85593383285</c:v>
                      </c:pt>
                      <c:pt idx="118">
                        <c:v>152261.82189698005</c:v>
                      </c:pt>
                      <c:pt idx="119">
                        <c:v>153522.78786012725</c:v>
                      </c:pt>
                      <c:pt idx="120">
                        <c:v>154783.75382327443</c:v>
                      </c:pt>
                      <c:pt idx="121">
                        <c:v>156044.71978642163</c:v>
                      </c:pt>
                      <c:pt idx="122">
                        <c:v>157305.68574956883</c:v>
                      </c:pt>
                      <c:pt idx="123">
                        <c:v>158566.651712716</c:v>
                      </c:pt>
                      <c:pt idx="124">
                        <c:v>159827.62886644513</c:v>
                      </c:pt>
                      <c:pt idx="125">
                        <c:v>161088.59482959233</c:v>
                      </c:pt>
                      <c:pt idx="126">
                        <c:v>162349.56079273953</c:v>
                      </c:pt>
                      <c:pt idx="127">
                        <c:v>163610.52675588673</c:v>
                      </c:pt>
                      <c:pt idx="128">
                        <c:v>164871.49271903391</c:v>
                      </c:pt>
                      <c:pt idx="129">
                        <c:v>166132.45868218111</c:v>
                      </c:pt>
                      <c:pt idx="130">
                        <c:v>167393.42464532831</c:v>
                      </c:pt>
                      <c:pt idx="131">
                        <c:v>168654.40179905744</c:v>
                      </c:pt>
                      <c:pt idx="132">
                        <c:v>169915.36776220461</c:v>
                      </c:pt>
                      <c:pt idx="133">
                        <c:v>171176.33372535181</c:v>
                      </c:pt>
                      <c:pt idx="134">
                        <c:v>172437.29968849901</c:v>
                      </c:pt>
                      <c:pt idx="135">
                        <c:v>173698.26565164622</c:v>
                      </c:pt>
                      <c:pt idx="136">
                        <c:v>174959.23161479339</c:v>
                      </c:pt>
                      <c:pt idx="137">
                        <c:v>176220.19757794059</c:v>
                      </c:pt>
                      <c:pt idx="138">
                        <c:v>177481.16354108779</c:v>
                      </c:pt>
                      <c:pt idx="139">
                        <c:v>178742.14069481692</c:v>
                      </c:pt>
                      <c:pt idx="140">
                        <c:v>180003.10665796412</c:v>
                      </c:pt>
                      <c:pt idx="141">
                        <c:v>181264.07262111129</c:v>
                      </c:pt>
                      <c:pt idx="142">
                        <c:v>182525.03858425849</c:v>
                      </c:pt>
                      <c:pt idx="143">
                        <c:v>183786.0045474057</c:v>
                      </c:pt>
                      <c:pt idx="144">
                        <c:v>185046.97051055287</c:v>
                      </c:pt>
                      <c:pt idx="145">
                        <c:v>186307.93647370007</c:v>
                      </c:pt>
                      <c:pt idx="146">
                        <c:v>187568.9136274292</c:v>
                      </c:pt>
                      <c:pt idx="147">
                        <c:v>188829.8795905764</c:v>
                      </c:pt>
                      <c:pt idx="148">
                        <c:v>190090.83436314165</c:v>
                      </c:pt>
                      <c:pt idx="149">
                        <c:v>191509.44205402338</c:v>
                      </c:pt>
                      <c:pt idx="150">
                        <c:v>192612.7886705999</c:v>
                      </c:pt>
                      <c:pt idx="151">
                        <c:v>193873.74344316518</c:v>
                      </c:pt>
                      <c:pt idx="152">
                        <c:v>195292.32875288301</c:v>
                      </c:pt>
                      <c:pt idx="153">
                        <c:v>196395.67536945955</c:v>
                      </c:pt>
                      <c:pt idx="154">
                        <c:v>197814.26067917742</c:v>
                      </c:pt>
                      <c:pt idx="155">
                        <c:v>199075.23783290654</c:v>
                      </c:pt>
                      <c:pt idx="156">
                        <c:v>200178.58444948308</c:v>
                      </c:pt>
                      <c:pt idx="157">
                        <c:v>201597.16975920091</c:v>
                      </c:pt>
                      <c:pt idx="158">
                        <c:v>202858.14691293004</c:v>
                      </c:pt>
                      <c:pt idx="159">
                        <c:v>203961.49352950658</c:v>
                      </c:pt>
                      <c:pt idx="160">
                        <c:v>205380.07883922444</c:v>
                      </c:pt>
                      <c:pt idx="161">
                        <c:v>206483.42545580099</c:v>
                      </c:pt>
                      <c:pt idx="162">
                        <c:v>207744.38022836624</c:v>
                      </c:pt>
                      <c:pt idx="163">
                        <c:v>209005.35738209536</c:v>
                      </c:pt>
                      <c:pt idx="164">
                        <c:v>210423.94269181319</c:v>
                      </c:pt>
                      <c:pt idx="165">
                        <c:v>211527.28930838974</c:v>
                      </c:pt>
                      <c:pt idx="166">
                        <c:v>212945.8746181076</c:v>
                      </c:pt>
                      <c:pt idx="167">
                        <c:v>214206.85177183672</c:v>
                      </c:pt>
                      <c:pt idx="168">
                        <c:v>215310.19838841326</c:v>
                      </c:pt>
                      <c:pt idx="169">
                        <c:v>216571.15316097852</c:v>
                      </c:pt>
                      <c:pt idx="170">
                        <c:v>217832.13031470764</c:v>
                      </c:pt>
                      <c:pt idx="171">
                        <c:v>219093.08508727289</c:v>
                      </c:pt>
                      <c:pt idx="172">
                        <c:v>220511.69277815463</c:v>
                      </c:pt>
                      <c:pt idx="173">
                        <c:v>221772.64755071988</c:v>
                      </c:pt>
                      <c:pt idx="174">
                        <c:v>222875.99416729642</c:v>
                      </c:pt>
                      <c:pt idx="175">
                        <c:v>224136.97132102554</c:v>
                      </c:pt>
                      <c:pt idx="176">
                        <c:v>225397.9260935908</c:v>
                      </c:pt>
                      <c:pt idx="177">
                        <c:v>226816.51140330866</c:v>
                      </c:pt>
                      <c:pt idx="178">
                        <c:v>228077.48855703778</c:v>
                      </c:pt>
                      <c:pt idx="179">
                        <c:v>229180.83517361432</c:v>
                      </c:pt>
                      <c:pt idx="180">
                        <c:v>230441.81232734345</c:v>
                      </c:pt>
                      <c:pt idx="181">
                        <c:v>231702.7670999087</c:v>
                      </c:pt>
                      <c:pt idx="182">
                        <c:v>233121.35240962656</c:v>
                      </c:pt>
                      <c:pt idx="183">
                        <c:v>234382.32956335568</c:v>
                      </c:pt>
                      <c:pt idx="184">
                        <c:v>235485.67617993223</c:v>
                      </c:pt>
                      <c:pt idx="185">
                        <c:v>236746.63095249748</c:v>
                      </c:pt>
                      <c:pt idx="186">
                        <c:v>238007.6081062266</c:v>
                      </c:pt>
                      <c:pt idx="187">
                        <c:v>239268.56287879185</c:v>
                      </c:pt>
                      <c:pt idx="188">
                        <c:v>240529.54003252101</c:v>
                      </c:pt>
                      <c:pt idx="189">
                        <c:v>241948.12534223884</c:v>
                      </c:pt>
                      <c:pt idx="190">
                        <c:v>243051.47195881538</c:v>
                      </c:pt>
                      <c:pt idx="191">
                        <c:v>244312.44911254451</c:v>
                      </c:pt>
                      <c:pt idx="192">
                        <c:v>245731.03442226237</c:v>
                      </c:pt>
                      <c:pt idx="193">
                        <c:v>246834.38103883891</c:v>
                      </c:pt>
                      <c:pt idx="194">
                        <c:v>248095.33581140416</c:v>
                      </c:pt>
                      <c:pt idx="195">
                        <c:v>249356.31296513329</c:v>
                      </c:pt>
                      <c:pt idx="196">
                        <c:v>250617.29011886241</c:v>
                      </c:pt>
                      <c:pt idx="197">
                        <c:v>251878.24489142766</c:v>
                      </c:pt>
                      <c:pt idx="198">
                        <c:v>253139.22204515681</c:v>
                      </c:pt>
                      <c:pt idx="199">
                        <c:v>254557.80735487465</c:v>
                      </c:pt>
                      <c:pt idx="200">
                        <c:v>255818.7621274399</c:v>
                      </c:pt>
                      <c:pt idx="201">
                        <c:v>256922.10874401644</c:v>
                      </c:pt>
                      <c:pt idx="202">
                        <c:v>258183.08589774556</c:v>
                      </c:pt>
                      <c:pt idx="203">
                        <c:v>259601.67120746343</c:v>
                      </c:pt>
                      <c:pt idx="204">
                        <c:v>260862.64836119255</c:v>
                      </c:pt>
                      <c:pt idx="205">
                        <c:v>261965.99497776909</c:v>
                      </c:pt>
                      <c:pt idx="206">
                        <c:v>263226.94975033437</c:v>
                      </c:pt>
                      <c:pt idx="207">
                        <c:v>264487.9269040635</c:v>
                      </c:pt>
                      <c:pt idx="208">
                        <c:v>265748.88167662872</c:v>
                      </c:pt>
                      <c:pt idx="209">
                        <c:v>267009.85883035784</c:v>
                      </c:pt>
                      <c:pt idx="210">
                        <c:v>268270.83598408697</c:v>
                      </c:pt>
                      <c:pt idx="211">
                        <c:v>269531.79075665225</c:v>
                      </c:pt>
                      <c:pt idx="212">
                        <c:v>270792.76791038137</c:v>
                      </c:pt>
                      <c:pt idx="213">
                        <c:v>272053.72268294665</c:v>
                      </c:pt>
                      <c:pt idx="214">
                        <c:v>273472.30799266452</c:v>
                      </c:pt>
                      <c:pt idx="215">
                        <c:v>274575.654609241</c:v>
                      </c:pt>
                      <c:pt idx="216">
                        <c:v>275836.63176297018</c:v>
                      </c:pt>
                      <c:pt idx="217">
                        <c:v>277097.5865355354</c:v>
                      </c:pt>
                      <c:pt idx="218">
                        <c:v>278358.56368926453</c:v>
                      </c:pt>
                      <c:pt idx="219">
                        <c:v>279619.54084299365</c:v>
                      </c:pt>
                      <c:pt idx="220">
                        <c:v>280880.49561555893</c:v>
                      </c:pt>
                      <c:pt idx="221">
                        <c:v>282141.47276928806</c:v>
                      </c:pt>
                      <c:pt idx="222">
                        <c:v>283402.42754185334</c:v>
                      </c:pt>
                      <c:pt idx="223">
                        <c:v>284821.01285157114</c:v>
                      </c:pt>
                      <c:pt idx="224">
                        <c:v>285924.35946814768</c:v>
                      </c:pt>
                      <c:pt idx="225">
                        <c:v>287185.33662187681</c:v>
                      </c:pt>
                      <c:pt idx="226">
                        <c:v>288446.31377560593</c:v>
                      </c:pt>
                      <c:pt idx="227">
                        <c:v>289707.26854817121</c:v>
                      </c:pt>
                      <c:pt idx="228">
                        <c:v>290968.24570190033</c:v>
                      </c:pt>
                      <c:pt idx="229">
                        <c:v>292229.20047446562</c:v>
                      </c:pt>
                      <c:pt idx="230">
                        <c:v>293490.17762819474</c:v>
                      </c:pt>
                      <c:pt idx="231">
                        <c:v>294751.13240075996</c:v>
                      </c:pt>
                      <c:pt idx="232">
                        <c:v>296169.74009164172</c:v>
                      </c:pt>
                      <c:pt idx="233">
                        <c:v>297273.08670821827</c:v>
                      </c:pt>
                      <c:pt idx="234">
                        <c:v>298534.04148078349</c:v>
                      </c:pt>
                      <c:pt idx="235">
                        <c:v>299795.01863451261</c:v>
                      </c:pt>
                      <c:pt idx="236">
                        <c:v>301055.97340707789</c:v>
                      </c:pt>
                      <c:pt idx="237">
                        <c:v>302316.95056080702</c:v>
                      </c:pt>
                      <c:pt idx="238">
                        <c:v>303735.53587052488</c:v>
                      </c:pt>
                      <c:pt idx="239">
                        <c:v>304838.88248710142</c:v>
                      </c:pt>
                      <c:pt idx="240">
                        <c:v>306099.83725966664</c:v>
                      </c:pt>
                      <c:pt idx="241">
                        <c:v>307360.81441339577</c:v>
                      </c:pt>
                      <c:pt idx="242">
                        <c:v>308621.79156712495</c:v>
                      </c:pt>
                      <c:pt idx="243">
                        <c:v>310040.37687684275</c:v>
                      </c:pt>
                      <c:pt idx="244">
                        <c:v>311301.33164940804</c:v>
                      </c:pt>
                      <c:pt idx="245">
                        <c:v>312404.67826598458</c:v>
                      </c:pt>
                      <c:pt idx="246">
                        <c:v>313665.6554197137</c:v>
                      </c:pt>
                      <c:pt idx="247">
                        <c:v>314926.61019227892</c:v>
                      </c:pt>
                      <c:pt idx="248">
                        <c:v>316187.58734600811</c:v>
                      </c:pt>
                      <c:pt idx="249">
                        <c:v>317448.56449973723</c:v>
                      </c:pt>
                      <c:pt idx="250">
                        <c:v>318709.51927230245</c:v>
                      </c:pt>
                      <c:pt idx="251">
                        <c:v>319970.49642603158</c:v>
                      </c:pt>
                      <c:pt idx="252">
                        <c:v>321231.45119859686</c:v>
                      </c:pt>
                      <c:pt idx="253">
                        <c:v>322492.42835232598</c:v>
                      </c:pt>
                      <c:pt idx="254">
                        <c:v>323753.38312489126</c:v>
                      </c:pt>
                      <c:pt idx="255">
                        <c:v>325014.36027862038</c:v>
                      </c:pt>
                      <c:pt idx="256">
                        <c:v>326275.33743234951</c:v>
                      </c:pt>
                      <c:pt idx="257">
                        <c:v>327536.29220491473</c:v>
                      </c:pt>
                      <c:pt idx="258">
                        <c:v>328797.26935864391</c:v>
                      </c:pt>
                      <c:pt idx="259">
                        <c:v>330058.22413120914</c:v>
                      </c:pt>
                      <c:pt idx="260">
                        <c:v>331319.20128493826</c:v>
                      </c:pt>
                      <c:pt idx="261">
                        <c:v>332580.15605750354</c:v>
                      </c:pt>
                      <c:pt idx="262">
                        <c:v>333841.13321123266</c:v>
                      </c:pt>
                      <c:pt idx="263">
                        <c:v>335102.11036496179</c:v>
                      </c:pt>
                      <c:pt idx="264">
                        <c:v>336363.06513752707</c:v>
                      </c:pt>
                      <c:pt idx="265">
                        <c:v>337624.04229125619</c:v>
                      </c:pt>
                      <c:pt idx="266">
                        <c:v>338884.99706382141</c:v>
                      </c:pt>
                      <c:pt idx="267">
                        <c:v>340145.97421755054</c:v>
                      </c:pt>
                      <c:pt idx="268">
                        <c:v>341406.92899011582</c:v>
                      </c:pt>
                      <c:pt idx="269">
                        <c:v>342667.90614384494</c:v>
                      </c:pt>
                      <c:pt idx="270">
                        <c:v>343928.86091641022</c:v>
                      </c:pt>
                      <c:pt idx="271">
                        <c:v>345189.83807013935</c:v>
                      </c:pt>
                      <c:pt idx="272">
                        <c:v>346450.81522386847</c:v>
                      </c:pt>
                      <c:pt idx="273">
                        <c:v>347711.76999643369</c:v>
                      </c:pt>
                      <c:pt idx="274">
                        <c:v>348972.74715016288</c:v>
                      </c:pt>
                      <c:pt idx="275">
                        <c:v>350233.7019227281</c:v>
                      </c:pt>
                      <c:pt idx="276">
                        <c:v>351494.67907645722</c:v>
                      </c:pt>
                      <c:pt idx="277">
                        <c:v>352755.6338490225</c:v>
                      </c:pt>
                      <c:pt idx="278">
                        <c:v>354016.61100275163</c:v>
                      </c:pt>
                      <c:pt idx="279">
                        <c:v>355277.58815648075</c:v>
                      </c:pt>
                      <c:pt idx="280">
                        <c:v>356538.54292904603</c:v>
                      </c:pt>
                      <c:pt idx="281">
                        <c:v>357799.52008277515</c:v>
                      </c:pt>
                      <c:pt idx="282">
                        <c:v>359060.47485534038</c:v>
                      </c:pt>
                      <c:pt idx="283">
                        <c:v>360321.4520090695</c:v>
                      </c:pt>
                      <c:pt idx="284">
                        <c:v>361582.40678163478</c:v>
                      </c:pt>
                      <c:pt idx="285">
                        <c:v>362843.38393536391</c:v>
                      </c:pt>
                      <c:pt idx="286">
                        <c:v>364104.36108909303</c:v>
                      </c:pt>
                      <c:pt idx="287">
                        <c:v>365365.31586165831</c:v>
                      </c:pt>
                      <c:pt idx="288">
                        <c:v>366626.29301538743</c:v>
                      </c:pt>
                      <c:pt idx="289">
                        <c:v>367887.24778795266</c:v>
                      </c:pt>
                      <c:pt idx="290">
                        <c:v>369148.22494168184</c:v>
                      </c:pt>
                      <c:pt idx="291">
                        <c:v>370409.17971424706</c:v>
                      </c:pt>
                      <c:pt idx="292">
                        <c:v>371670.15686797618</c:v>
                      </c:pt>
                      <c:pt idx="293">
                        <c:v>372931.13402170531</c:v>
                      </c:pt>
                      <c:pt idx="294">
                        <c:v>374192.08879427059</c:v>
                      </c:pt>
                      <c:pt idx="295">
                        <c:v>375453.06594799971</c:v>
                      </c:pt>
                      <c:pt idx="296">
                        <c:v>376714.02072056499</c:v>
                      </c:pt>
                      <c:pt idx="297">
                        <c:v>377974.97549313022</c:v>
                      </c:pt>
                      <c:pt idx="298">
                        <c:v>379235.97502802324</c:v>
                      </c:pt>
                      <c:pt idx="299">
                        <c:v>380496.92980058846</c:v>
                      </c:pt>
                      <c:pt idx="300">
                        <c:v>381757.88457315374</c:v>
                      </c:pt>
                      <c:pt idx="301">
                        <c:v>383018.88410804677</c:v>
                      </c:pt>
                      <c:pt idx="302">
                        <c:v>384279.83888061199</c:v>
                      </c:pt>
                      <c:pt idx="303">
                        <c:v>385540.79365317727</c:v>
                      </c:pt>
                      <c:pt idx="304">
                        <c:v>386801.74842574249</c:v>
                      </c:pt>
                      <c:pt idx="305">
                        <c:v>388062.74796063552</c:v>
                      </c:pt>
                      <c:pt idx="306">
                        <c:v>389323.7027332008</c:v>
                      </c:pt>
                      <c:pt idx="307">
                        <c:v>390584.65750576602</c:v>
                      </c:pt>
                      <c:pt idx="308">
                        <c:v>391845.65704065905</c:v>
                      </c:pt>
                      <c:pt idx="309">
                        <c:v>393106.61181322427</c:v>
                      </c:pt>
                      <c:pt idx="310">
                        <c:v>394367.56658578955</c:v>
                      </c:pt>
                      <c:pt idx="311">
                        <c:v>395628.52135835483</c:v>
                      </c:pt>
                      <c:pt idx="312">
                        <c:v>396889.5208932478</c:v>
                      </c:pt>
                      <c:pt idx="313">
                        <c:v>398150.47566581308</c:v>
                      </c:pt>
                      <c:pt idx="314">
                        <c:v>399726.69151268352</c:v>
                      </c:pt>
                      <c:pt idx="315">
                        <c:v>400672.38521094358</c:v>
                      </c:pt>
                      <c:pt idx="316">
                        <c:v>402090.99290182529</c:v>
                      </c:pt>
                      <c:pt idx="317">
                        <c:v>403509.60059270705</c:v>
                      </c:pt>
                      <c:pt idx="318">
                        <c:v>404455.29429096711</c:v>
                      </c:pt>
                      <c:pt idx="319">
                        <c:v>405873.90198184882</c:v>
                      </c:pt>
                      <c:pt idx="320">
                        <c:v>407292.46491040278</c:v>
                      </c:pt>
                      <c:pt idx="321">
                        <c:v>408238.20337099064</c:v>
                      </c:pt>
                      <c:pt idx="322">
                        <c:v>409656.81106187234</c:v>
                      </c:pt>
                      <c:pt idx="323">
                        <c:v>411075.37399042631</c:v>
                      </c:pt>
                      <c:pt idx="324">
                        <c:v>412021.11245101411</c:v>
                      </c:pt>
                      <c:pt idx="325">
                        <c:v>413439.72014189587</c:v>
                      </c:pt>
                      <c:pt idx="326">
                        <c:v>414858.28307044983</c:v>
                      </c:pt>
                      <c:pt idx="327">
                        <c:v>415804.02153103764</c:v>
                      </c:pt>
                      <c:pt idx="328">
                        <c:v>417222.5844595916</c:v>
                      </c:pt>
                      <c:pt idx="329">
                        <c:v>418641.19215047336</c:v>
                      </c:pt>
                      <c:pt idx="330">
                        <c:v>419586.93061106117</c:v>
                      </c:pt>
                      <c:pt idx="331">
                        <c:v>421005.49353961513</c:v>
                      </c:pt>
                      <c:pt idx="332">
                        <c:v>422424.10123049683</c:v>
                      </c:pt>
                      <c:pt idx="333">
                        <c:v>423369.83969108469</c:v>
                      </c:pt>
                      <c:pt idx="334">
                        <c:v>424788.40261963865</c:v>
                      </c:pt>
                      <c:pt idx="335">
                        <c:v>426207.01031052036</c:v>
                      </c:pt>
                      <c:pt idx="336">
                        <c:v>427152.70400878042</c:v>
                      </c:pt>
                      <c:pt idx="337">
                        <c:v>428571.31169966218</c:v>
                      </c:pt>
                      <c:pt idx="338">
                        <c:v>429989.91939054389</c:v>
                      </c:pt>
                      <c:pt idx="339">
                        <c:v>430935.61308880395</c:v>
                      </c:pt>
                      <c:pt idx="340">
                        <c:v>432354.22077968571</c:v>
                      </c:pt>
                      <c:pt idx="341">
                        <c:v>433772.78370823967</c:v>
                      </c:pt>
                      <c:pt idx="342">
                        <c:v>434718.52216882748</c:v>
                      </c:pt>
                      <c:pt idx="343">
                        <c:v>436137.12985970918</c:v>
                      </c:pt>
                      <c:pt idx="344">
                        <c:v>437555.6927882632</c:v>
                      </c:pt>
                      <c:pt idx="345">
                        <c:v>438501.431248851</c:v>
                      </c:pt>
                      <c:pt idx="346">
                        <c:v>439920.03893973271</c:v>
                      </c:pt>
                      <c:pt idx="347">
                        <c:v>441338.60186828667</c:v>
                      </c:pt>
                      <c:pt idx="348">
                        <c:v>442284.34032887453</c:v>
                      </c:pt>
                      <c:pt idx="349">
                        <c:v>443702.90325742849</c:v>
                      </c:pt>
                      <c:pt idx="350">
                        <c:v>445121.5109483102</c:v>
                      </c:pt>
                      <c:pt idx="351">
                        <c:v>446067.249408898</c:v>
                      </c:pt>
                      <c:pt idx="352">
                        <c:v>447485.81233745202</c:v>
                      </c:pt>
                      <c:pt idx="353">
                        <c:v>448904.42002833373</c:v>
                      </c:pt>
                      <c:pt idx="354">
                        <c:v>449850.15848892153</c:v>
                      </c:pt>
                      <c:pt idx="355">
                        <c:v>451268.72141747549</c:v>
                      </c:pt>
                      <c:pt idx="356">
                        <c:v>452687.32910835725</c:v>
                      </c:pt>
                      <c:pt idx="357">
                        <c:v>453633.02280661731</c:v>
                      </c:pt>
                      <c:pt idx="358">
                        <c:v>455051.63049749902</c:v>
                      </c:pt>
                      <c:pt idx="359">
                        <c:v>456470.23818838078</c:v>
                      </c:pt>
                      <c:pt idx="360">
                        <c:v>457415.93188664084</c:v>
                      </c:pt>
                      <c:pt idx="361">
                        <c:v>458834.53957752255</c:v>
                      </c:pt>
                      <c:pt idx="362">
                        <c:v>460253.10250607651</c:v>
                      </c:pt>
                      <c:pt idx="363">
                        <c:v>461198.84096666437</c:v>
                      </c:pt>
                      <c:pt idx="364">
                        <c:v>462617.44865754608</c:v>
                      </c:pt>
                      <c:pt idx="365">
                        <c:v>464036.01158610004</c:v>
                      </c:pt>
                      <c:pt idx="366">
                        <c:v>464981.75004668784</c:v>
                      </c:pt>
                      <c:pt idx="367">
                        <c:v>466400.31297524186</c:v>
                      </c:pt>
                      <c:pt idx="368">
                        <c:v>467818.92066612357</c:v>
                      </c:pt>
                      <c:pt idx="369">
                        <c:v>468764.65912671137</c:v>
                      </c:pt>
                      <c:pt idx="370">
                        <c:v>470183.22205526533</c:v>
                      </c:pt>
                      <c:pt idx="371">
                        <c:v>471601.82974614709</c:v>
                      </c:pt>
                      <c:pt idx="372">
                        <c:v>472547.5682067349</c:v>
                      </c:pt>
                      <c:pt idx="373">
                        <c:v>473966.13113528886</c:v>
                      </c:pt>
                      <c:pt idx="374">
                        <c:v>475384.73882617062</c:v>
                      </c:pt>
                      <c:pt idx="375">
                        <c:v>476330.43252443068</c:v>
                      </c:pt>
                      <c:pt idx="376">
                        <c:v>477749.04021531239</c:v>
                      </c:pt>
                      <c:pt idx="377">
                        <c:v>479167.64790619409</c:v>
                      </c:pt>
                      <c:pt idx="378">
                        <c:v>480113.34160445415</c:v>
                      </c:pt>
                      <c:pt idx="379">
                        <c:v>481531.94929533591</c:v>
                      </c:pt>
                      <c:pt idx="380">
                        <c:v>482950.51222388988</c:v>
                      </c:pt>
                      <c:pt idx="381">
                        <c:v>483896.25068447768</c:v>
                      </c:pt>
                      <c:pt idx="382">
                        <c:v>485314.85837535944</c:v>
                      </c:pt>
                      <c:pt idx="383">
                        <c:v>486733.4213039134</c:v>
                      </c:pt>
                      <c:pt idx="384">
                        <c:v>487679.15976450121</c:v>
                      </c:pt>
                      <c:pt idx="385">
                        <c:v>489097.76745538291</c:v>
                      </c:pt>
                      <c:pt idx="386">
                        <c:v>490516.33038393693</c:v>
                      </c:pt>
                      <c:pt idx="387">
                        <c:v>491462.06884452474</c:v>
                      </c:pt>
                      <c:pt idx="388">
                        <c:v>492880.6317730787</c:v>
                      </c:pt>
                      <c:pt idx="389">
                        <c:v>494299.2394639604</c:v>
                      </c:pt>
                      <c:pt idx="390">
                        <c:v>495244.97792454826</c:v>
                      </c:pt>
                      <c:pt idx="391">
                        <c:v>496663.54085310223</c:v>
                      </c:pt>
                      <c:pt idx="392">
                        <c:v>498082.14854398393</c:v>
                      </c:pt>
                      <c:pt idx="393">
                        <c:v>499027.88700457173</c:v>
                      </c:pt>
                      <c:pt idx="394">
                        <c:v>500446.44993312575</c:v>
                      </c:pt>
                      <c:pt idx="395">
                        <c:v>501865.05762400746</c:v>
                      </c:pt>
                      <c:pt idx="396">
                        <c:v>502810.75132226752</c:v>
                      </c:pt>
                      <c:pt idx="397">
                        <c:v>504229.35901314928</c:v>
                      </c:pt>
                      <c:pt idx="398">
                        <c:v>505647.96670403099</c:v>
                      </c:pt>
                      <c:pt idx="399">
                        <c:v>506593.66040229105</c:v>
                      </c:pt>
                      <c:pt idx="400">
                        <c:v>508012.26809317275</c:v>
                      </c:pt>
                      <c:pt idx="401">
                        <c:v>509430.83102172677</c:v>
                      </c:pt>
                      <c:pt idx="402">
                        <c:v>510376.56948231457</c:v>
                      </c:pt>
                      <c:pt idx="403">
                        <c:v>511795.17717319628</c:v>
                      </c:pt>
                      <c:pt idx="404">
                        <c:v>513213.74010175024</c:v>
                      </c:pt>
                      <c:pt idx="405">
                        <c:v>514159.4785623381</c:v>
                      </c:pt>
                      <c:pt idx="406">
                        <c:v>515578.08625321981</c:v>
                      </c:pt>
                      <c:pt idx="407">
                        <c:v>516996.64918177377</c:v>
                      </c:pt>
                      <c:pt idx="408">
                        <c:v>517942.38764236157</c:v>
                      </c:pt>
                      <c:pt idx="409">
                        <c:v>519360.95057091559</c:v>
                      </c:pt>
                      <c:pt idx="410">
                        <c:v>520779.5582617973</c:v>
                      </c:pt>
                      <c:pt idx="411">
                        <c:v>521725.2967223851</c:v>
                      </c:pt>
                      <c:pt idx="412">
                        <c:v>523143.85965093906</c:v>
                      </c:pt>
                      <c:pt idx="413">
                        <c:v>524562.46734182083</c:v>
                      </c:pt>
                      <c:pt idx="414">
                        <c:v>525508.20580240863</c:v>
                      </c:pt>
                      <c:pt idx="415">
                        <c:v>526926.76873096265</c:v>
                      </c:pt>
                      <c:pt idx="416">
                        <c:v>528345.37642184435</c:v>
                      </c:pt>
                      <c:pt idx="417">
                        <c:v>529291.07012010436</c:v>
                      </c:pt>
                      <c:pt idx="418">
                        <c:v>530709.67781098618</c:v>
                      </c:pt>
                      <c:pt idx="419">
                        <c:v>532128.28550186788</c:v>
                      </c:pt>
                      <c:pt idx="420">
                        <c:v>533073.97920012788</c:v>
                      </c:pt>
                      <c:pt idx="421">
                        <c:v>534492.58689100959</c:v>
                      </c:pt>
                      <c:pt idx="422">
                        <c:v>535911.14981956361</c:v>
                      </c:pt>
                      <c:pt idx="423">
                        <c:v>536856.88828015141</c:v>
                      </c:pt>
                      <c:pt idx="424">
                        <c:v>538275.49597103312</c:v>
                      </c:pt>
                      <c:pt idx="425">
                        <c:v>539694.05889958714</c:v>
                      </c:pt>
                      <c:pt idx="426">
                        <c:v>540639.79736017494</c:v>
                      </c:pt>
                      <c:pt idx="427">
                        <c:v>542058.36028872896</c:v>
                      </c:pt>
                      <c:pt idx="428">
                        <c:v>543476.96797961066</c:v>
                      </c:pt>
                      <c:pt idx="429">
                        <c:v>544422.70644019847</c:v>
                      </c:pt>
                      <c:pt idx="430">
                        <c:v>545841.26936875249</c:v>
                      </c:pt>
                      <c:pt idx="431">
                        <c:v>547259.87705963419</c:v>
                      </c:pt>
                      <c:pt idx="432">
                        <c:v>548205.615520222</c:v>
                      </c:pt>
                      <c:pt idx="433">
                        <c:v>549624.1784487759</c:v>
                      </c:pt>
                      <c:pt idx="434">
                        <c:v>551042.78613965772</c:v>
                      </c:pt>
                      <c:pt idx="435">
                        <c:v>551988.47983791772</c:v>
                      </c:pt>
                      <c:pt idx="436">
                        <c:v>553407.08752879943</c:v>
                      </c:pt>
                      <c:pt idx="437">
                        <c:v>554825.69521968125</c:v>
                      </c:pt>
                      <c:pt idx="438">
                        <c:v>555771.38891794125</c:v>
                      </c:pt>
                      <c:pt idx="439">
                        <c:v>557189.99660882296</c:v>
                      </c:pt>
                      <c:pt idx="440">
                        <c:v>558608.55953737698</c:v>
                      </c:pt>
                      <c:pt idx="441">
                        <c:v>559554.29799796478</c:v>
                      </c:pt>
                      <c:pt idx="442">
                        <c:v>560972.90568884648</c:v>
                      </c:pt>
                      <c:pt idx="443">
                        <c:v>562391.4686174005</c:v>
                      </c:pt>
                      <c:pt idx="444">
                        <c:v>563337.20707798831</c:v>
                      </c:pt>
                      <c:pt idx="445">
                        <c:v>564755.81476887001</c:v>
                      </c:pt>
                      <c:pt idx="446">
                        <c:v>566174.37769742403</c:v>
                      </c:pt>
                      <c:pt idx="447">
                        <c:v>567120.11615801184</c:v>
                      </c:pt>
                      <c:pt idx="448">
                        <c:v>568538.67908656574</c:v>
                      </c:pt>
                      <c:pt idx="449">
                        <c:v>569957.28677744756</c:v>
                      </c:pt>
                      <c:pt idx="450">
                        <c:v>570903.02523803536</c:v>
                      </c:pt>
                      <c:pt idx="451">
                        <c:v>572321.58816658927</c:v>
                      </c:pt>
                      <c:pt idx="452">
                        <c:v>573740.19585747097</c:v>
                      </c:pt>
                      <c:pt idx="453">
                        <c:v>574685.93431805889</c:v>
                      </c:pt>
                      <c:pt idx="454">
                        <c:v>576104.49724661279</c:v>
                      </c:pt>
                      <c:pt idx="455">
                        <c:v>577523.1049374945</c:v>
                      </c:pt>
                      <c:pt idx="456">
                        <c:v>578468.79863575462</c:v>
                      </c:pt>
                      <c:pt idx="457">
                        <c:v>579887.40632663632</c:v>
                      </c:pt>
                      <c:pt idx="458">
                        <c:v>581306.01401751803</c:v>
                      </c:pt>
                      <c:pt idx="459">
                        <c:v>582251.70771577815</c:v>
                      </c:pt>
                      <c:pt idx="460">
                        <c:v>583670.31540665985</c:v>
                      </c:pt>
                      <c:pt idx="461">
                        <c:v>585088.87833521387</c:v>
                      </c:pt>
                      <c:pt idx="462">
                        <c:v>586034.61679580167</c:v>
                      </c:pt>
                      <c:pt idx="463">
                        <c:v>587453.22448668338</c:v>
                      </c:pt>
                      <c:pt idx="464">
                        <c:v>588871.7874152374</c:v>
                      </c:pt>
                      <c:pt idx="465">
                        <c:v>589817.5258758252</c:v>
                      </c:pt>
                      <c:pt idx="466">
                        <c:v>591236.13356670691</c:v>
                      </c:pt>
                      <c:pt idx="467">
                        <c:v>592654.69649526081</c:v>
                      </c:pt>
                      <c:pt idx="468">
                        <c:v>593600.43495584873</c:v>
                      </c:pt>
                      <c:pt idx="469">
                        <c:v>595018.99788440263</c:v>
                      </c:pt>
                      <c:pt idx="470">
                        <c:v>596437.60557528434</c:v>
                      </c:pt>
                      <c:pt idx="471">
                        <c:v>597383.34403587214</c:v>
                      </c:pt>
                      <c:pt idx="472">
                        <c:v>598801.90696442616</c:v>
                      </c:pt>
                      <c:pt idx="473">
                        <c:v>600220.51465530787</c:v>
                      </c:pt>
                      <c:pt idx="474">
                        <c:v>601166.25311589567</c:v>
                      </c:pt>
                      <c:pt idx="475">
                        <c:v>602584.81604444969</c:v>
                      </c:pt>
                      <c:pt idx="476">
                        <c:v>604003.42373533139</c:v>
                      </c:pt>
                      <c:pt idx="477">
                        <c:v>604949.11743359151</c:v>
                      </c:pt>
                      <c:pt idx="478">
                        <c:v>606367.72512447322</c:v>
                      </c:pt>
                      <c:pt idx="479">
                        <c:v>607786.33281535492</c:v>
                      </c:pt>
                      <c:pt idx="480">
                        <c:v>608732.02651361504</c:v>
                      </c:pt>
                      <c:pt idx="481">
                        <c:v>610150.63420449675</c:v>
                      </c:pt>
                      <c:pt idx="482">
                        <c:v>611569.19713305065</c:v>
                      </c:pt>
                      <c:pt idx="483">
                        <c:v>612514.93559363857</c:v>
                      </c:pt>
                      <c:pt idx="484">
                        <c:v>613933.54328452027</c:v>
                      </c:pt>
                      <c:pt idx="485">
                        <c:v>615352.10621307418</c:v>
                      </c:pt>
                      <c:pt idx="486">
                        <c:v>616297.84467366198</c:v>
                      </c:pt>
                      <c:pt idx="487">
                        <c:v>617716.407602216</c:v>
                      </c:pt>
                      <c:pt idx="488">
                        <c:v>619135.01529309771</c:v>
                      </c:pt>
                      <c:pt idx="489">
                        <c:v>620080.75375368551</c:v>
                      </c:pt>
                      <c:pt idx="490">
                        <c:v>621499.31668223953</c:v>
                      </c:pt>
                      <c:pt idx="491">
                        <c:v>622917.92437312123</c:v>
                      </c:pt>
                      <c:pt idx="492">
                        <c:v>623863.66283370904</c:v>
                      </c:pt>
                      <c:pt idx="493">
                        <c:v>625282.22576226306</c:v>
                      </c:pt>
                      <c:pt idx="494">
                        <c:v>626700.83345314476</c:v>
                      </c:pt>
                      <c:pt idx="495">
                        <c:v>627646.52715140488</c:v>
                      </c:pt>
                      <c:pt idx="496">
                        <c:v>629065.13484228658</c:v>
                      </c:pt>
                      <c:pt idx="497">
                        <c:v>630483.74253316829</c:v>
                      </c:pt>
                      <c:pt idx="498">
                        <c:v>631429.43623142829</c:v>
                      </c:pt>
                      <c:pt idx="499">
                        <c:v>632848.04392231011</c:v>
                      </c:pt>
                      <c:pt idx="500">
                        <c:v>634266.60685086402</c:v>
                      </c:pt>
                      <c:pt idx="501">
                        <c:v>635212.34531145182</c:v>
                      </c:pt>
                      <c:pt idx="502">
                        <c:v>636630.95300233364</c:v>
                      </c:pt>
                      <c:pt idx="503">
                        <c:v>638049.51593088754</c:v>
                      </c:pt>
                      <c:pt idx="504">
                        <c:v>638995.25439147535</c:v>
                      </c:pt>
                      <c:pt idx="505">
                        <c:v>640413.86208235705</c:v>
                      </c:pt>
                      <c:pt idx="506">
                        <c:v>641832.42501091107</c:v>
                      </c:pt>
                      <c:pt idx="507">
                        <c:v>642778.16347149888</c:v>
                      </c:pt>
                      <c:pt idx="508">
                        <c:v>644196.7264000529</c:v>
                      </c:pt>
                      <c:pt idx="509">
                        <c:v>645615.3340909346</c:v>
                      </c:pt>
                      <c:pt idx="510">
                        <c:v>646561.0725515224</c:v>
                      </c:pt>
                      <c:pt idx="511">
                        <c:v>647979.63548007642</c:v>
                      </c:pt>
                      <c:pt idx="512">
                        <c:v>649398.24317095813</c:v>
                      </c:pt>
                      <c:pt idx="513">
                        <c:v>650343.98163154593</c:v>
                      </c:pt>
                      <c:pt idx="514">
                        <c:v>651762.54456009995</c:v>
                      </c:pt>
                      <c:pt idx="515">
                        <c:v>653181.15225098166</c:v>
                      </c:pt>
                      <c:pt idx="516">
                        <c:v>654126.84594924166</c:v>
                      </c:pt>
                      <c:pt idx="517">
                        <c:v>655545.45364012336</c:v>
                      </c:pt>
                      <c:pt idx="518">
                        <c:v>656964.06133100518</c:v>
                      </c:pt>
                      <c:pt idx="519">
                        <c:v>657909.75502926519</c:v>
                      </c:pt>
                      <c:pt idx="520">
                        <c:v>659328.36272014689</c:v>
                      </c:pt>
                      <c:pt idx="521">
                        <c:v>660746.92564870091</c:v>
                      </c:pt>
                      <c:pt idx="522">
                        <c:v>661692.66410928871</c:v>
                      </c:pt>
                      <c:pt idx="523">
                        <c:v>663111.27180017042</c:v>
                      </c:pt>
                      <c:pt idx="524">
                        <c:v>664529.83472872444</c:v>
                      </c:pt>
                      <c:pt idx="525">
                        <c:v>665475.57318931224</c:v>
                      </c:pt>
                      <c:pt idx="526">
                        <c:v>666736.52796187752</c:v>
                      </c:pt>
                      <c:pt idx="527">
                        <c:v>667997.52749677049</c:v>
                      </c:pt>
                      <c:pt idx="528">
                        <c:v>669258.48226933577</c:v>
                      </c:pt>
                      <c:pt idx="529">
                        <c:v>670519.43704190105</c:v>
                      </c:pt>
                      <c:pt idx="530">
                        <c:v>671780.39181446622</c:v>
                      </c:pt>
                      <c:pt idx="531">
                        <c:v>673198.99950534804</c:v>
                      </c:pt>
                      <c:pt idx="532">
                        <c:v>674459.9542779132</c:v>
                      </c:pt>
                      <c:pt idx="533">
                        <c:v>675720.95381280628</c:v>
                      </c:pt>
                      <c:pt idx="534">
                        <c:v>676981.90858537157</c:v>
                      </c:pt>
                      <c:pt idx="535">
                        <c:v>678242.86335793673</c:v>
                      </c:pt>
                      <c:pt idx="536">
                        <c:v>679346.20997451327</c:v>
                      </c:pt>
                      <c:pt idx="537">
                        <c:v>680607.16474707855</c:v>
                      </c:pt>
                      <c:pt idx="538">
                        <c:v>681868.16428197152</c:v>
                      </c:pt>
                      <c:pt idx="539">
                        <c:v>683129.1190545368</c:v>
                      </c:pt>
                      <c:pt idx="540">
                        <c:v>684547.68198309082</c:v>
                      </c:pt>
                      <c:pt idx="541">
                        <c:v>685651.02859966736</c:v>
                      </c:pt>
                      <c:pt idx="542">
                        <c:v>686912.02813456033</c:v>
                      </c:pt>
                      <c:pt idx="543">
                        <c:v>688172.98290712561</c:v>
                      </c:pt>
                      <c:pt idx="544">
                        <c:v>689433.93767969089</c:v>
                      </c:pt>
                      <c:pt idx="545">
                        <c:v>690694.93721458386</c:v>
                      </c:pt>
                      <c:pt idx="546">
                        <c:v>691955.89198714914</c:v>
                      </c:pt>
                      <c:pt idx="547">
                        <c:v>693374.45491570304</c:v>
                      </c:pt>
                      <c:pt idx="548">
                        <c:v>694477.80153227958</c:v>
                      </c:pt>
                      <c:pt idx="549">
                        <c:v>695896.4092231614</c:v>
                      </c:pt>
                      <c:pt idx="550">
                        <c:v>697157.36399572657</c:v>
                      </c:pt>
                      <c:pt idx="551">
                        <c:v>698260.71061230311</c:v>
                      </c:pt>
                      <c:pt idx="552">
                        <c:v>699521.71014719619</c:v>
                      </c:pt>
                      <c:pt idx="553">
                        <c:v>700782.66491976136</c:v>
                      </c:pt>
                      <c:pt idx="554">
                        <c:v>702043.61969232664</c:v>
                      </c:pt>
                      <c:pt idx="555">
                        <c:v>703304.57446489192</c:v>
                      </c:pt>
                      <c:pt idx="556">
                        <c:v>704565.57399978489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0310-4252-A5CF-CF6BCB66E94B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v>NORMALWEIGHT 4</c:v>
                </c:tx>
                <c:spPr>
                  <a:ln w="25400" cap="rnd">
                    <a:solidFill>
                      <a:schemeClr val="accent3">
                        <a:shade val="68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'NORMALWEIGHT 4'!$J$6:$J$558</c15:sqref>
                        </c15:formulaRef>
                      </c:ext>
                    </c:extLst>
                    <c:numCache>
                      <c:formatCode>0.0000</c:formatCode>
                      <c:ptCount val="553"/>
                      <c:pt idx="0">
                        <c:v>-9.4126507639884964E-4</c:v>
                      </c:pt>
                      <c:pt idx="1">
                        <c:v>-9.4126507639884964E-4</c:v>
                      </c:pt>
                      <c:pt idx="2">
                        <c:v>-9.4126507639884964E-4</c:v>
                      </c:pt>
                      <c:pt idx="3">
                        <c:v>-9.4126507639884964E-4</c:v>
                      </c:pt>
                      <c:pt idx="4">
                        <c:v>-9.4126507639884964E-4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9.4126507639884964E-4</c:v>
                      </c:pt>
                      <c:pt idx="8">
                        <c:v>9.4126507639884964E-4</c:v>
                      </c:pt>
                      <c:pt idx="9">
                        <c:v>9.4126507639884964E-4</c:v>
                      </c:pt>
                      <c:pt idx="10">
                        <c:v>9.4126507639884964E-4</c:v>
                      </c:pt>
                      <c:pt idx="11">
                        <c:v>9.4126507639884964E-4</c:v>
                      </c:pt>
                      <c:pt idx="12">
                        <c:v>1.8825301527976993E-3</c:v>
                      </c:pt>
                      <c:pt idx="13">
                        <c:v>1.8825301527976993E-3</c:v>
                      </c:pt>
                      <c:pt idx="14">
                        <c:v>1.8825301527976993E-3</c:v>
                      </c:pt>
                      <c:pt idx="15">
                        <c:v>1.8825301527976993E-3</c:v>
                      </c:pt>
                      <c:pt idx="16">
                        <c:v>2.8237950801849364E-3</c:v>
                      </c:pt>
                      <c:pt idx="17">
                        <c:v>2.8237950801849364E-3</c:v>
                      </c:pt>
                      <c:pt idx="18">
                        <c:v>3.7650603055953986E-3</c:v>
                      </c:pt>
                      <c:pt idx="19">
                        <c:v>3.7650603055953986E-3</c:v>
                      </c:pt>
                      <c:pt idx="20">
                        <c:v>3.7650603055953986E-3</c:v>
                      </c:pt>
                      <c:pt idx="21">
                        <c:v>3.7650603055953986E-3</c:v>
                      </c:pt>
                      <c:pt idx="22">
                        <c:v>3.7650603055953986E-3</c:v>
                      </c:pt>
                      <c:pt idx="23">
                        <c:v>3.7650603055953986E-3</c:v>
                      </c:pt>
                      <c:pt idx="24">
                        <c:v>4.7063255310058607E-3</c:v>
                      </c:pt>
                      <c:pt idx="25">
                        <c:v>4.7063255310058607E-3</c:v>
                      </c:pt>
                      <c:pt idx="26">
                        <c:v>4.7063255310058607E-3</c:v>
                      </c:pt>
                      <c:pt idx="27">
                        <c:v>4.7063255310058607E-3</c:v>
                      </c:pt>
                      <c:pt idx="28">
                        <c:v>5.6475901603698728E-3</c:v>
                      </c:pt>
                      <c:pt idx="29">
                        <c:v>5.6475901603698728E-3</c:v>
                      </c:pt>
                      <c:pt idx="30">
                        <c:v>5.6475901603698728E-3</c:v>
                      </c:pt>
                      <c:pt idx="31">
                        <c:v>6.588855385780335E-3</c:v>
                      </c:pt>
                      <c:pt idx="32">
                        <c:v>6.588855385780335E-3</c:v>
                      </c:pt>
                      <c:pt idx="33">
                        <c:v>6.588855385780335E-3</c:v>
                      </c:pt>
                      <c:pt idx="34">
                        <c:v>6.588855385780335E-3</c:v>
                      </c:pt>
                      <c:pt idx="35">
                        <c:v>7.5301206111907971E-3</c:v>
                      </c:pt>
                      <c:pt idx="36">
                        <c:v>7.5301206111907971E-3</c:v>
                      </c:pt>
                      <c:pt idx="37">
                        <c:v>7.5301206111907971E-3</c:v>
                      </c:pt>
                      <c:pt idx="38">
                        <c:v>8.4713858366012584E-3</c:v>
                      </c:pt>
                      <c:pt idx="39">
                        <c:v>8.4713858366012584E-3</c:v>
                      </c:pt>
                      <c:pt idx="40">
                        <c:v>8.4713858366012584E-3</c:v>
                      </c:pt>
                      <c:pt idx="41">
                        <c:v>9.4126510620117215E-3</c:v>
                      </c:pt>
                      <c:pt idx="42">
                        <c:v>8.4713858366012584E-3</c:v>
                      </c:pt>
                      <c:pt idx="43">
                        <c:v>9.4126510620117215E-3</c:v>
                      </c:pt>
                      <c:pt idx="44">
                        <c:v>9.4126510620117215E-3</c:v>
                      </c:pt>
                      <c:pt idx="45">
                        <c:v>9.4126510620117215E-3</c:v>
                      </c:pt>
                      <c:pt idx="46">
                        <c:v>1.0353915691375733E-2</c:v>
                      </c:pt>
                      <c:pt idx="47">
                        <c:v>1.0353915691375733E-2</c:v>
                      </c:pt>
                      <c:pt idx="48">
                        <c:v>1.0353915691375733E-2</c:v>
                      </c:pt>
                      <c:pt idx="49">
                        <c:v>1.1295180320739746E-2</c:v>
                      </c:pt>
                      <c:pt idx="50">
                        <c:v>1.1295180320739746E-2</c:v>
                      </c:pt>
                      <c:pt idx="51">
                        <c:v>1.1295180320739746E-2</c:v>
                      </c:pt>
                      <c:pt idx="52">
                        <c:v>1.1295180320739746E-2</c:v>
                      </c:pt>
                      <c:pt idx="53">
                        <c:v>1.2236446142196657E-2</c:v>
                      </c:pt>
                      <c:pt idx="54">
                        <c:v>1.2236446142196657E-2</c:v>
                      </c:pt>
                      <c:pt idx="55">
                        <c:v>1.2236446142196657E-2</c:v>
                      </c:pt>
                      <c:pt idx="56">
                        <c:v>1.2236446142196657E-2</c:v>
                      </c:pt>
                      <c:pt idx="57">
                        <c:v>1.317771077156067E-2</c:v>
                      </c:pt>
                      <c:pt idx="58">
                        <c:v>1.317771077156067E-2</c:v>
                      </c:pt>
                      <c:pt idx="59">
                        <c:v>1.317771077156067E-2</c:v>
                      </c:pt>
                      <c:pt idx="60">
                        <c:v>1.4118976593017578E-2</c:v>
                      </c:pt>
                      <c:pt idx="61">
                        <c:v>1.4118976593017578E-2</c:v>
                      </c:pt>
                      <c:pt idx="62">
                        <c:v>1.4118976593017578E-2</c:v>
                      </c:pt>
                      <c:pt idx="63">
                        <c:v>1.4118976593017578E-2</c:v>
                      </c:pt>
                      <c:pt idx="64">
                        <c:v>1.5060241222381594E-2</c:v>
                      </c:pt>
                      <c:pt idx="65">
                        <c:v>1.5060241222381594E-2</c:v>
                      </c:pt>
                      <c:pt idx="66">
                        <c:v>1.6001505851745607E-2</c:v>
                      </c:pt>
                      <c:pt idx="67">
                        <c:v>1.6001505851745607E-2</c:v>
                      </c:pt>
                      <c:pt idx="68">
                        <c:v>1.6001505851745607E-2</c:v>
                      </c:pt>
                      <c:pt idx="69">
                        <c:v>1.6001505851745607E-2</c:v>
                      </c:pt>
                      <c:pt idx="70">
                        <c:v>1.6001505851745607E-2</c:v>
                      </c:pt>
                      <c:pt idx="71">
                        <c:v>1.6942771673202517E-2</c:v>
                      </c:pt>
                      <c:pt idx="72">
                        <c:v>1.6942771673202517E-2</c:v>
                      </c:pt>
                      <c:pt idx="73">
                        <c:v>1.6942771673202517E-2</c:v>
                      </c:pt>
                      <c:pt idx="74">
                        <c:v>1.6942771673202517E-2</c:v>
                      </c:pt>
                      <c:pt idx="75">
                        <c:v>1.7884036302566533E-2</c:v>
                      </c:pt>
                      <c:pt idx="76">
                        <c:v>1.7884036302566533E-2</c:v>
                      </c:pt>
                      <c:pt idx="77">
                        <c:v>1.7884036302566533E-2</c:v>
                      </c:pt>
                      <c:pt idx="78">
                        <c:v>1.8825302124023443E-2</c:v>
                      </c:pt>
                      <c:pt idx="79">
                        <c:v>1.8825302124023443E-2</c:v>
                      </c:pt>
                      <c:pt idx="80">
                        <c:v>1.8825302124023443E-2</c:v>
                      </c:pt>
                      <c:pt idx="81">
                        <c:v>1.9766566753387452E-2</c:v>
                      </c:pt>
                      <c:pt idx="82">
                        <c:v>1.9766566753387452E-2</c:v>
                      </c:pt>
                      <c:pt idx="83">
                        <c:v>1.9766566753387452E-2</c:v>
                      </c:pt>
                      <c:pt idx="84">
                        <c:v>1.9766566753387452E-2</c:v>
                      </c:pt>
                      <c:pt idx="85">
                        <c:v>2.0707831382751465E-2</c:v>
                      </c:pt>
                      <c:pt idx="86">
                        <c:v>2.0707831382751465E-2</c:v>
                      </c:pt>
                      <c:pt idx="87">
                        <c:v>2.0707831382751465E-2</c:v>
                      </c:pt>
                      <c:pt idx="88">
                        <c:v>2.0707831382751465E-2</c:v>
                      </c:pt>
                      <c:pt idx="89">
                        <c:v>2.1649096012115482E-2</c:v>
                      </c:pt>
                      <c:pt idx="90">
                        <c:v>2.1649096012115482E-2</c:v>
                      </c:pt>
                      <c:pt idx="91">
                        <c:v>2.1649096012115482E-2</c:v>
                      </c:pt>
                      <c:pt idx="92">
                        <c:v>2.2590360641479491E-2</c:v>
                      </c:pt>
                      <c:pt idx="93">
                        <c:v>2.2590360641479491E-2</c:v>
                      </c:pt>
                      <c:pt idx="94">
                        <c:v>2.2590360641479491E-2</c:v>
                      </c:pt>
                      <c:pt idx="95">
                        <c:v>2.3531627655029298E-2</c:v>
                      </c:pt>
                      <c:pt idx="96">
                        <c:v>2.3531627655029298E-2</c:v>
                      </c:pt>
                      <c:pt idx="97">
                        <c:v>2.3531627655029298E-2</c:v>
                      </c:pt>
                      <c:pt idx="98">
                        <c:v>2.3531627655029298E-2</c:v>
                      </c:pt>
                      <c:pt idx="99">
                        <c:v>2.4472892284393314E-2</c:v>
                      </c:pt>
                      <c:pt idx="100">
                        <c:v>2.4472892284393314E-2</c:v>
                      </c:pt>
                      <c:pt idx="101">
                        <c:v>2.4472892284393314E-2</c:v>
                      </c:pt>
                      <c:pt idx="102">
                        <c:v>2.5414156913757324E-2</c:v>
                      </c:pt>
                      <c:pt idx="103">
                        <c:v>2.5414156913757324E-2</c:v>
                      </c:pt>
                      <c:pt idx="104">
                        <c:v>2.5414156913757324E-2</c:v>
                      </c:pt>
                      <c:pt idx="105">
                        <c:v>2.635542154312134E-2</c:v>
                      </c:pt>
                      <c:pt idx="106">
                        <c:v>2.635542154312134E-2</c:v>
                      </c:pt>
                      <c:pt idx="107">
                        <c:v>2.635542154312134E-2</c:v>
                      </c:pt>
                      <c:pt idx="108">
                        <c:v>2.635542154312134E-2</c:v>
                      </c:pt>
                      <c:pt idx="109">
                        <c:v>2.7296686172485353E-2</c:v>
                      </c:pt>
                      <c:pt idx="110">
                        <c:v>2.7296686172485353E-2</c:v>
                      </c:pt>
                      <c:pt idx="111">
                        <c:v>2.8237953186035156E-2</c:v>
                      </c:pt>
                      <c:pt idx="112">
                        <c:v>2.8237953186035156E-2</c:v>
                      </c:pt>
                      <c:pt idx="113">
                        <c:v>2.8237953186035156E-2</c:v>
                      </c:pt>
                      <c:pt idx="114">
                        <c:v>2.8237953186035156E-2</c:v>
                      </c:pt>
                      <c:pt idx="115">
                        <c:v>2.8237953186035156E-2</c:v>
                      </c:pt>
                      <c:pt idx="116">
                        <c:v>2.9179217815399172E-2</c:v>
                      </c:pt>
                      <c:pt idx="117">
                        <c:v>3.0120482444763189E-2</c:v>
                      </c:pt>
                      <c:pt idx="118">
                        <c:v>3.0120482444763189E-2</c:v>
                      </c:pt>
                      <c:pt idx="119">
                        <c:v>3.0120482444763189E-2</c:v>
                      </c:pt>
                      <c:pt idx="120">
                        <c:v>3.0120482444763189E-2</c:v>
                      </c:pt>
                      <c:pt idx="121">
                        <c:v>3.1061747074127198E-2</c:v>
                      </c:pt>
                      <c:pt idx="122">
                        <c:v>3.1061747074127198E-2</c:v>
                      </c:pt>
                      <c:pt idx="123">
                        <c:v>3.1061747074127198E-2</c:v>
                      </c:pt>
                      <c:pt idx="124">
                        <c:v>3.2003011703491215E-2</c:v>
                      </c:pt>
                      <c:pt idx="125">
                        <c:v>3.2003011703491215E-2</c:v>
                      </c:pt>
                      <c:pt idx="126">
                        <c:v>3.2003011703491215E-2</c:v>
                      </c:pt>
                      <c:pt idx="127">
                        <c:v>3.2003011703491215E-2</c:v>
                      </c:pt>
                      <c:pt idx="128">
                        <c:v>3.2944278717041017E-2</c:v>
                      </c:pt>
                      <c:pt idx="129">
                        <c:v>3.2944278717041017E-2</c:v>
                      </c:pt>
                      <c:pt idx="130">
                        <c:v>3.2944278717041017E-2</c:v>
                      </c:pt>
                      <c:pt idx="131">
                        <c:v>3.2944278717041017E-2</c:v>
                      </c:pt>
                      <c:pt idx="132">
                        <c:v>3.3885543346405034E-2</c:v>
                      </c:pt>
                      <c:pt idx="133">
                        <c:v>3.3885543346405034E-2</c:v>
                      </c:pt>
                      <c:pt idx="134">
                        <c:v>3.3885543346405034E-2</c:v>
                      </c:pt>
                      <c:pt idx="135">
                        <c:v>3.482680797576905E-2</c:v>
                      </c:pt>
                      <c:pt idx="136">
                        <c:v>3.482680797576905E-2</c:v>
                      </c:pt>
                      <c:pt idx="137">
                        <c:v>3.482680797576905E-2</c:v>
                      </c:pt>
                      <c:pt idx="138">
                        <c:v>3.5768072605133067E-2</c:v>
                      </c:pt>
                      <c:pt idx="139">
                        <c:v>3.5768072605133067E-2</c:v>
                      </c:pt>
                      <c:pt idx="140">
                        <c:v>3.5768072605133067E-2</c:v>
                      </c:pt>
                      <c:pt idx="141">
                        <c:v>3.6709337234497069E-2</c:v>
                      </c:pt>
                      <c:pt idx="142">
                        <c:v>3.6709337234497069E-2</c:v>
                      </c:pt>
                      <c:pt idx="143">
                        <c:v>3.7650604248046886E-2</c:v>
                      </c:pt>
                      <c:pt idx="144">
                        <c:v>3.7650604248046886E-2</c:v>
                      </c:pt>
                      <c:pt idx="145">
                        <c:v>3.7650604248046886E-2</c:v>
                      </c:pt>
                      <c:pt idx="146">
                        <c:v>3.7650604248046886E-2</c:v>
                      </c:pt>
                      <c:pt idx="147">
                        <c:v>3.8591868877410888E-2</c:v>
                      </c:pt>
                      <c:pt idx="148">
                        <c:v>3.8591868877410888E-2</c:v>
                      </c:pt>
                      <c:pt idx="149">
                        <c:v>3.8591868877410888E-2</c:v>
                      </c:pt>
                      <c:pt idx="150">
                        <c:v>3.9533133506774905E-2</c:v>
                      </c:pt>
                      <c:pt idx="151">
                        <c:v>3.9533133506774905E-2</c:v>
                      </c:pt>
                      <c:pt idx="152">
                        <c:v>3.9533133506774905E-2</c:v>
                      </c:pt>
                      <c:pt idx="153">
                        <c:v>3.9533133506774905E-2</c:v>
                      </c:pt>
                      <c:pt idx="154">
                        <c:v>4.0474400520324708E-2</c:v>
                      </c:pt>
                      <c:pt idx="155">
                        <c:v>4.0474400520324708E-2</c:v>
                      </c:pt>
                      <c:pt idx="156">
                        <c:v>4.0474400520324708E-2</c:v>
                      </c:pt>
                      <c:pt idx="157">
                        <c:v>4.1415662765502931E-2</c:v>
                      </c:pt>
                      <c:pt idx="158">
                        <c:v>4.1415662765502931E-2</c:v>
                      </c:pt>
                      <c:pt idx="159">
                        <c:v>4.2356929779052734E-2</c:v>
                      </c:pt>
                      <c:pt idx="160">
                        <c:v>4.2356929779052734E-2</c:v>
                      </c:pt>
                      <c:pt idx="161">
                        <c:v>4.2356929779052734E-2</c:v>
                      </c:pt>
                      <c:pt idx="162">
                        <c:v>4.2356929779052734E-2</c:v>
                      </c:pt>
                      <c:pt idx="163">
                        <c:v>4.3298192024230964E-2</c:v>
                      </c:pt>
                      <c:pt idx="164">
                        <c:v>4.3298192024230964E-2</c:v>
                      </c:pt>
                      <c:pt idx="165">
                        <c:v>4.3298192024230964E-2</c:v>
                      </c:pt>
                      <c:pt idx="166">
                        <c:v>4.3298192024230964E-2</c:v>
                      </c:pt>
                      <c:pt idx="167">
                        <c:v>4.4239459037780766E-2</c:v>
                      </c:pt>
                      <c:pt idx="168">
                        <c:v>4.4239459037780766E-2</c:v>
                      </c:pt>
                      <c:pt idx="169">
                        <c:v>4.5180721282958983E-2</c:v>
                      </c:pt>
                      <c:pt idx="170">
                        <c:v>4.5180721282958983E-2</c:v>
                      </c:pt>
                      <c:pt idx="171">
                        <c:v>4.5180721282958983E-2</c:v>
                      </c:pt>
                      <c:pt idx="172">
                        <c:v>4.5180721282958983E-2</c:v>
                      </c:pt>
                      <c:pt idx="173">
                        <c:v>4.6121988296508799E-2</c:v>
                      </c:pt>
                      <c:pt idx="174">
                        <c:v>4.6121988296508799E-2</c:v>
                      </c:pt>
                      <c:pt idx="175">
                        <c:v>4.6121988296508799E-2</c:v>
                      </c:pt>
                      <c:pt idx="176">
                        <c:v>4.7063255310058595E-2</c:v>
                      </c:pt>
                      <c:pt idx="177">
                        <c:v>4.7063255310058595E-2</c:v>
                      </c:pt>
                      <c:pt idx="178">
                        <c:v>4.7063255310058595E-2</c:v>
                      </c:pt>
                      <c:pt idx="179">
                        <c:v>4.7063255310058595E-2</c:v>
                      </c:pt>
                      <c:pt idx="180">
                        <c:v>4.8004517555236825E-2</c:v>
                      </c:pt>
                      <c:pt idx="181">
                        <c:v>4.8004517555236825E-2</c:v>
                      </c:pt>
                      <c:pt idx="182">
                        <c:v>4.8004517555236825E-2</c:v>
                      </c:pt>
                      <c:pt idx="183">
                        <c:v>4.8945784568786628E-2</c:v>
                      </c:pt>
                      <c:pt idx="184">
                        <c:v>4.8945784568786628E-2</c:v>
                      </c:pt>
                      <c:pt idx="185">
                        <c:v>4.8945784568786628E-2</c:v>
                      </c:pt>
                      <c:pt idx="186">
                        <c:v>4.8945784568786628E-2</c:v>
                      </c:pt>
                      <c:pt idx="187">
                        <c:v>4.9887046813964844E-2</c:v>
                      </c:pt>
                      <c:pt idx="188">
                        <c:v>4.9887046813964844E-2</c:v>
                      </c:pt>
                      <c:pt idx="189">
                        <c:v>5.0828313827514647E-2</c:v>
                      </c:pt>
                      <c:pt idx="190">
                        <c:v>5.0828313827514647E-2</c:v>
                      </c:pt>
                      <c:pt idx="191">
                        <c:v>5.0828313827514647E-2</c:v>
                      </c:pt>
                      <c:pt idx="192">
                        <c:v>5.1769580841064464E-2</c:v>
                      </c:pt>
                      <c:pt idx="193">
                        <c:v>5.1769580841064464E-2</c:v>
                      </c:pt>
                      <c:pt idx="194">
                        <c:v>5.1769580841064464E-2</c:v>
                      </c:pt>
                      <c:pt idx="195">
                        <c:v>5.271084308624268E-2</c:v>
                      </c:pt>
                      <c:pt idx="196">
                        <c:v>5.271084308624268E-2</c:v>
                      </c:pt>
                      <c:pt idx="197">
                        <c:v>5.271084308624268E-2</c:v>
                      </c:pt>
                      <c:pt idx="198">
                        <c:v>5.3652110099792483E-2</c:v>
                      </c:pt>
                      <c:pt idx="199">
                        <c:v>5.3652110099792483E-2</c:v>
                      </c:pt>
                      <c:pt idx="200">
                        <c:v>5.3652110099792483E-2</c:v>
                      </c:pt>
                      <c:pt idx="201">
                        <c:v>5.4593372344970706E-2</c:v>
                      </c:pt>
                      <c:pt idx="202">
                        <c:v>5.4593372344970706E-2</c:v>
                      </c:pt>
                      <c:pt idx="203">
                        <c:v>5.4593372344970706E-2</c:v>
                      </c:pt>
                      <c:pt idx="204">
                        <c:v>5.5534639358520509E-2</c:v>
                      </c:pt>
                      <c:pt idx="205">
                        <c:v>5.5534639358520509E-2</c:v>
                      </c:pt>
                      <c:pt idx="206">
                        <c:v>5.5534639358520509E-2</c:v>
                      </c:pt>
                      <c:pt idx="207">
                        <c:v>5.5534639358520509E-2</c:v>
                      </c:pt>
                      <c:pt idx="208">
                        <c:v>5.6475906372070311E-2</c:v>
                      </c:pt>
                      <c:pt idx="209">
                        <c:v>5.6475906372070311E-2</c:v>
                      </c:pt>
                      <c:pt idx="210">
                        <c:v>5.7417168617248542E-2</c:v>
                      </c:pt>
                      <c:pt idx="211">
                        <c:v>5.7417168617248542E-2</c:v>
                      </c:pt>
                      <c:pt idx="212">
                        <c:v>5.7417168617248542E-2</c:v>
                      </c:pt>
                      <c:pt idx="213">
                        <c:v>5.7417168617248542E-2</c:v>
                      </c:pt>
                      <c:pt idx="214">
                        <c:v>5.8358435630798344E-2</c:v>
                      </c:pt>
                      <c:pt idx="215">
                        <c:v>5.8358435630798344E-2</c:v>
                      </c:pt>
                      <c:pt idx="216">
                        <c:v>5.8358435630798344E-2</c:v>
                      </c:pt>
                      <c:pt idx="217">
                        <c:v>5.8358435630798344E-2</c:v>
                      </c:pt>
                      <c:pt idx="218">
                        <c:v>5.9299697875976561E-2</c:v>
                      </c:pt>
                      <c:pt idx="219">
                        <c:v>5.9299697875976561E-2</c:v>
                      </c:pt>
                      <c:pt idx="220">
                        <c:v>6.0240964889526377E-2</c:v>
                      </c:pt>
                      <c:pt idx="221">
                        <c:v>6.0240964889526377E-2</c:v>
                      </c:pt>
                      <c:pt idx="222">
                        <c:v>6.0240964889526377E-2</c:v>
                      </c:pt>
                      <c:pt idx="223">
                        <c:v>6.0240964889526377E-2</c:v>
                      </c:pt>
                      <c:pt idx="224">
                        <c:v>6.118223190307618E-2</c:v>
                      </c:pt>
                      <c:pt idx="225">
                        <c:v>6.118223190307618E-2</c:v>
                      </c:pt>
                      <c:pt idx="226">
                        <c:v>6.2123494148254396E-2</c:v>
                      </c:pt>
                      <c:pt idx="227">
                        <c:v>6.118223190307618E-2</c:v>
                      </c:pt>
                      <c:pt idx="228">
                        <c:v>6.2123494148254396E-2</c:v>
                      </c:pt>
                      <c:pt idx="229">
                        <c:v>6.2123494148254396E-2</c:v>
                      </c:pt>
                      <c:pt idx="230">
                        <c:v>6.306476116180422E-2</c:v>
                      </c:pt>
                      <c:pt idx="231">
                        <c:v>6.306476116180422E-2</c:v>
                      </c:pt>
                      <c:pt idx="232">
                        <c:v>6.306476116180422E-2</c:v>
                      </c:pt>
                      <c:pt idx="233">
                        <c:v>6.4006023406982429E-2</c:v>
                      </c:pt>
                      <c:pt idx="234">
                        <c:v>6.4006023406982429E-2</c:v>
                      </c:pt>
                      <c:pt idx="235">
                        <c:v>6.4006023406982429E-2</c:v>
                      </c:pt>
                      <c:pt idx="236">
                        <c:v>6.4947290420532225E-2</c:v>
                      </c:pt>
                      <c:pt idx="237">
                        <c:v>6.4947290420532225E-2</c:v>
                      </c:pt>
                      <c:pt idx="238">
                        <c:v>6.4947290420532225E-2</c:v>
                      </c:pt>
                      <c:pt idx="239">
                        <c:v>6.5888557434082035E-2</c:v>
                      </c:pt>
                      <c:pt idx="240">
                        <c:v>6.5888557434082035E-2</c:v>
                      </c:pt>
                      <c:pt idx="241">
                        <c:v>6.5888557434082035E-2</c:v>
                      </c:pt>
                      <c:pt idx="242">
                        <c:v>6.6829819679260258E-2</c:v>
                      </c:pt>
                      <c:pt idx="243">
                        <c:v>6.6829819679260258E-2</c:v>
                      </c:pt>
                      <c:pt idx="244">
                        <c:v>6.6829819679260258E-2</c:v>
                      </c:pt>
                      <c:pt idx="245">
                        <c:v>6.6829819679260258E-2</c:v>
                      </c:pt>
                      <c:pt idx="246">
                        <c:v>6.7771086692810067E-2</c:v>
                      </c:pt>
                      <c:pt idx="247">
                        <c:v>6.7771086692810067E-2</c:v>
                      </c:pt>
                      <c:pt idx="248">
                        <c:v>6.7771086692810067E-2</c:v>
                      </c:pt>
                      <c:pt idx="249">
                        <c:v>6.8712348937988277E-2</c:v>
                      </c:pt>
                      <c:pt idx="250">
                        <c:v>6.8712348937988277E-2</c:v>
                      </c:pt>
                      <c:pt idx="251">
                        <c:v>6.8712348937988277E-2</c:v>
                      </c:pt>
                      <c:pt idx="252">
                        <c:v>6.96536159515381E-2</c:v>
                      </c:pt>
                      <c:pt idx="253">
                        <c:v>6.96536159515381E-2</c:v>
                      </c:pt>
                      <c:pt idx="254">
                        <c:v>6.96536159515381E-2</c:v>
                      </c:pt>
                      <c:pt idx="255">
                        <c:v>7.0594882965087896E-2</c:v>
                      </c:pt>
                      <c:pt idx="256">
                        <c:v>7.0594882965087896E-2</c:v>
                      </c:pt>
                      <c:pt idx="257">
                        <c:v>7.0594882965087896E-2</c:v>
                      </c:pt>
                      <c:pt idx="258">
                        <c:v>7.0594882965087896E-2</c:v>
                      </c:pt>
                      <c:pt idx="259">
                        <c:v>7.1536145210266133E-2</c:v>
                      </c:pt>
                      <c:pt idx="260">
                        <c:v>7.1536145210266133E-2</c:v>
                      </c:pt>
                      <c:pt idx="261">
                        <c:v>7.2477412223815915E-2</c:v>
                      </c:pt>
                      <c:pt idx="262">
                        <c:v>7.2477412223815915E-2</c:v>
                      </c:pt>
                      <c:pt idx="263">
                        <c:v>7.2477412223815915E-2</c:v>
                      </c:pt>
                      <c:pt idx="264">
                        <c:v>7.3418674468994138E-2</c:v>
                      </c:pt>
                      <c:pt idx="265">
                        <c:v>7.3418674468994138E-2</c:v>
                      </c:pt>
                      <c:pt idx="266">
                        <c:v>7.3418674468994138E-2</c:v>
                      </c:pt>
                      <c:pt idx="267">
                        <c:v>7.3418674468994138E-2</c:v>
                      </c:pt>
                      <c:pt idx="268">
                        <c:v>7.4359941482543948E-2</c:v>
                      </c:pt>
                      <c:pt idx="269">
                        <c:v>7.4359941482543948E-2</c:v>
                      </c:pt>
                      <c:pt idx="270">
                        <c:v>7.4359941482543948E-2</c:v>
                      </c:pt>
                      <c:pt idx="271">
                        <c:v>7.5301208496093772E-2</c:v>
                      </c:pt>
                      <c:pt idx="272">
                        <c:v>7.5301208496093772E-2</c:v>
                      </c:pt>
                      <c:pt idx="273">
                        <c:v>7.6242470741271981E-2</c:v>
                      </c:pt>
                      <c:pt idx="274">
                        <c:v>7.6242470741271981E-2</c:v>
                      </c:pt>
                      <c:pt idx="275">
                        <c:v>7.6242470741271981E-2</c:v>
                      </c:pt>
                      <c:pt idx="276">
                        <c:v>7.6242470741271981E-2</c:v>
                      </c:pt>
                      <c:pt idx="277">
                        <c:v>7.7183737754821777E-2</c:v>
                      </c:pt>
                      <c:pt idx="278">
                        <c:v>7.7183737754821777E-2</c:v>
                      </c:pt>
                      <c:pt idx="279">
                        <c:v>7.7183737754821777E-2</c:v>
                      </c:pt>
                      <c:pt idx="280">
                        <c:v>7.8125000000000014E-2</c:v>
                      </c:pt>
                      <c:pt idx="281">
                        <c:v>7.8125000000000014E-2</c:v>
                      </c:pt>
                      <c:pt idx="282">
                        <c:v>7.8125000000000014E-2</c:v>
                      </c:pt>
                      <c:pt idx="283">
                        <c:v>7.906626701354981E-2</c:v>
                      </c:pt>
                      <c:pt idx="284">
                        <c:v>7.906626701354981E-2</c:v>
                      </c:pt>
                      <c:pt idx="285">
                        <c:v>7.906626701354981E-2</c:v>
                      </c:pt>
                      <c:pt idx="286">
                        <c:v>7.906626701354981E-2</c:v>
                      </c:pt>
                      <c:pt idx="287">
                        <c:v>8.0007534027099619E-2</c:v>
                      </c:pt>
                      <c:pt idx="288">
                        <c:v>8.0007534027099619E-2</c:v>
                      </c:pt>
                      <c:pt idx="289">
                        <c:v>8.0007534027099619E-2</c:v>
                      </c:pt>
                      <c:pt idx="290">
                        <c:v>8.0948801040649415E-2</c:v>
                      </c:pt>
                      <c:pt idx="291">
                        <c:v>8.0948801040649415E-2</c:v>
                      </c:pt>
                      <c:pt idx="292">
                        <c:v>8.1890058517456052E-2</c:v>
                      </c:pt>
                      <c:pt idx="293">
                        <c:v>8.1890058517456052E-2</c:v>
                      </c:pt>
                      <c:pt idx="294">
                        <c:v>8.1890058517456052E-2</c:v>
                      </c:pt>
                      <c:pt idx="295">
                        <c:v>8.2831325531005862E-2</c:v>
                      </c:pt>
                      <c:pt idx="296">
                        <c:v>8.2831325531005862E-2</c:v>
                      </c:pt>
                      <c:pt idx="297">
                        <c:v>8.2831325531005862E-2</c:v>
                      </c:pt>
                      <c:pt idx="298">
                        <c:v>8.2831325531005862E-2</c:v>
                      </c:pt>
                      <c:pt idx="299">
                        <c:v>8.3772592544555685E-2</c:v>
                      </c:pt>
                      <c:pt idx="300">
                        <c:v>8.3772592544555685E-2</c:v>
                      </c:pt>
                      <c:pt idx="301">
                        <c:v>8.4713859558105467E-2</c:v>
                      </c:pt>
                      <c:pt idx="302">
                        <c:v>8.4713859558105467E-2</c:v>
                      </c:pt>
                      <c:pt idx="303">
                        <c:v>8.4713859558105467E-2</c:v>
                      </c:pt>
                      <c:pt idx="304">
                        <c:v>8.5655126571655291E-2</c:v>
                      </c:pt>
                      <c:pt idx="305">
                        <c:v>8.5655126571655291E-2</c:v>
                      </c:pt>
                      <c:pt idx="306">
                        <c:v>8.5655126571655291E-2</c:v>
                      </c:pt>
                      <c:pt idx="307">
                        <c:v>8.5655126571655291E-2</c:v>
                      </c:pt>
                      <c:pt idx="308">
                        <c:v>8.6596384048461927E-2</c:v>
                      </c:pt>
                      <c:pt idx="309">
                        <c:v>8.6596384048461927E-2</c:v>
                      </c:pt>
                      <c:pt idx="310">
                        <c:v>8.7537651062011723E-2</c:v>
                      </c:pt>
                      <c:pt idx="311">
                        <c:v>8.7537651062011723E-2</c:v>
                      </c:pt>
                      <c:pt idx="312">
                        <c:v>8.7537651062011723E-2</c:v>
                      </c:pt>
                      <c:pt idx="313">
                        <c:v>8.8478918075561533E-2</c:v>
                      </c:pt>
                      <c:pt idx="314">
                        <c:v>8.8478918075561533E-2</c:v>
                      </c:pt>
                      <c:pt idx="315">
                        <c:v>8.8478918075561533E-2</c:v>
                      </c:pt>
                      <c:pt idx="316">
                        <c:v>8.8478918075561533E-2</c:v>
                      </c:pt>
                      <c:pt idx="317">
                        <c:v>8.9420185089111329E-2</c:v>
                      </c:pt>
                      <c:pt idx="318">
                        <c:v>8.9420185089111329E-2</c:v>
                      </c:pt>
                      <c:pt idx="319">
                        <c:v>9.0361442565917965E-2</c:v>
                      </c:pt>
                      <c:pt idx="320">
                        <c:v>9.0361442565917965E-2</c:v>
                      </c:pt>
                      <c:pt idx="321">
                        <c:v>9.0361442565917965E-2</c:v>
                      </c:pt>
                      <c:pt idx="322">
                        <c:v>9.1302709579467775E-2</c:v>
                      </c:pt>
                      <c:pt idx="323">
                        <c:v>9.1302709579467775E-2</c:v>
                      </c:pt>
                      <c:pt idx="324">
                        <c:v>9.1302709579467775E-2</c:v>
                      </c:pt>
                      <c:pt idx="325">
                        <c:v>9.2243976593017599E-2</c:v>
                      </c:pt>
                      <c:pt idx="326">
                        <c:v>9.2243976593017599E-2</c:v>
                      </c:pt>
                      <c:pt idx="327">
                        <c:v>9.2243976593017599E-2</c:v>
                      </c:pt>
                      <c:pt idx="328">
                        <c:v>9.2243976593017599E-2</c:v>
                      </c:pt>
                      <c:pt idx="329">
                        <c:v>9.3185243606567381E-2</c:v>
                      </c:pt>
                      <c:pt idx="330">
                        <c:v>9.3185243606567381E-2</c:v>
                      </c:pt>
                      <c:pt idx="331">
                        <c:v>9.412651062011719E-2</c:v>
                      </c:pt>
                      <c:pt idx="332">
                        <c:v>9.412651062011719E-2</c:v>
                      </c:pt>
                      <c:pt idx="333">
                        <c:v>9.412651062011719E-2</c:v>
                      </c:pt>
                      <c:pt idx="334">
                        <c:v>9.5067768096923827E-2</c:v>
                      </c:pt>
                      <c:pt idx="335">
                        <c:v>9.5067768096923827E-2</c:v>
                      </c:pt>
                      <c:pt idx="336">
                        <c:v>9.6009035110473651E-2</c:v>
                      </c:pt>
                      <c:pt idx="337">
                        <c:v>9.6009035110473651E-2</c:v>
                      </c:pt>
                      <c:pt idx="338">
                        <c:v>9.6009035110473651E-2</c:v>
                      </c:pt>
                      <c:pt idx="339">
                        <c:v>9.6950302124023446E-2</c:v>
                      </c:pt>
                      <c:pt idx="340">
                        <c:v>9.6950302124023446E-2</c:v>
                      </c:pt>
                      <c:pt idx="341">
                        <c:v>9.6950302124023446E-2</c:v>
                      </c:pt>
                      <c:pt idx="342">
                        <c:v>9.7891569137573256E-2</c:v>
                      </c:pt>
                      <c:pt idx="343">
                        <c:v>9.7891569137573256E-2</c:v>
                      </c:pt>
                      <c:pt idx="344">
                        <c:v>9.7891569137573256E-2</c:v>
                      </c:pt>
                      <c:pt idx="345">
                        <c:v>9.7891569137573256E-2</c:v>
                      </c:pt>
                      <c:pt idx="346">
                        <c:v>9.8832836151123052E-2</c:v>
                      </c:pt>
                      <c:pt idx="347">
                        <c:v>9.8832836151123052E-2</c:v>
                      </c:pt>
                      <c:pt idx="348">
                        <c:v>9.9774093627929689E-2</c:v>
                      </c:pt>
                      <c:pt idx="349">
                        <c:v>9.9774093627929689E-2</c:v>
                      </c:pt>
                      <c:pt idx="350">
                        <c:v>9.9774093627929689E-2</c:v>
                      </c:pt>
                      <c:pt idx="351">
                        <c:v>9.9774093627929689E-2</c:v>
                      </c:pt>
                      <c:pt idx="352">
                        <c:v>0.1007153606414795</c:v>
                      </c:pt>
                      <c:pt idx="353">
                        <c:v>0.1007153606414795</c:v>
                      </c:pt>
                      <c:pt idx="354">
                        <c:v>0.1007153606414795</c:v>
                      </c:pt>
                      <c:pt idx="355">
                        <c:v>0.10165662765502929</c:v>
                      </c:pt>
                      <c:pt idx="356">
                        <c:v>0.10165662765502929</c:v>
                      </c:pt>
                      <c:pt idx="357">
                        <c:v>0.10165662765502929</c:v>
                      </c:pt>
                      <c:pt idx="358">
                        <c:v>0.1025978946685791</c:v>
                      </c:pt>
                      <c:pt idx="359">
                        <c:v>0.1025978946685791</c:v>
                      </c:pt>
                      <c:pt idx="360">
                        <c:v>0.10353916168212893</c:v>
                      </c:pt>
                      <c:pt idx="361">
                        <c:v>0.10353916168212893</c:v>
                      </c:pt>
                      <c:pt idx="362">
                        <c:v>0.10353916168212893</c:v>
                      </c:pt>
                      <c:pt idx="363">
                        <c:v>0.10353916168212893</c:v>
                      </c:pt>
                      <c:pt idx="364">
                        <c:v>0.10448041915893556</c:v>
                      </c:pt>
                      <c:pt idx="365">
                        <c:v>0.10448041915893556</c:v>
                      </c:pt>
                      <c:pt idx="366">
                        <c:v>0.10448041915893556</c:v>
                      </c:pt>
                      <c:pt idx="367">
                        <c:v>0.10542168617248536</c:v>
                      </c:pt>
                      <c:pt idx="368">
                        <c:v>0.10636295318603517</c:v>
                      </c:pt>
                      <c:pt idx="369">
                        <c:v>0.10542168617248536</c:v>
                      </c:pt>
                      <c:pt idx="370">
                        <c:v>0.10636295318603517</c:v>
                      </c:pt>
                      <c:pt idx="371">
                        <c:v>0.10730422019958497</c:v>
                      </c:pt>
                      <c:pt idx="372">
                        <c:v>0.10730422019958497</c:v>
                      </c:pt>
                      <c:pt idx="373">
                        <c:v>0.10730422019958497</c:v>
                      </c:pt>
                      <c:pt idx="374">
                        <c:v>0.10730422019958497</c:v>
                      </c:pt>
                      <c:pt idx="375">
                        <c:v>0.10824548721313478</c:v>
                      </c:pt>
                      <c:pt idx="376">
                        <c:v>0.10824548721313478</c:v>
                      </c:pt>
                      <c:pt idx="377">
                        <c:v>0.10824548721313478</c:v>
                      </c:pt>
                      <c:pt idx="378">
                        <c:v>0.10918674468994141</c:v>
                      </c:pt>
                      <c:pt idx="379">
                        <c:v>0.10918674468994141</c:v>
                      </c:pt>
                      <c:pt idx="380">
                        <c:v>0.11012801170349121</c:v>
                      </c:pt>
                      <c:pt idx="381">
                        <c:v>0.11012801170349121</c:v>
                      </c:pt>
                      <c:pt idx="382">
                        <c:v>0.11012801170349121</c:v>
                      </c:pt>
                      <c:pt idx="383">
                        <c:v>0.11106927871704102</c:v>
                      </c:pt>
                      <c:pt idx="384">
                        <c:v>0.11106927871704102</c:v>
                      </c:pt>
                      <c:pt idx="385">
                        <c:v>0.11106927871704102</c:v>
                      </c:pt>
                      <c:pt idx="386">
                        <c:v>0.11201054573059084</c:v>
                      </c:pt>
                      <c:pt idx="387">
                        <c:v>0.11201054573059084</c:v>
                      </c:pt>
                      <c:pt idx="388">
                        <c:v>0.11295181274414062</c:v>
                      </c:pt>
                      <c:pt idx="389">
                        <c:v>0.11295181274414062</c:v>
                      </c:pt>
                      <c:pt idx="390">
                        <c:v>0.11295181274414062</c:v>
                      </c:pt>
                      <c:pt idx="391">
                        <c:v>0.11295181274414062</c:v>
                      </c:pt>
                      <c:pt idx="392">
                        <c:v>0.11295181274414062</c:v>
                      </c:pt>
                      <c:pt idx="393">
                        <c:v>0.11389307022094727</c:v>
                      </c:pt>
                      <c:pt idx="394">
                        <c:v>0.11483433723449708</c:v>
                      </c:pt>
                      <c:pt idx="395">
                        <c:v>0.11483433723449708</c:v>
                      </c:pt>
                      <c:pt idx="396">
                        <c:v>0.11483433723449708</c:v>
                      </c:pt>
                      <c:pt idx="397">
                        <c:v>0.11577560424804688</c:v>
                      </c:pt>
                      <c:pt idx="398">
                        <c:v>0.11483433723449708</c:v>
                      </c:pt>
                      <c:pt idx="399">
                        <c:v>0.11577560424804688</c:v>
                      </c:pt>
                      <c:pt idx="400">
                        <c:v>0.11577560424804688</c:v>
                      </c:pt>
                      <c:pt idx="401">
                        <c:v>0.11671687126159669</c:v>
                      </c:pt>
                      <c:pt idx="402">
                        <c:v>0.11671687126159669</c:v>
                      </c:pt>
                      <c:pt idx="403">
                        <c:v>0.11765813827514648</c:v>
                      </c:pt>
                      <c:pt idx="404">
                        <c:v>0.11765813827514648</c:v>
                      </c:pt>
                      <c:pt idx="405">
                        <c:v>0.11765813827514648</c:v>
                      </c:pt>
                      <c:pt idx="406">
                        <c:v>0.11765813827514648</c:v>
                      </c:pt>
                      <c:pt idx="407">
                        <c:v>0.11859939575195312</c:v>
                      </c:pt>
                      <c:pt idx="408">
                        <c:v>0.11954066276550293</c:v>
                      </c:pt>
                      <c:pt idx="409">
                        <c:v>0.11954066276550293</c:v>
                      </c:pt>
                      <c:pt idx="410">
                        <c:v>0.11954066276550293</c:v>
                      </c:pt>
                      <c:pt idx="411">
                        <c:v>0.12048192977905275</c:v>
                      </c:pt>
                      <c:pt idx="412">
                        <c:v>0.12048192977905275</c:v>
                      </c:pt>
                      <c:pt idx="413">
                        <c:v>0.12048192977905275</c:v>
                      </c:pt>
                      <c:pt idx="414">
                        <c:v>0.12142319679260254</c:v>
                      </c:pt>
                      <c:pt idx="415">
                        <c:v>0.12142319679260254</c:v>
                      </c:pt>
                      <c:pt idx="416">
                        <c:v>0.12142319679260254</c:v>
                      </c:pt>
                      <c:pt idx="417">
                        <c:v>0.12142319679260254</c:v>
                      </c:pt>
                      <c:pt idx="418">
                        <c:v>0.12236446380615236</c:v>
                      </c:pt>
                      <c:pt idx="419">
                        <c:v>0.12236446380615236</c:v>
                      </c:pt>
                      <c:pt idx="420">
                        <c:v>0.123305721282959</c:v>
                      </c:pt>
                      <c:pt idx="421">
                        <c:v>0.123305721282959</c:v>
                      </c:pt>
                      <c:pt idx="422">
                        <c:v>0.12424698829650879</c:v>
                      </c:pt>
                      <c:pt idx="423">
                        <c:v>0.12424698829650879</c:v>
                      </c:pt>
                      <c:pt idx="424">
                        <c:v>0.12424698829650879</c:v>
                      </c:pt>
                      <c:pt idx="425">
                        <c:v>0.12424698829650879</c:v>
                      </c:pt>
                      <c:pt idx="426">
                        <c:v>0.12518825531005862</c:v>
                      </c:pt>
                      <c:pt idx="427">
                        <c:v>0.12518825531005862</c:v>
                      </c:pt>
                      <c:pt idx="428">
                        <c:v>0.12612952232360844</c:v>
                      </c:pt>
                      <c:pt idx="429">
                        <c:v>0.12612952232360844</c:v>
                      </c:pt>
                      <c:pt idx="430">
                        <c:v>0.12612952232360844</c:v>
                      </c:pt>
                      <c:pt idx="431">
                        <c:v>0.12707078933715821</c:v>
                      </c:pt>
                      <c:pt idx="432">
                        <c:v>0.12707078933715821</c:v>
                      </c:pt>
                      <c:pt idx="433">
                        <c:v>0.12801204681396486</c:v>
                      </c:pt>
                      <c:pt idx="434">
                        <c:v>0.12801204681396486</c:v>
                      </c:pt>
                      <c:pt idx="435">
                        <c:v>0.12801204681396486</c:v>
                      </c:pt>
                      <c:pt idx="436">
                        <c:v>0.12801204681396486</c:v>
                      </c:pt>
                      <c:pt idx="437">
                        <c:v>0.12895331382751468</c:v>
                      </c:pt>
                      <c:pt idx="438">
                        <c:v>0.12895331382751468</c:v>
                      </c:pt>
                      <c:pt idx="439">
                        <c:v>0.12895331382751468</c:v>
                      </c:pt>
                      <c:pt idx="440">
                        <c:v>0.12989458084106445</c:v>
                      </c:pt>
                      <c:pt idx="441">
                        <c:v>0.12989458084106445</c:v>
                      </c:pt>
                      <c:pt idx="442">
                        <c:v>0.13083584785461427</c:v>
                      </c:pt>
                      <c:pt idx="443">
                        <c:v>0.13083584785461427</c:v>
                      </c:pt>
                      <c:pt idx="444">
                        <c:v>0.13083584785461427</c:v>
                      </c:pt>
                      <c:pt idx="445">
                        <c:v>0.13177711486816407</c:v>
                      </c:pt>
                      <c:pt idx="446">
                        <c:v>0.13177711486816407</c:v>
                      </c:pt>
                      <c:pt idx="447">
                        <c:v>0.13177711486816407</c:v>
                      </c:pt>
                      <c:pt idx="448">
                        <c:v>0.13271837234497069</c:v>
                      </c:pt>
                      <c:pt idx="449">
                        <c:v>0.13271837234497069</c:v>
                      </c:pt>
                      <c:pt idx="450">
                        <c:v>0.13365963935852052</c:v>
                      </c:pt>
                      <c:pt idx="451">
                        <c:v>0.13365963935852052</c:v>
                      </c:pt>
                      <c:pt idx="452">
                        <c:v>0.13365963935852052</c:v>
                      </c:pt>
                      <c:pt idx="453">
                        <c:v>0.13460090637207031</c:v>
                      </c:pt>
                      <c:pt idx="454">
                        <c:v>0.13460090637207031</c:v>
                      </c:pt>
                      <c:pt idx="455">
                        <c:v>0.13460090637207031</c:v>
                      </c:pt>
                      <c:pt idx="456">
                        <c:v>0.13554217338562013</c:v>
                      </c:pt>
                      <c:pt idx="457">
                        <c:v>0.13554217338562013</c:v>
                      </c:pt>
                      <c:pt idx="458">
                        <c:v>0.13554217338562013</c:v>
                      </c:pt>
                      <c:pt idx="459">
                        <c:v>0.13648344039916996</c:v>
                      </c:pt>
                      <c:pt idx="460">
                        <c:v>0.13648344039916996</c:v>
                      </c:pt>
                      <c:pt idx="461">
                        <c:v>0.13742469787597655</c:v>
                      </c:pt>
                      <c:pt idx="462">
                        <c:v>0.13742469787597655</c:v>
                      </c:pt>
                      <c:pt idx="463">
                        <c:v>0.13742469787597655</c:v>
                      </c:pt>
                      <c:pt idx="464">
                        <c:v>0.13836596488952638</c:v>
                      </c:pt>
                      <c:pt idx="465">
                        <c:v>0.13836596488952638</c:v>
                      </c:pt>
                      <c:pt idx="466">
                        <c:v>0.13836596488952638</c:v>
                      </c:pt>
                      <c:pt idx="467">
                        <c:v>0.1393072319030762</c:v>
                      </c:pt>
                      <c:pt idx="468">
                        <c:v>0.1393072319030762</c:v>
                      </c:pt>
                      <c:pt idx="469">
                        <c:v>0.14024849891662597</c:v>
                      </c:pt>
                      <c:pt idx="470">
                        <c:v>0.14024849891662597</c:v>
                      </c:pt>
                      <c:pt idx="471">
                        <c:v>0.14024849891662597</c:v>
                      </c:pt>
                      <c:pt idx="472">
                        <c:v>0.14118976593017579</c:v>
                      </c:pt>
                      <c:pt idx="473">
                        <c:v>0.14118976593017579</c:v>
                      </c:pt>
                      <c:pt idx="474">
                        <c:v>0.14213102340698244</c:v>
                      </c:pt>
                      <c:pt idx="475">
                        <c:v>0.14213102340698244</c:v>
                      </c:pt>
                      <c:pt idx="476">
                        <c:v>0.14213102340698244</c:v>
                      </c:pt>
                      <c:pt idx="477">
                        <c:v>0.14307229042053227</c:v>
                      </c:pt>
                      <c:pt idx="478">
                        <c:v>0.14307229042053227</c:v>
                      </c:pt>
                      <c:pt idx="479">
                        <c:v>0.14307229042053227</c:v>
                      </c:pt>
                      <c:pt idx="480">
                        <c:v>0.14401355743408203</c:v>
                      </c:pt>
                      <c:pt idx="481">
                        <c:v>0.14401355743408203</c:v>
                      </c:pt>
                      <c:pt idx="482">
                        <c:v>0.14401355743408203</c:v>
                      </c:pt>
                      <c:pt idx="483">
                        <c:v>0.14495482444763183</c:v>
                      </c:pt>
                      <c:pt idx="484">
                        <c:v>0.14495482444763183</c:v>
                      </c:pt>
                      <c:pt idx="485">
                        <c:v>0.14495482444763183</c:v>
                      </c:pt>
                      <c:pt idx="486">
                        <c:v>0.14589609146118165</c:v>
                      </c:pt>
                      <c:pt idx="487">
                        <c:v>0.14589609146118165</c:v>
                      </c:pt>
                      <c:pt idx="488">
                        <c:v>0.14683734893798828</c:v>
                      </c:pt>
                      <c:pt idx="489">
                        <c:v>0.14683734893798828</c:v>
                      </c:pt>
                      <c:pt idx="490">
                        <c:v>0.1477786159515381</c:v>
                      </c:pt>
                      <c:pt idx="491">
                        <c:v>0.1477786159515381</c:v>
                      </c:pt>
                      <c:pt idx="492">
                        <c:v>0.1477786159515381</c:v>
                      </c:pt>
                      <c:pt idx="493">
                        <c:v>0.1487198829650879</c:v>
                      </c:pt>
                      <c:pt idx="494">
                        <c:v>0.1487198829650879</c:v>
                      </c:pt>
                      <c:pt idx="495">
                        <c:v>0.14966114997863772</c:v>
                      </c:pt>
                      <c:pt idx="496">
                        <c:v>0.14966114997863772</c:v>
                      </c:pt>
                      <c:pt idx="497">
                        <c:v>0.14966114997863772</c:v>
                      </c:pt>
                      <c:pt idx="498">
                        <c:v>0.15060241699218754</c:v>
                      </c:pt>
                      <c:pt idx="499">
                        <c:v>0.15060241699218754</c:v>
                      </c:pt>
                      <c:pt idx="500">
                        <c:v>0.15060241699218754</c:v>
                      </c:pt>
                      <c:pt idx="501">
                        <c:v>0.15154367446899414</c:v>
                      </c:pt>
                      <c:pt idx="502">
                        <c:v>0.15154367446899414</c:v>
                      </c:pt>
                      <c:pt idx="503">
                        <c:v>0.15248494148254396</c:v>
                      </c:pt>
                      <c:pt idx="504">
                        <c:v>0.15248494148254396</c:v>
                      </c:pt>
                      <c:pt idx="505">
                        <c:v>0.15248494148254396</c:v>
                      </c:pt>
                      <c:pt idx="506">
                        <c:v>0.15342620849609379</c:v>
                      </c:pt>
                      <c:pt idx="507">
                        <c:v>0.15342620849609379</c:v>
                      </c:pt>
                      <c:pt idx="508">
                        <c:v>0.15436747550964355</c:v>
                      </c:pt>
                      <c:pt idx="509">
                        <c:v>0.15436747550964355</c:v>
                      </c:pt>
                      <c:pt idx="510">
                        <c:v>0.15436747550964355</c:v>
                      </c:pt>
                      <c:pt idx="511">
                        <c:v>0.1553087329864502</c:v>
                      </c:pt>
                      <c:pt idx="512">
                        <c:v>0.1553087329864502</c:v>
                      </c:pt>
                      <c:pt idx="513">
                        <c:v>0.1553087329864502</c:v>
                      </c:pt>
                      <c:pt idx="514">
                        <c:v>0.15625000000000003</c:v>
                      </c:pt>
                      <c:pt idx="515">
                        <c:v>0.15625000000000003</c:v>
                      </c:pt>
                      <c:pt idx="516">
                        <c:v>0.15625000000000003</c:v>
                      </c:pt>
                      <c:pt idx="517">
                        <c:v>0.1571912670135498</c:v>
                      </c:pt>
                      <c:pt idx="518">
                        <c:v>0.1571912670135498</c:v>
                      </c:pt>
                      <c:pt idx="519">
                        <c:v>0.15813253402709962</c:v>
                      </c:pt>
                      <c:pt idx="520">
                        <c:v>0.15813253402709962</c:v>
                      </c:pt>
                      <c:pt idx="521">
                        <c:v>0.15907380104064942</c:v>
                      </c:pt>
                      <c:pt idx="522">
                        <c:v>0.15907380104064942</c:v>
                      </c:pt>
                      <c:pt idx="523">
                        <c:v>0.15907380104064942</c:v>
                      </c:pt>
                      <c:pt idx="524">
                        <c:v>0.16001506805419924</c:v>
                      </c:pt>
                      <c:pt idx="525">
                        <c:v>0.16001506805419924</c:v>
                      </c:pt>
                      <c:pt idx="526">
                        <c:v>0.16095632553100586</c:v>
                      </c:pt>
                      <c:pt idx="527">
                        <c:v>0.16095632553100586</c:v>
                      </c:pt>
                      <c:pt idx="528">
                        <c:v>0.16095632553100586</c:v>
                      </c:pt>
                      <c:pt idx="529">
                        <c:v>0.16095632553100586</c:v>
                      </c:pt>
                      <c:pt idx="530">
                        <c:v>0.16189760208129883</c:v>
                      </c:pt>
                      <c:pt idx="531">
                        <c:v>0.16189760208129883</c:v>
                      </c:pt>
                      <c:pt idx="532">
                        <c:v>0.16283885955810548</c:v>
                      </c:pt>
                      <c:pt idx="533">
                        <c:v>0.16283885955810548</c:v>
                      </c:pt>
                      <c:pt idx="534">
                        <c:v>0.16283885955810548</c:v>
                      </c:pt>
                      <c:pt idx="535">
                        <c:v>0.1637801170349121</c:v>
                      </c:pt>
                      <c:pt idx="536">
                        <c:v>0.1637801170349121</c:v>
                      </c:pt>
                      <c:pt idx="537">
                        <c:v>0.16472139358520507</c:v>
                      </c:pt>
                      <c:pt idx="538">
                        <c:v>0.16472139358520507</c:v>
                      </c:pt>
                      <c:pt idx="539">
                        <c:v>0.16566265106201172</c:v>
                      </c:pt>
                      <c:pt idx="540">
                        <c:v>0.16566265106201172</c:v>
                      </c:pt>
                      <c:pt idx="541">
                        <c:v>0.16566265106201172</c:v>
                      </c:pt>
                      <c:pt idx="542">
                        <c:v>0.16660392761230469</c:v>
                      </c:pt>
                      <c:pt idx="543">
                        <c:v>0.16660392761230469</c:v>
                      </c:pt>
                      <c:pt idx="544">
                        <c:v>0.16754518508911137</c:v>
                      </c:pt>
                      <c:pt idx="545">
                        <c:v>0.16754518508911137</c:v>
                      </c:pt>
                      <c:pt idx="546">
                        <c:v>0.16754518508911137</c:v>
                      </c:pt>
                      <c:pt idx="547">
                        <c:v>0.16848644256591797</c:v>
                      </c:pt>
                      <c:pt idx="548">
                        <c:v>0.16848644256591797</c:v>
                      </c:pt>
                      <c:pt idx="549">
                        <c:v>0.16942771911621093</c:v>
                      </c:pt>
                      <c:pt idx="550">
                        <c:v>0.16942771911621093</c:v>
                      </c:pt>
                      <c:pt idx="551">
                        <c:v>0.17036897659301761</c:v>
                      </c:pt>
                      <c:pt idx="552">
                        <c:v>0.17036897659301761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'NORMALWEIGHT 4'!$I$6:$I$558</c15:sqref>
                        </c15:formulaRef>
                      </c:ext>
                    </c:extLst>
                    <c:numCache>
                      <c:formatCode>0.00</c:formatCode>
                      <c:ptCount val="553"/>
                      <c:pt idx="0">
                        <c:v>3467.6605951230076</c:v>
                      </c:pt>
                      <c:pt idx="1">
                        <c:v>4728.6279570929428</c:v>
                      </c:pt>
                      <c:pt idx="2">
                        <c:v>5989.5953190628779</c:v>
                      </c:pt>
                      <c:pt idx="3">
                        <c:v>7250.5626810328131</c:v>
                      </c:pt>
                      <c:pt idx="4">
                        <c:v>8511.5300430027492</c:v>
                      </c:pt>
                      <c:pt idx="5">
                        <c:v>9772.4974049726843</c:v>
                      </c:pt>
                      <c:pt idx="6">
                        <c:v>11191.08621174739</c:v>
                      </c:pt>
                      <c:pt idx="7">
                        <c:v>12294.432128912555</c:v>
                      </c:pt>
                      <c:pt idx="8">
                        <c:v>13870.64238049203</c:v>
                      </c:pt>
                      <c:pt idx="9">
                        <c:v>14816.366852852425</c:v>
                      </c:pt>
                      <c:pt idx="10">
                        <c:v>16392.577104431901</c:v>
                      </c:pt>
                      <c:pt idx="11">
                        <c:v>17338.302975615039</c:v>
                      </c:pt>
                      <c:pt idx="12">
                        <c:v>18756.891082978371</c:v>
                      </c:pt>
                      <c:pt idx="13">
                        <c:v>20175.479190341706</c:v>
                      </c:pt>
                      <c:pt idx="14">
                        <c:v>21594.067297705042</c:v>
                      </c:pt>
                      <c:pt idx="15">
                        <c:v>22855.034659674977</c:v>
                      </c:pt>
                      <c:pt idx="16">
                        <c:v>24273.622767038309</c:v>
                      </c:pt>
                      <c:pt idx="17">
                        <c:v>25849.833018617785</c:v>
                      </c:pt>
                      <c:pt idx="18">
                        <c:v>26637.938144407522</c:v>
                      </c:pt>
                      <c:pt idx="19">
                        <c:v>28214.145598341514</c:v>
                      </c:pt>
                      <c:pt idx="20">
                        <c:v>29790.35584992099</c:v>
                      </c:pt>
                      <c:pt idx="21">
                        <c:v>30578.460975710728</c:v>
                      </c:pt>
                      <c:pt idx="22">
                        <c:v>32154.671227290204</c:v>
                      </c:pt>
                      <c:pt idx="23">
                        <c:v>33730.878681224196</c:v>
                      </c:pt>
                      <c:pt idx="24">
                        <c:v>34361.36166279779</c:v>
                      </c:pt>
                      <c:pt idx="25">
                        <c:v>35622.330423590472</c:v>
                      </c:pt>
                      <c:pt idx="26">
                        <c:v>36883.299184383148</c:v>
                      </c:pt>
                      <c:pt idx="27">
                        <c:v>38144.265147530343</c:v>
                      </c:pt>
                      <c:pt idx="28">
                        <c:v>39405.233908323018</c:v>
                      </c:pt>
                      <c:pt idx="29">
                        <c:v>40666.199871470213</c:v>
                      </c:pt>
                      <c:pt idx="30">
                        <c:v>42084.787978833541</c:v>
                      </c:pt>
                      <c:pt idx="31">
                        <c:v>43188.134595410083</c:v>
                      </c:pt>
                      <c:pt idx="32">
                        <c:v>44449.103356202759</c:v>
                      </c:pt>
                      <c:pt idx="33">
                        <c:v>45710.069319349954</c:v>
                      </c:pt>
                      <c:pt idx="34">
                        <c:v>46971.035282497141</c:v>
                      </c:pt>
                      <c:pt idx="35">
                        <c:v>48389.626187505964</c:v>
                      </c:pt>
                      <c:pt idx="36">
                        <c:v>49650.592150653159</c:v>
                      </c:pt>
                      <c:pt idx="37">
                        <c:v>50753.938767229694</c:v>
                      </c:pt>
                      <c:pt idx="38">
                        <c:v>52014.904730376889</c:v>
                      </c:pt>
                      <c:pt idx="39">
                        <c:v>53275.876288815045</c:v>
                      </c:pt>
                      <c:pt idx="40">
                        <c:v>54536.84225196224</c:v>
                      </c:pt>
                      <c:pt idx="41">
                        <c:v>55797.808215109435</c:v>
                      </c:pt>
                      <c:pt idx="42">
                        <c:v>57058.779773547598</c:v>
                      </c:pt>
                      <c:pt idx="43">
                        <c:v>58319.745736694786</c:v>
                      </c:pt>
                      <c:pt idx="44">
                        <c:v>59580.711699841981</c:v>
                      </c:pt>
                      <c:pt idx="45">
                        <c:v>60841.677662989176</c:v>
                      </c:pt>
                      <c:pt idx="46">
                        <c:v>62102.649221427338</c:v>
                      </c:pt>
                      <c:pt idx="47">
                        <c:v>63363.615184574526</c:v>
                      </c:pt>
                      <c:pt idx="48">
                        <c:v>64624.581147721721</c:v>
                      </c:pt>
                      <c:pt idx="49">
                        <c:v>65885.547110868909</c:v>
                      </c:pt>
                      <c:pt idx="50">
                        <c:v>67146.518669307072</c:v>
                      </c:pt>
                      <c:pt idx="51">
                        <c:v>68407.484632454274</c:v>
                      </c:pt>
                      <c:pt idx="52">
                        <c:v>69668.450595601462</c:v>
                      </c:pt>
                      <c:pt idx="53">
                        <c:v>70929.41655874865</c:v>
                      </c:pt>
                      <c:pt idx="54">
                        <c:v>72190.388117186812</c:v>
                      </c:pt>
                      <c:pt idx="55">
                        <c:v>73451.354080334015</c:v>
                      </c:pt>
                      <c:pt idx="56">
                        <c:v>74712.320043481202</c:v>
                      </c:pt>
                      <c:pt idx="57">
                        <c:v>75973.291601919365</c:v>
                      </c:pt>
                      <c:pt idx="58">
                        <c:v>77234.257565066553</c:v>
                      </c:pt>
                      <c:pt idx="59">
                        <c:v>78495.223528213755</c:v>
                      </c:pt>
                      <c:pt idx="60">
                        <c:v>79756.189491360943</c:v>
                      </c:pt>
                      <c:pt idx="61">
                        <c:v>81017.161049799106</c:v>
                      </c:pt>
                      <c:pt idx="62">
                        <c:v>82278.127012946294</c:v>
                      </c:pt>
                      <c:pt idx="63">
                        <c:v>83539.092976093496</c:v>
                      </c:pt>
                      <c:pt idx="64">
                        <c:v>84800.058939240684</c:v>
                      </c:pt>
                      <c:pt idx="65">
                        <c:v>86061.030497678847</c:v>
                      </c:pt>
                      <c:pt idx="66">
                        <c:v>87321.996460826034</c:v>
                      </c:pt>
                      <c:pt idx="67">
                        <c:v>88582.962423973237</c:v>
                      </c:pt>
                      <c:pt idx="68">
                        <c:v>89843.928387120424</c:v>
                      </c:pt>
                      <c:pt idx="69">
                        <c:v>91104.899945558587</c:v>
                      </c:pt>
                      <c:pt idx="70">
                        <c:v>92365.865908705775</c:v>
                      </c:pt>
                      <c:pt idx="71">
                        <c:v>93626.831871852977</c:v>
                      </c:pt>
                      <c:pt idx="72">
                        <c:v>94887.797835000165</c:v>
                      </c:pt>
                      <c:pt idx="73">
                        <c:v>96306.394335299949</c:v>
                      </c:pt>
                      <c:pt idx="74">
                        <c:v>97724.979645017811</c:v>
                      </c:pt>
                      <c:pt idx="75">
                        <c:v>98670.706915023678</c:v>
                      </c:pt>
                      <c:pt idx="76">
                        <c:v>100089.29222474154</c:v>
                      </c:pt>
                      <c:pt idx="77">
                        <c:v>101665.49688103005</c:v>
                      </c:pt>
                      <c:pt idx="78">
                        <c:v>102926.46284417724</c:v>
                      </c:pt>
                      <c:pt idx="79">
                        <c:v>104187.43999790636</c:v>
                      </c:pt>
                      <c:pt idx="80">
                        <c:v>105448.40596105356</c:v>
                      </c:pt>
                      <c:pt idx="81">
                        <c:v>106709.37192420075</c:v>
                      </c:pt>
                      <c:pt idx="82">
                        <c:v>107970.33788734794</c:v>
                      </c:pt>
                      <c:pt idx="83">
                        <c:v>109231.30385049514</c:v>
                      </c:pt>
                      <c:pt idx="84">
                        <c:v>110492.26981364233</c:v>
                      </c:pt>
                      <c:pt idx="85">
                        <c:v>111753.23577678953</c:v>
                      </c:pt>
                      <c:pt idx="86">
                        <c:v>112541.34370022475</c:v>
                      </c:pt>
                      <c:pt idx="87">
                        <c:v>114117.5595470952</c:v>
                      </c:pt>
                      <c:pt idx="88">
                        <c:v>115693.7642033837</c:v>
                      </c:pt>
                      <c:pt idx="89">
                        <c:v>116481.87212681893</c:v>
                      </c:pt>
                      <c:pt idx="90">
                        <c:v>118058.07678310743</c:v>
                      </c:pt>
                      <c:pt idx="91">
                        <c:v>119003.8040531133</c:v>
                      </c:pt>
                      <c:pt idx="92">
                        <c:v>120264.7700162605</c:v>
                      </c:pt>
                      <c:pt idx="93">
                        <c:v>121525.73597940769</c:v>
                      </c:pt>
                      <c:pt idx="94">
                        <c:v>122786.70194255488</c:v>
                      </c:pt>
                      <c:pt idx="95">
                        <c:v>124047.66790570208</c:v>
                      </c:pt>
                      <c:pt idx="96">
                        <c:v>125466.26440600186</c:v>
                      </c:pt>
                      <c:pt idx="97">
                        <c:v>126727.23036914905</c:v>
                      </c:pt>
                      <c:pt idx="98">
                        <c:v>127988.19633229625</c:v>
                      </c:pt>
                      <c:pt idx="99">
                        <c:v>129249.16229544344</c:v>
                      </c:pt>
                      <c:pt idx="100">
                        <c:v>130510.12825859064</c:v>
                      </c:pt>
                      <c:pt idx="101">
                        <c:v>131613.47487516719</c:v>
                      </c:pt>
                      <c:pt idx="102">
                        <c:v>132874.44083831436</c:v>
                      </c:pt>
                      <c:pt idx="103">
                        <c:v>134135.41799204348</c:v>
                      </c:pt>
                      <c:pt idx="104">
                        <c:v>135396.38395519069</c:v>
                      </c:pt>
                      <c:pt idx="105">
                        <c:v>136657.34991833789</c:v>
                      </c:pt>
                      <c:pt idx="106">
                        <c:v>137918.31588148509</c:v>
                      </c:pt>
                      <c:pt idx="107">
                        <c:v>139179.28184463226</c:v>
                      </c:pt>
                      <c:pt idx="108">
                        <c:v>140440.24780777947</c:v>
                      </c:pt>
                      <c:pt idx="109">
                        <c:v>141701.21377092667</c:v>
                      </c:pt>
                      <c:pt idx="110">
                        <c:v>142962.17973407384</c:v>
                      </c:pt>
                      <c:pt idx="111">
                        <c:v>144380.77623437362</c:v>
                      </c:pt>
                      <c:pt idx="112">
                        <c:v>145484.12285095017</c:v>
                      </c:pt>
                      <c:pt idx="113">
                        <c:v>146745.08881409737</c:v>
                      </c:pt>
                      <c:pt idx="114">
                        <c:v>148006.05477724457</c:v>
                      </c:pt>
                      <c:pt idx="115">
                        <c:v>149267.02074039174</c:v>
                      </c:pt>
                      <c:pt idx="116">
                        <c:v>150527.98670353895</c:v>
                      </c:pt>
                      <c:pt idx="117">
                        <c:v>151788.95266668615</c:v>
                      </c:pt>
                      <c:pt idx="118">
                        <c:v>153049.91862983332</c:v>
                      </c:pt>
                      <c:pt idx="119">
                        <c:v>154310.89578356248</c:v>
                      </c:pt>
                      <c:pt idx="120">
                        <c:v>155571.86174670965</c:v>
                      </c:pt>
                      <c:pt idx="121">
                        <c:v>156832.82770985685</c:v>
                      </c:pt>
                      <c:pt idx="122">
                        <c:v>158093.79367300405</c:v>
                      </c:pt>
                      <c:pt idx="123">
                        <c:v>159354.75963615123</c:v>
                      </c:pt>
                      <c:pt idx="124">
                        <c:v>160615.72559929843</c:v>
                      </c:pt>
                      <c:pt idx="125">
                        <c:v>161876.69156244563</c:v>
                      </c:pt>
                      <c:pt idx="126">
                        <c:v>163137.66871617475</c:v>
                      </c:pt>
                      <c:pt idx="127">
                        <c:v>164556.25402589259</c:v>
                      </c:pt>
                      <c:pt idx="128">
                        <c:v>165659.60064246913</c:v>
                      </c:pt>
                      <c:pt idx="129">
                        <c:v>166920.56660561633</c:v>
                      </c:pt>
                      <c:pt idx="130">
                        <c:v>168181.53256876353</c:v>
                      </c:pt>
                      <c:pt idx="131">
                        <c:v>169442.49853191071</c:v>
                      </c:pt>
                      <c:pt idx="132">
                        <c:v>170703.46449505791</c:v>
                      </c:pt>
                      <c:pt idx="133">
                        <c:v>171964.43045820511</c:v>
                      </c:pt>
                      <c:pt idx="134">
                        <c:v>173225.40761193424</c:v>
                      </c:pt>
                      <c:pt idx="135">
                        <c:v>174486.37357508144</c:v>
                      </c:pt>
                      <c:pt idx="136">
                        <c:v>175747.33953822861</c:v>
                      </c:pt>
                      <c:pt idx="137">
                        <c:v>177008.30550137581</c:v>
                      </c:pt>
                      <c:pt idx="138">
                        <c:v>178269.27146452302</c:v>
                      </c:pt>
                      <c:pt idx="139">
                        <c:v>179530.23742767019</c:v>
                      </c:pt>
                      <c:pt idx="140">
                        <c:v>180791.20339081739</c:v>
                      </c:pt>
                      <c:pt idx="141">
                        <c:v>182052.18054454651</c:v>
                      </c:pt>
                      <c:pt idx="142">
                        <c:v>183313.14650769372</c:v>
                      </c:pt>
                      <c:pt idx="143">
                        <c:v>184574.11247084092</c:v>
                      </c:pt>
                      <c:pt idx="144">
                        <c:v>185835.07843398809</c:v>
                      </c:pt>
                      <c:pt idx="145">
                        <c:v>187096.04439713529</c:v>
                      </c:pt>
                      <c:pt idx="146">
                        <c:v>188357.0103602825</c:v>
                      </c:pt>
                      <c:pt idx="147">
                        <c:v>189617.98751401162</c:v>
                      </c:pt>
                      <c:pt idx="148">
                        <c:v>190878.94228657687</c:v>
                      </c:pt>
                      <c:pt idx="149">
                        <c:v>192139.919440306</c:v>
                      </c:pt>
                      <c:pt idx="150">
                        <c:v>193400.87421287125</c:v>
                      </c:pt>
                      <c:pt idx="151">
                        <c:v>194661.8513666004</c:v>
                      </c:pt>
                      <c:pt idx="152">
                        <c:v>195922.82852032952</c:v>
                      </c:pt>
                      <c:pt idx="153">
                        <c:v>197183.78329289478</c:v>
                      </c:pt>
                      <c:pt idx="154">
                        <c:v>198444.7604466239</c:v>
                      </c:pt>
                      <c:pt idx="155">
                        <c:v>199705.71521918915</c:v>
                      </c:pt>
                      <c:pt idx="156">
                        <c:v>200966.6923729183</c:v>
                      </c:pt>
                      <c:pt idx="157">
                        <c:v>202227.64714548356</c:v>
                      </c:pt>
                      <c:pt idx="158">
                        <c:v>203488.62429921268</c:v>
                      </c:pt>
                      <c:pt idx="159">
                        <c:v>204749.57907177793</c:v>
                      </c:pt>
                      <c:pt idx="160">
                        <c:v>206010.55622550705</c:v>
                      </c:pt>
                      <c:pt idx="161">
                        <c:v>207271.53337923621</c:v>
                      </c:pt>
                      <c:pt idx="162">
                        <c:v>208532.48815180146</c:v>
                      </c:pt>
                      <c:pt idx="163">
                        <c:v>209793.46530553058</c:v>
                      </c:pt>
                      <c:pt idx="164">
                        <c:v>211054.42007809583</c:v>
                      </c:pt>
                      <c:pt idx="165">
                        <c:v>212315.39723182496</c:v>
                      </c:pt>
                      <c:pt idx="166">
                        <c:v>213576.35200439021</c:v>
                      </c:pt>
                      <c:pt idx="167">
                        <c:v>214837.32915811936</c:v>
                      </c:pt>
                      <c:pt idx="168">
                        <c:v>216098.30631184849</c:v>
                      </c:pt>
                      <c:pt idx="169">
                        <c:v>217359.26108441374</c:v>
                      </c:pt>
                      <c:pt idx="170">
                        <c:v>218620.23823814286</c:v>
                      </c:pt>
                      <c:pt idx="171">
                        <c:v>219881.19301070811</c:v>
                      </c:pt>
                      <c:pt idx="172">
                        <c:v>221142.17016443727</c:v>
                      </c:pt>
                      <c:pt idx="173">
                        <c:v>222403.12493700252</c:v>
                      </c:pt>
                      <c:pt idx="174">
                        <c:v>223664.10209073164</c:v>
                      </c:pt>
                      <c:pt idx="175">
                        <c:v>224925.07924446077</c:v>
                      </c:pt>
                      <c:pt idx="176">
                        <c:v>226186.03401702602</c:v>
                      </c:pt>
                      <c:pt idx="177">
                        <c:v>227447.01117075517</c:v>
                      </c:pt>
                      <c:pt idx="178">
                        <c:v>228707.96594332042</c:v>
                      </c:pt>
                      <c:pt idx="179">
                        <c:v>229968.94309704955</c:v>
                      </c:pt>
                      <c:pt idx="180">
                        <c:v>231229.8978696148</c:v>
                      </c:pt>
                      <c:pt idx="181">
                        <c:v>232806.11371648524</c:v>
                      </c:pt>
                      <c:pt idx="182">
                        <c:v>233751.8297959092</c:v>
                      </c:pt>
                      <c:pt idx="183">
                        <c:v>235012.80694963833</c:v>
                      </c:pt>
                      <c:pt idx="184">
                        <c:v>236273.78410336745</c:v>
                      </c:pt>
                      <c:pt idx="185">
                        <c:v>237534.7388759327</c:v>
                      </c:pt>
                      <c:pt idx="186">
                        <c:v>238795.71602966182</c:v>
                      </c:pt>
                      <c:pt idx="187">
                        <c:v>240214.30133937969</c:v>
                      </c:pt>
                      <c:pt idx="188">
                        <c:v>241475.25611194494</c:v>
                      </c:pt>
                      <c:pt idx="189">
                        <c:v>242736.23326567406</c:v>
                      </c:pt>
                      <c:pt idx="190">
                        <c:v>243997.21041940319</c:v>
                      </c:pt>
                      <c:pt idx="191">
                        <c:v>245258.16519196847</c:v>
                      </c:pt>
                      <c:pt idx="192">
                        <c:v>246519.14234569759</c:v>
                      </c:pt>
                      <c:pt idx="193">
                        <c:v>247780.09711826284</c:v>
                      </c:pt>
                      <c:pt idx="194">
                        <c:v>249041.07427199197</c:v>
                      </c:pt>
                      <c:pt idx="195">
                        <c:v>250302.02904455722</c:v>
                      </c:pt>
                      <c:pt idx="196">
                        <c:v>251563.00619828637</c:v>
                      </c:pt>
                      <c:pt idx="197">
                        <c:v>252823.98335201549</c:v>
                      </c:pt>
                      <c:pt idx="198">
                        <c:v>254084.93812458075</c:v>
                      </c:pt>
                      <c:pt idx="199">
                        <c:v>255345.91527830987</c:v>
                      </c:pt>
                      <c:pt idx="200">
                        <c:v>256606.87005087512</c:v>
                      </c:pt>
                      <c:pt idx="201">
                        <c:v>257867.84720460427</c:v>
                      </c:pt>
                      <c:pt idx="202">
                        <c:v>259128.80197716953</c:v>
                      </c:pt>
                      <c:pt idx="203">
                        <c:v>260389.77913089865</c:v>
                      </c:pt>
                      <c:pt idx="204">
                        <c:v>261650.75628462777</c:v>
                      </c:pt>
                      <c:pt idx="205">
                        <c:v>262911.71105719305</c:v>
                      </c:pt>
                      <c:pt idx="206">
                        <c:v>264172.68821092218</c:v>
                      </c:pt>
                      <c:pt idx="207">
                        <c:v>265433.6429834874</c:v>
                      </c:pt>
                      <c:pt idx="208">
                        <c:v>266694.62013721652</c:v>
                      </c:pt>
                      <c:pt idx="209">
                        <c:v>267955.5749097818</c:v>
                      </c:pt>
                      <c:pt idx="210">
                        <c:v>269058.92152635835</c:v>
                      </c:pt>
                      <c:pt idx="211">
                        <c:v>270319.89868008747</c:v>
                      </c:pt>
                      <c:pt idx="212">
                        <c:v>271580.85345265275</c:v>
                      </c:pt>
                      <c:pt idx="213">
                        <c:v>272841.83060638187</c:v>
                      </c:pt>
                      <c:pt idx="214">
                        <c:v>274102.807760111</c:v>
                      </c:pt>
                      <c:pt idx="215">
                        <c:v>275363.76253267622</c:v>
                      </c:pt>
                      <c:pt idx="216">
                        <c:v>276624.7396864054</c:v>
                      </c:pt>
                      <c:pt idx="217">
                        <c:v>278043.32499612321</c:v>
                      </c:pt>
                      <c:pt idx="218">
                        <c:v>279304.27976868849</c:v>
                      </c:pt>
                      <c:pt idx="219">
                        <c:v>280407.62638526503</c:v>
                      </c:pt>
                      <c:pt idx="220">
                        <c:v>281668.60353899415</c:v>
                      </c:pt>
                      <c:pt idx="221">
                        <c:v>282929.58069272328</c:v>
                      </c:pt>
                      <c:pt idx="222">
                        <c:v>284190.53546528856</c:v>
                      </c:pt>
                      <c:pt idx="223">
                        <c:v>285451.51261901768</c:v>
                      </c:pt>
                      <c:pt idx="224">
                        <c:v>286712.4673915829</c:v>
                      </c:pt>
                      <c:pt idx="225">
                        <c:v>287973.44454531203</c:v>
                      </c:pt>
                      <c:pt idx="226">
                        <c:v>289234.39931787731</c:v>
                      </c:pt>
                      <c:pt idx="227">
                        <c:v>290495.37647160643</c:v>
                      </c:pt>
                      <c:pt idx="228">
                        <c:v>291756.35362533556</c:v>
                      </c:pt>
                      <c:pt idx="229">
                        <c:v>293017.30839790084</c:v>
                      </c:pt>
                      <c:pt idx="230">
                        <c:v>294278.28555162996</c:v>
                      </c:pt>
                      <c:pt idx="231">
                        <c:v>295539.24032419518</c:v>
                      </c:pt>
                      <c:pt idx="232">
                        <c:v>297115.45617106563</c:v>
                      </c:pt>
                      <c:pt idx="233">
                        <c:v>298061.17225048959</c:v>
                      </c:pt>
                      <c:pt idx="234">
                        <c:v>299479.77994137129</c:v>
                      </c:pt>
                      <c:pt idx="235">
                        <c:v>300898.36525108916</c:v>
                      </c:pt>
                      <c:pt idx="236">
                        <c:v>301844.08133051312</c:v>
                      </c:pt>
                      <c:pt idx="237">
                        <c:v>303262.66664023098</c:v>
                      </c:pt>
                      <c:pt idx="238">
                        <c:v>304681.25194994884</c:v>
                      </c:pt>
                      <c:pt idx="239">
                        <c:v>305626.99041053664</c:v>
                      </c:pt>
                      <c:pt idx="240">
                        <c:v>307045.57572025451</c:v>
                      </c:pt>
                      <c:pt idx="241">
                        <c:v>308464.16102997231</c:v>
                      </c:pt>
                      <c:pt idx="242">
                        <c:v>309409.87710939627</c:v>
                      </c:pt>
                      <c:pt idx="243">
                        <c:v>310828.48480027798</c:v>
                      </c:pt>
                      <c:pt idx="244">
                        <c:v>312247.07010999584</c:v>
                      </c:pt>
                      <c:pt idx="245">
                        <c:v>313192.7861894198</c:v>
                      </c:pt>
                      <c:pt idx="246">
                        <c:v>314611.37149913766</c:v>
                      </c:pt>
                      <c:pt idx="247">
                        <c:v>316029.95680885547</c:v>
                      </c:pt>
                      <c:pt idx="248">
                        <c:v>316975.69526944333</c:v>
                      </c:pt>
                      <c:pt idx="249">
                        <c:v>318394.28057916113</c:v>
                      </c:pt>
                      <c:pt idx="250">
                        <c:v>319812.86588887899</c:v>
                      </c:pt>
                      <c:pt idx="251">
                        <c:v>320758.6043494668</c:v>
                      </c:pt>
                      <c:pt idx="252">
                        <c:v>322177.18965918466</c:v>
                      </c:pt>
                      <c:pt idx="253">
                        <c:v>323595.77496890252</c:v>
                      </c:pt>
                      <c:pt idx="254">
                        <c:v>324541.49104832648</c:v>
                      </c:pt>
                      <c:pt idx="255">
                        <c:v>325960.07635804429</c:v>
                      </c:pt>
                      <c:pt idx="256">
                        <c:v>327378.68404892605</c:v>
                      </c:pt>
                      <c:pt idx="257">
                        <c:v>328324.40012834995</c:v>
                      </c:pt>
                      <c:pt idx="258">
                        <c:v>329742.98543806782</c:v>
                      </c:pt>
                      <c:pt idx="259">
                        <c:v>331161.57074778568</c:v>
                      </c:pt>
                      <c:pt idx="260">
                        <c:v>332107.30920837348</c:v>
                      </c:pt>
                      <c:pt idx="261">
                        <c:v>333525.89451809134</c:v>
                      </c:pt>
                      <c:pt idx="262">
                        <c:v>334944.47982780921</c:v>
                      </c:pt>
                      <c:pt idx="263">
                        <c:v>335890.19590723311</c:v>
                      </c:pt>
                      <c:pt idx="264">
                        <c:v>337308.80359811487</c:v>
                      </c:pt>
                      <c:pt idx="265">
                        <c:v>338727.38890783273</c:v>
                      </c:pt>
                      <c:pt idx="266">
                        <c:v>339673.10498725664</c:v>
                      </c:pt>
                      <c:pt idx="267">
                        <c:v>340934.08214098576</c:v>
                      </c:pt>
                      <c:pt idx="268">
                        <c:v>342195.03691355104</c:v>
                      </c:pt>
                      <c:pt idx="269">
                        <c:v>343456.01406728016</c:v>
                      </c:pt>
                      <c:pt idx="270">
                        <c:v>344874.59937699803</c:v>
                      </c:pt>
                      <c:pt idx="271">
                        <c:v>345977.94599357457</c:v>
                      </c:pt>
                      <c:pt idx="272">
                        <c:v>347238.90076613979</c:v>
                      </c:pt>
                      <c:pt idx="273">
                        <c:v>348657.50845702155</c:v>
                      </c:pt>
                      <c:pt idx="274">
                        <c:v>349760.8550735981</c:v>
                      </c:pt>
                      <c:pt idx="275">
                        <c:v>351021.80984616332</c:v>
                      </c:pt>
                      <c:pt idx="276">
                        <c:v>352282.78699989244</c:v>
                      </c:pt>
                      <c:pt idx="277">
                        <c:v>353543.74177245772</c:v>
                      </c:pt>
                      <c:pt idx="278">
                        <c:v>354804.71892618685</c:v>
                      </c:pt>
                      <c:pt idx="279">
                        <c:v>356065.67369875213</c:v>
                      </c:pt>
                      <c:pt idx="280">
                        <c:v>357326.65085248125</c:v>
                      </c:pt>
                      <c:pt idx="281">
                        <c:v>358587.62800621038</c:v>
                      </c:pt>
                      <c:pt idx="282">
                        <c:v>359848.5827787756</c:v>
                      </c:pt>
                      <c:pt idx="283">
                        <c:v>361109.55993250472</c:v>
                      </c:pt>
                      <c:pt idx="284">
                        <c:v>362370.51470507</c:v>
                      </c:pt>
                      <c:pt idx="285">
                        <c:v>363789.10001478787</c:v>
                      </c:pt>
                      <c:pt idx="286">
                        <c:v>364892.44663136441</c:v>
                      </c:pt>
                      <c:pt idx="287">
                        <c:v>366153.42378509353</c:v>
                      </c:pt>
                      <c:pt idx="288">
                        <c:v>367572.00909481139</c:v>
                      </c:pt>
                      <c:pt idx="289">
                        <c:v>368675.35571138788</c:v>
                      </c:pt>
                      <c:pt idx="290">
                        <c:v>369936.33286511706</c:v>
                      </c:pt>
                      <c:pt idx="291">
                        <c:v>371197.28763768228</c:v>
                      </c:pt>
                      <c:pt idx="292">
                        <c:v>372458.26479141141</c:v>
                      </c:pt>
                      <c:pt idx="293">
                        <c:v>373719.21956397669</c:v>
                      </c:pt>
                      <c:pt idx="294">
                        <c:v>375137.82725485839</c:v>
                      </c:pt>
                      <c:pt idx="295">
                        <c:v>376398.80440858752</c:v>
                      </c:pt>
                      <c:pt idx="296">
                        <c:v>377659.7591811528</c:v>
                      </c:pt>
                      <c:pt idx="297">
                        <c:v>378920.71395371802</c:v>
                      </c:pt>
                      <c:pt idx="298">
                        <c:v>380181.6687262833</c:v>
                      </c:pt>
                      <c:pt idx="299">
                        <c:v>381442.66826117632</c:v>
                      </c:pt>
                      <c:pt idx="300">
                        <c:v>382703.62303374155</c:v>
                      </c:pt>
                      <c:pt idx="301">
                        <c:v>383964.57780630683</c:v>
                      </c:pt>
                      <c:pt idx="302">
                        <c:v>385225.57734119979</c:v>
                      </c:pt>
                      <c:pt idx="303">
                        <c:v>386486.53211376508</c:v>
                      </c:pt>
                      <c:pt idx="304">
                        <c:v>387747.48688633036</c:v>
                      </c:pt>
                      <c:pt idx="305">
                        <c:v>389008.44165889558</c:v>
                      </c:pt>
                      <c:pt idx="306">
                        <c:v>390269.4411937886</c:v>
                      </c:pt>
                      <c:pt idx="307">
                        <c:v>391530.39596635383</c:v>
                      </c:pt>
                      <c:pt idx="308">
                        <c:v>392791.35073891911</c:v>
                      </c:pt>
                      <c:pt idx="309">
                        <c:v>394052.35027381213</c:v>
                      </c:pt>
                      <c:pt idx="310">
                        <c:v>395313.30504637735</c:v>
                      </c:pt>
                      <c:pt idx="311">
                        <c:v>396574.25981894264</c:v>
                      </c:pt>
                      <c:pt idx="312">
                        <c:v>397835.21459150786</c:v>
                      </c:pt>
                      <c:pt idx="313">
                        <c:v>399096.21412640088</c:v>
                      </c:pt>
                      <c:pt idx="314">
                        <c:v>400357.16889896616</c:v>
                      </c:pt>
                      <c:pt idx="315">
                        <c:v>401618.12367153139</c:v>
                      </c:pt>
                      <c:pt idx="316">
                        <c:v>402879.07844409667</c:v>
                      </c:pt>
                      <c:pt idx="317">
                        <c:v>404140.07797898963</c:v>
                      </c:pt>
                      <c:pt idx="318">
                        <c:v>405401.03275155491</c:v>
                      </c:pt>
                      <c:pt idx="319">
                        <c:v>406661.9875241202</c:v>
                      </c:pt>
                      <c:pt idx="320">
                        <c:v>407922.98705901316</c:v>
                      </c:pt>
                      <c:pt idx="321">
                        <c:v>409183.94183157844</c:v>
                      </c:pt>
                      <c:pt idx="322">
                        <c:v>410444.89660414367</c:v>
                      </c:pt>
                      <c:pt idx="323">
                        <c:v>411705.85137670895</c:v>
                      </c:pt>
                      <c:pt idx="324">
                        <c:v>412966.85091160197</c:v>
                      </c:pt>
                      <c:pt idx="325">
                        <c:v>414227.80568416719</c:v>
                      </c:pt>
                      <c:pt idx="326">
                        <c:v>415488.76045673247</c:v>
                      </c:pt>
                      <c:pt idx="327">
                        <c:v>416749.75999162544</c:v>
                      </c:pt>
                      <c:pt idx="328">
                        <c:v>418010.71476419072</c:v>
                      </c:pt>
                      <c:pt idx="329">
                        <c:v>419271.66953675594</c:v>
                      </c:pt>
                      <c:pt idx="330">
                        <c:v>420532.62430932123</c:v>
                      </c:pt>
                      <c:pt idx="331">
                        <c:v>421793.62384421425</c:v>
                      </c:pt>
                      <c:pt idx="332">
                        <c:v>423054.57861677947</c:v>
                      </c:pt>
                      <c:pt idx="333">
                        <c:v>424315.53338934475</c:v>
                      </c:pt>
                      <c:pt idx="334">
                        <c:v>425576.53292423772</c:v>
                      </c:pt>
                      <c:pt idx="335">
                        <c:v>426837.487696803</c:v>
                      </c:pt>
                      <c:pt idx="336">
                        <c:v>428098.44246936828</c:v>
                      </c:pt>
                      <c:pt idx="337">
                        <c:v>429359.3972419335</c:v>
                      </c:pt>
                      <c:pt idx="338">
                        <c:v>430620.39677682653</c:v>
                      </c:pt>
                      <c:pt idx="339">
                        <c:v>431881.35154939175</c:v>
                      </c:pt>
                      <c:pt idx="340">
                        <c:v>433142.30632195703</c:v>
                      </c:pt>
                      <c:pt idx="341">
                        <c:v>434403.30585685006</c:v>
                      </c:pt>
                      <c:pt idx="342">
                        <c:v>435664.26062941528</c:v>
                      </c:pt>
                      <c:pt idx="343">
                        <c:v>436925.21540198056</c:v>
                      </c:pt>
                      <c:pt idx="344">
                        <c:v>438186.17017454578</c:v>
                      </c:pt>
                      <c:pt idx="345">
                        <c:v>439447.16970943881</c:v>
                      </c:pt>
                      <c:pt idx="346">
                        <c:v>440708.12448200409</c:v>
                      </c:pt>
                      <c:pt idx="347">
                        <c:v>441969.07925456931</c:v>
                      </c:pt>
                      <c:pt idx="348">
                        <c:v>443230.07878946234</c:v>
                      </c:pt>
                      <c:pt idx="349">
                        <c:v>444491.03356202756</c:v>
                      </c:pt>
                      <c:pt idx="350">
                        <c:v>445751.98833459284</c:v>
                      </c:pt>
                      <c:pt idx="351">
                        <c:v>447012.94310715812</c:v>
                      </c:pt>
                      <c:pt idx="352">
                        <c:v>448273.94264205109</c:v>
                      </c:pt>
                      <c:pt idx="353">
                        <c:v>449534.89741461637</c:v>
                      </c:pt>
                      <c:pt idx="354">
                        <c:v>450795.85218718159</c:v>
                      </c:pt>
                      <c:pt idx="355">
                        <c:v>452056.85172207461</c:v>
                      </c:pt>
                      <c:pt idx="356">
                        <c:v>453317.8064946399</c:v>
                      </c:pt>
                      <c:pt idx="357">
                        <c:v>454578.76126720512</c:v>
                      </c:pt>
                      <c:pt idx="358">
                        <c:v>455839.7160397704</c:v>
                      </c:pt>
                      <c:pt idx="359">
                        <c:v>457100.71557466337</c:v>
                      </c:pt>
                      <c:pt idx="360">
                        <c:v>458361.67034722865</c:v>
                      </c:pt>
                      <c:pt idx="361">
                        <c:v>459622.62511979393</c:v>
                      </c:pt>
                      <c:pt idx="362">
                        <c:v>460883.62465468689</c:v>
                      </c:pt>
                      <c:pt idx="363">
                        <c:v>462144.57942725217</c:v>
                      </c:pt>
                      <c:pt idx="364">
                        <c:v>463405.5341998174</c:v>
                      </c:pt>
                      <c:pt idx="365">
                        <c:v>464824.14189069916</c:v>
                      </c:pt>
                      <c:pt idx="366">
                        <c:v>465769.83558895922</c:v>
                      </c:pt>
                      <c:pt idx="367">
                        <c:v>467188.44327984093</c:v>
                      </c:pt>
                      <c:pt idx="368">
                        <c:v>468607.00620839489</c:v>
                      </c:pt>
                      <c:pt idx="369">
                        <c:v>469552.74466898275</c:v>
                      </c:pt>
                      <c:pt idx="370">
                        <c:v>470971.35235986445</c:v>
                      </c:pt>
                      <c:pt idx="371">
                        <c:v>472389.91528841842</c:v>
                      </c:pt>
                      <c:pt idx="372">
                        <c:v>473335.65374900622</c:v>
                      </c:pt>
                      <c:pt idx="373">
                        <c:v>474754.26143988798</c:v>
                      </c:pt>
                      <c:pt idx="374">
                        <c:v>476172.82436844194</c:v>
                      </c:pt>
                      <c:pt idx="375">
                        <c:v>477118.56282902975</c:v>
                      </c:pt>
                      <c:pt idx="376">
                        <c:v>478537.12575758371</c:v>
                      </c:pt>
                      <c:pt idx="377">
                        <c:v>479955.73344846547</c:v>
                      </c:pt>
                      <c:pt idx="378">
                        <c:v>480901.47190905327</c:v>
                      </c:pt>
                      <c:pt idx="379">
                        <c:v>482320.03483760724</c:v>
                      </c:pt>
                      <c:pt idx="380">
                        <c:v>483738.642528489</c:v>
                      </c:pt>
                      <c:pt idx="381">
                        <c:v>484684.3809890768</c:v>
                      </c:pt>
                      <c:pt idx="382">
                        <c:v>486102.94391763076</c:v>
                      </c:pt>
                      <c:pt idx="383">
                        <c:v>487521.55160851247</c:v>
                      </c:pt>
                      <c:pt idx="384">
                        <c:v>488467.24530677259</c:v>
                      </c:pt>
                      <c:pt idx="385">
                        <c:v>489885.85299765429</c:v>
                      </c:pt>
                      <c:pt idx="386">
                        <c:v>491304.460688536</c:v>
                      </c:pt>
                      <c:pt idx="387">
                        <c:v>492250.15438679606</c:v>
                      </c:pt>
                      <c:pt idx="388">
                        <c:v>493668.76207767782</c:v>
                      </c:pt>
                      <c:pt idx="389">
                        <c:v>495087.32500623178</c:v>
                      </c:pt>
                      <c:pt idx="390">
                        <c:v>496033.06346681959</c:v>
                      </c:pt>
                      <c:pt idx="391">
                        <c:v>497451.67115770129</c:v>
                      </c:pt>
                      <c:pt idx="392">
                        <c:v>498870.23408625531</c:v>
                      </c:pt>
                      <c:pt idx="393">
                        <c:v>499815.97254684311</c:v>
                      </c:pt>
                      <c:pt idx="394">
                        <c:v>501234.58023772482</c:v>
                      </c:pt>
                      <c:pt idx="395">
                        <c:v>502653.14316627884</c:v>
                      </c:pt>
                      <c:pt idx="396">
                        <c:v>503598.88162686664</c:v>
                      </c:pt>
                      <c:pt idx="397">
                        <c:v>505017.4445554206</c:v>
                      </c:pt>
                      <c:pt idx="398">
                        <c:v>506436.05224630231</c:v>
                      </c:pt>
                      <c:pt idx="399">
                        <c:v>507381.79070689011</c:v>
                      </c:pt>
                      <c:pt idx="400">
                        <c:v>508800.35363544413</c:v>
                      </c:pt>
                      <c:pt idx="401">
                        <c:v>510218.96132632584</c:v>
                      </c:pt>
                      <c:pt idx="402">
                        <c:v>511164.69978691364</c:v>
                      </c:pt>
                      <c:pt idx="403">
                        <c:v>512583.26271546766</c:v>
                      </c:pt>
                      <c:pt idx="404">
                        <c:v>514001.87040634936</c:v>
                      </c:pt>
                      <c:pt idx="405">
                        <c:v>514947.56410460942</c:v>
                      </c:pt>
                      <c:pt idx="406">
                        <c:v>516366.17179549113</c:v>
                      </c:pt>
                      <c:pt idx="407">
                        <c:v>517784.77948637289</c:v>
                      </c:pt>
                      <c:pt idx="408">
                        <c:v>518730.47318463295</c:v>
                      </c:pt>
                      <c:pt idx="409">
                        <c:v>520149.08087551466</c:v>
                      </c:pt>
                      <c:pt idx="410">
                        <c:v>521567.64380406862</c:v>
                      </c:pt>
                      <c:pt idx="411">
                        <c:v>522513.38226465648</c:v>
                      </c:pt>
                      <c:pt idx="412">
                        <c:v>523931.98995553819</c:v>
                      </c:pt>
                      <c:pt idx="413">
                        <c:v>525350.55288409221</c:v>
                      </c:pt>
                      <c:pt idx="414">
                        <c:v>526296.29134468001</c:v>
                      </c:pt>
                      <c:pt idx="415">
                        <c:v>527714.89903556171</c:v>
                      </c:pt>
                      <c:pt idx="416">
                        <c:v>529133.46196411573</c:v>
                      </c:pt>
                      <c:pt idx="417">
                        <c:v>530079.20042470354</c:v>
                      </c:pt>
                      <c:pt idx="418">
                        <c:v>531497.76335325744</c:v>
                      </c:pt>
                      <c:pt idx="419">
                        <c:v>532916.37104413914</c:v>
                      </c:pt>
                      <c:pt idx="420">
                        <c:v>533862.10950472706</c:v>
                      </c:pt>
                      <c:pt idx="421">
                        <c:v>535280.67243328097</c:v>
                      </c:pt>
                      <c:pt idx="422">
                        <c:v>536699.28012416267</c:v>
                      </c:pt>
                      <c:pt idx="423">
                        <c:v>537645.01858475048</c:v>
                      </c:pt>
                      <c:pt idx="424">
                        <c:v>539063.5815133045</c:v>
                      </c:pt>
                      <c:pt idx="425">
                        <c:v>540482.1892041862</c:v>
                      </c:pt>
                      <c:pt idx="426">
                        <c:v>541427.88290244632</c:v>
                      </c:pt>
                      <c:pt idx="427">
                        <c:v>542846.49059332802</c:v>
                      </c:pt>
                      <c:pt idx="428">
                        <c:v>544265.05352188204</c:v>
                      </c:pt>
                      <c:pt idx="429">
                        <c:v>545210.79198246985</c:v>
                      </c:pt>
                      <c:pt idx="430">
                        <c:v>546629.39967335155</c:v>
                      </c:pt>
                      <c:pt idx="431">
                        <c:v>548047.96260190546</c:v>
                      </c:pt>
                      <c:pt idx="432">
                        <c:v>548993.70106249338</c:v>
                      </c:pt>
                      <c:pt idx="433">
                        <c:v>550412.30875337508</c:v>
                      </c:pt>
                      <c:pt idx="434">
                        <c:v>551830.87168192898</c:v>
                      </c:pt>
                      <c:pt idx="435">
                        <c:v>552776.61014251679</c:v>
                      </c:pt>
                      <c:pt idx="436">
                        <c:v>554195.17307107081</c:v>
                      </c:pt>
                      <c:pt idx="437">
                        <c:v>555613.78076195251</c:v>
                      </c:pt>
                      <c:pt idx="438">
                        <c:v>556559.51922254032</c:v>
                      </c:pt>
                      <c:pt idx="439">
                        <c:v>557978.08215109434</c:v>
                      </c:pt>
                      <c:pt idx="440">
                        <c:v>559396.68984197604</c:v>
                      </c:pt>
                      <c:pt idx="441">
                        <c:v>560342.42830256384</c:v>
                      </c:pt>
                      <c:pt idx="442">
                        <c:v>561760.99123111786</c:v>
                      </c:pt>
                      <c:pt idx="443">
                        <c:v>563179.59892199957</c:v>
                      </c:pt>
                      <c:pt idx="444">
                        <c:v>564125.29262025969</c:v>
                      </c:pt>
                      <c:pt idx="445">
                        <c:v>565543.90031114139</c:v>
                      </c:pt>
                      <c:pt idx="446">
                        <c:v>566962.5080020231</c:v>
                      </c:pt>
                      <c:pt idx="447">
                        <c:v>567908.20170028321</c:v>
                      </c:pt>
                      <c:pt idx="448">
                        <c:v>569326.80939116492</c:v>
                      </c:pt>
                      <c:pt idx="449">
                        <c:v>570745.37231971882</c:v>
                      </c:pt>
                      <c:pt idx="450">
                        <c:v>571691.11078030663</c:v>
                      </c:pt>
                      <c:pt idx="451">
                        <c:v>573109.71847118845</c:v>
                      </c:pt>
                      <c:pt idx="452">
                        <c:v>574528.28139974235</c:v>
                      </c:pt>
                      <c:pt idx="453">
                        <c:v>575474.01986033015</c:v>
                      </c:pt>
                      <c:pt idx="454">
                        <c:v>576892.62755121186</c:v>
                      </c:pt>
                      <c:pt idx="455">
                        <c:v>578311.19047976588</c:v>
                      </c:pt>
                      <c:pt idx="456">
                        <c:v>579256.92894035368</c:v>
                      </c:pt>
                      <c:pt idx="457">
                        <c:v>580517.88371291896</c:v>
                      </c:pt>
                      <c:pt idx="458">
                        <c:v>581778.83848548424</c:v>
                      </c:pt>
                      <c:pt idx="459">
                        <c:v>583039.83802037721</c:v>
                      </c:pt>
                      <c:pt idx="460">
                        <c:v>584300.79279294249</c:v>
                      </c:pt>
                      <c:pt idx="461">
                        <c:v>585719.4004838242</c:v>
                      </c:pt>
                      <c:pt idx="462">
                        <c:v>586822.74710040074</c:v>
                      </c:pt>
                      <c:pt idx="463">
                        <c:v>588083.70187296602</c:v>
                      </c:pt>
                      <c:pt idx="464">
                        <c:v>589344.6566455313</c:v>
                      </c:pt>
                      <c:pt idx="465">
                        <c:v>590763.26433641301</c:v>
                      </c:pt>
                      <c:pt idx="466">
                        <c:v>591866.61095298955</c:v>
                      </c:pt>
                      <c:pt idx="467">
                        <c:v>593127.56572555471</c:v>
                      </c:pt>
                      <c:pt idx="468">
                        <c:v>594546.17341643653</c:v>
                      </c:pt>
                      <c:pt idx="469">
                        <c:v>595649.52003301308</c:v>
                      </c:pt>
                      <c:pt idx="470">
                        <c:v>596910.47480557824</c:v>
                      </c:pt>
                      <c:pt idx="471">
                        <c:v>598171.42957814352</c:v>
                      </c:pt>
                      <c:pt idx="472">
                        <c:v>599432.3843507088</c:v>
                      </c:pt>
                      <c:pt idx="473">
                        <c:v>600850.99204159051</c:v>
                      </c:pt>
                      <c:pt idx="474">
                        <c:v>602111.94681415579</c:v>
                      </c:pt>
                      <c:pt idx="475">
                        <c:v>603372.94634904875</c:v>
                      </c:pt>
                      <c:pt idx="476">
                        <c:v>604633.90112161404</c:v>
                      </c:pt>
                      <c:pt idx="477">
                        <c:v>605894.85589417932</c:v>
                      </c:pt>
                      <c:pt idx="478">
                        <c:v>607155.8106667446</c:v>
                      </c:pt>
                      <c:pt idx="479">
                        <c:v>608416.81020163756</c:v>
                      </c:pt>
                      <c:pt idx="480">
                        <c:v>609677.76497420284</c:v>
                      </c:pt>
                      <c:pt idx="481">
                        <c:v>610938.71974676813</c:v>
                      </c:pt>
                      <c:pt idx="482">
                        <c:v>612199.67451933329</c:v>
                      </c:pt>
                      <c:pt idx="483">
                        <c:v>613460.67405422637</c:v>
                      </c:pt>
                      <c:pt idx="484">
                        <c:v>614564.02067080291</c:v>
                      </c:pt>
                      <c:pt idx="485">
                        <c:v>615824.97544336808</c:v>
                      </c:pt>
                      <c:pt idx="486">
                        <c:v>617243.5831342499</c:v>
                      </c:pt>
                      <c:pt idx="487">
                        <c:v>618346.92975082633</c:v>
                      </c:pt>
                      <c:pt idx="488">
                        <c:v>619607.88452339161</c:v>
                      </c:pt>
                      <c:pt idx="489">
                        <c:v>620868.83929595689</c:v>
                      </c:pt>
                      <c:pt idx="490">
                        <c:v>622129.79406852217</c:v>
                      </c:pt>
                      <c:pt idx="491">
                        <c:v>623390.79360341514</c:v>
                      </c:pt>
                      <c:pt idx="492">
                        <c:v>624809.35653196916</c:v>
                      </c:pt>
                      <c:pt idx="493">
                        <c:v>625912.7031485457</c:v>
                      </c:pt>
                      <c:pt idx="494">
                        <c:v>627331.3108394274</c:v>
                      </c:pt>
                      <c:pt idx="495">
                        <c:v>628434.65745600394</c:v>
                      </c:pt>
                      <c:pt idx="496">
                        <c:v>629695.61222856923</c:v>
                      </c:pt>
                      <c:pt idx="497">
                        <c:v>630956.56700113439</c:v>
                      </c:pt>
                      <c:pt idx="498">
                        <c:v>632217.56653602747</c:v>
                      </c:pt>
                      <c:pt idx="499">
                        <c:v>633636.12946458138</c:v>
                      </c:pt>
                      <c:pt idx="500">
                        <c:v>634739.47608115792</c:v>
                      </c:pt>
                      <c:pt idx="501">
                        <c:v>636000.475616051</c:v>
                      </c:pt>
                      <c:pt idx="502">
                        <c:v>637261.43038861617</c:v>
                      </c:pt>
                      <c:pt idx="503">
                        <c:v>638679.99331717019</c:v>
                      </c:pt>
                      <c:pt idx="504">
                        <c:v>639783.33993374673</c:v>
                      </c:pt>
                      <c:pt idx="505">
                        <c:v>641044.33946863969</c:v>
                      </c:pt>
                      <c:pt idx="506">
                        <c:v>642305.29424120497</c:v>
                      </c:pt>
                      <c:pt idx="507">
                        <c:v>643566.24901377026</c:v>
                      </c:pt>
                      <c:pt idx="508">
                        <c:v>644827.24854866322</c:v>
                      </c:pt>
                      <c:pt idx="509">
                        <c:v>646088.2033212285</c:v>
                      </c:pt>
                      <c:pt idx="510">
                        <c:v>647349.15809379378</c:v>
                      </c:pt>
                      <c:pt idx="511">
                        <c:v>648610.11286635906</c:v>
                      </c:pt>
                      <c:pt idx="512">
                        <c:v>649871.11240125203</c:v>
                      </c:pt>
                      <c:pt idx="513">
                        <c:v>651132.06717381731</c:v>
                      </c:pt>
                      <c:pt idx="514">
                        <c:v>652393.02194638248</c:v>
                      </c:pt>
                      <c:pt idx="515">
                        <c:v>653654.02148127556</c:v>
                      </c:pt>
                      <c:pt idx="516">
                        <c:v>655072.58440982946</c:v>
                      </c:pt>
                      <c:pt idx="517">
                        <c:v>656175.931026406</c:v>
                      </c:pt>
                      <c:pt idx="518">
                        <c:v>657436.88579897129</c:v>
                      </c:pt>
                      <c:pt idx="519">
                        <c:v>658697.88533386425</c:v>
                      </c:pt>
                      <c:pt idx="520">
                        <c:v>660116.44826241827</c:v>
                      </c:pt>
                      <c:pt idx="521">
                        <c:v>661377.44779731124</c:v>
                      </c:pt>
                      <c:pt idx="522">
                        <c:v>662480.79441388778</c:v>
                      </c:pt>
                      <c:pt idx="523">
                        <c:v>663741.74918645306</c:v>
                      </c:pt>
                      <c:pt idx="524">
                        <c:v>665160.31211500708</c:v>
                      </c:pt>
                      <c:pt idx="525">
                        <c:v>666263.65873158362</c:v>
                      </c:pt>
                      <c:pt idx="526">
                        <c:v>667524.65826647659</c:v>
                      </c:pt>
                      <c:pt idx="527">
                        <c:v>668785.61303904187</c:v>
                      </c:pt>
                      <c:pt idx="528">
                        <c:v>670046.56781160715</c:v>
                      </c:pt>
                      <c:pt idx="529">
                        <c:v>671465.17550248886</c:v>
                      </c:pt>
                      <c:pt idx="530">
                        <c:v>672568.5221190654</c:v>
                      </c:pt>
                      <c:pt idx="531">
                        <c:v>673829.47689163068</c:v>
                      </c:pt>
                      <c:pt idx="532">
                        <c:v>675090.43166419584</c:v>
                      </c:pt>
                      <c:pt idx="533">
                        <c:v>676351.43119908893</c:v>
                      </c:pt>
                      <c:pt idx="534">
                        <c:v>677612.38597165409</c:v>
                      </c:pt>
                      <c:pt idx="535">
                        <c:v>678873.34074421937</c:v>
                      </c:pt>
                      <c:pt idx="536">
                        <c:v>680134.34027911245</c:v>
                      </c:pt>
                      <c:pt idx="537">
                        <c:v>681710.5113636551</c:v>
                      </c:pt>
                      <c:pt idx="538">
                        <c:v>682656.2498242429</c:v>
                      </c:pt>
                      <c:pt idx="539">
                        <c:v>683917.20459680818</c:v>
                      </c:pt>
                      <c:pt idx="540">
                        <c:v>685178.20413170115</c:v>
                      </c:pt>
                      <c:pt idx="541">
                        <c:v>686439.15890426643</c:v>
                      </c:pt>
                      <c:pt idx="542">
                        <c:v>687700.11367683171</c:v>
                      </c:pt>
                      <c:pt idx="543">
                        <c:v>688961.06844939699</c:v>
                      </c:pt>
                      <c:pt idx="544">
                        <c:v>690222.06798428996</c:v>
                      </c:pt>
                      <c:pt idx="545">
                        <c:v>691483.02275685524</c:v>
                      </c:pt>
                      <c:pt idx="546">
                        <c:v>692743.97752942052</c:v>
                      </c:pt>
                      <c:pt idx="547">
                        <c:v>694004.97706431348</c:v>
                      </c:pt>
                      <c:pt idx="548">
                        <c:v>695265.93183687876</c:v>
                      </c:pt>
                      <c:pt idx="549">
                        <c:v>696526.88660944393</c:v>
                      </c:pt>
                      <c:pt idx="550">
                        <c:v>697787.84138200921</c:v>
                      </c:pt>
                      <c:pt idx="551">
                        <c:v>699048.84091690229</c:v>
                      </c:pt>
                      <c:pt idx="552">
                        <c:v>700309.79568946746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0310-4252-A5CF-CF6BCB66E94B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v>NORMALWEIGHT 5</c:v>
                </c:tx>
                <c:spPr>
                  <a:ln w="25400" cap="rnd">
                    <a:solidFill>
                      <a:schemeClr val="accent3">
                        <a:shade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'NORMALWEIGHT 5'!$J$6:$J$562</c15:sqref>
                        </c15:formulaRef>
                      </c:ext>
                    </c:extLst>
                    <c:numCache>
                      <c:formatCode>0.0000</c:formatCode>
                      <c:ptCount val="557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9.4126507639884964E-4</c:v>
                      </c:pt>
                      <c:pt idx="6">
                        <c:v>0</c:v>
                      </c:pt>
                      <c:pt idx="7">
                        <c:v>9.4126507639884964E-4</c:v>
                      </c:pt>
                      <c:pt idx="8">
                        <c:v>0</c:v>
                      </c:pt>
                      <c:pt idx="9">
                        <c:v>9.4126507639884964E-4</c:v>
                      </c:pt>
                      <c:pt idx="10">
                        <c:v>9.4126507639884964E-4</c:v>
                      </c:pt>
                      <c:pt idx="11">
                        <c:v>1.8825301527976993E-3</c:v>
                      </c:pt>
                      <c:pt idx="12">
                        <c:v>1.8825301527976993E-3</c:v>
                      </c:pt>
                      <c:pt idx="13">
                        <c:v>1.8825301527976993E-3</c:v>
                      </c:pt>
                      <c:pt idx="14">
                        <c:v>1.8825301527976993E-3</c:v>
                      </c:pt>
                      <c:pt idx="15">
                        <c:v>2.8237950801849364E-3</c:v>
                      </c:pt>
                      <c:pt idx="16">
                        <c:v>2.8237950801849364E-3</c:v>
                      </c:pt>
                      <c:pt idx="17">
                        <c:v>2.8237950801849364E-3</c:v>
                      </c:pt>
                      <c:pt idx="18">
                        <c:v>2.8237950801849364E-3</c:v>
                      </c:pt>
                      <c:pt idx="19">
                        <c:v>2.8237950801849364E-3</c:v>
                      </c:pt>
                      <c:pt idx="20">
                        <c:v>3.7650603055953986E-3</c:v>
                      </c:pt>
                      <c:pt idx="21">
                        <c:v>3.7650603055953986E-3</c:v>
                      </c:pt>
                      <c:pt idx="22">
                        <c:v>4.7063255310058607E-3</c:v>
                      </c:pt>
                      <c:pt idx="23">
                        <c:v>4.7063255310058607E-3</c:v>
                      </c:pt>
                      <c:pt idx="24">
                        <c:v>4.7063255310058607E-3</c:v>
                      </c:pt>
                      <c:pt idx="25">
                        <c:v>4.7063255310058607E-3</c:v>
                      </c:pt>
                      <c:pt idx="26">
                        <c:v>5.6475901603698728E-3</c:v>
                      </c:pt>
                      <c:pt idx="27">
                        <c:v>5.6475901603698728E-3</c:v>
                      </c:pt>
                      <c:pt idx="28">
                        <c:v>5.6475901603698728E-3</c:v>
                      </c:pt>
                      <c:pt idx="29">
                        <c:v>5.6475901603698728E-3</c:v>
                      </c:pt>
                      <c:pt idx="30">
                        <c:v>6.588855385780335E-3</c:v>
                      </c:pt>
                      <c:pt idx="31">
                        <c:v>6.588855385780335E-3</c:v>
                      </c:pt>
                      <c:pt idx="32">
                        <c:v>6.588855385780335E-3</c:v>
                      </c:pt>
                      <c:pt idx="33">
                        <c:v>7.5301206111907971E-3</c:v>
                      </c:pt>
                      <c:pt idx="34">
                        <c:v>7.5301206111907971E-3</c:v>
                      </c:pt>
                      <c:pt idx="35">
                        <c:v>7.5301206111907971E-3</c:v>
                      </c:pt>
                      <c:pt idx="36">
                        <c:v>7.5301206111907971E-3</c:v>
                      </c:pt>
                      <c:pt idx="37">
                        <c:v>7.5301206111907971E-3</c:v>
                      </c:pt>
                      <c:pt idx="38">
                        <c:v>8.4713858366012584E-3</c:v>
                      </c:pt>
                      <c:pt idx="39">
                        <c:v>8.4713858366012584E-3</c:v>
                      </c:pt>
                      <c:pt idx="40">
                        <c:v>8.4713858366012584E-3</c:v>
                      </c:pt>
                      <c:pt idx="41">
                        <c:v>9.4126510620117215E-3</c:v>
                      </c:pt>
                      <c:pt idx="42">
                        <c:v>9.4126510620117215E-3</c:v>
                      </c:pt>
                      <c:pt idx="43">
                        <c:v>1.0353915691375733E-2</c:v>
                      </c:pt>
                      <c:pt idx="44">
                        <c:v>1.0353915691375733E-2</c:v>
                      </c:pt>
                      <c:pt idx="45">
                        <c:v>1.0353915691375733E-2</c:v>
                      </c:pt>
                      <c:pt idx="46">
                        <c:v>1.0353915691375733E-2</c:v>
                      </c:pt>
                      <c:pt idx="47">
                        <c:v>1.0353915691375733E-2</c:v>
                      </c:pt>
                      <c:pt idx="48">
                        <c:v>1.1295180320739746E-2</c:v>
                      </c:pt>
                      <c:pt idx="49">
                        <c:v>1.1295180320739746E-2</c:v>
                      </c:pt>
                      <c:pt idx="50">
                        <c:v>1.1295180320739746E-2</c:v>
                      </c:pt>
                      <c:pt idx="51">
                        <c:v>1.2236446142196657E-2</c:v>
                      </c:pt>
                      <c:pt idx="52">
                        <c:v>1.2236446142196657E-2</c:v>
                      </c:pt>
                      <c:pt idx="53">
                        <c:v>1.2236446142196657E-2</c:v>
                      </c:pt>
                      <c:pt idx="54">
                        <c:v>1.2236446142196657E-2</c:v>
                      </c:pt>
                      <c:pt idx="55">
                        <c:v>1.317771077156067E-2</c:v>
                      </c:pt>
                      <c:pt idx="56">
                        <c:v>1.317771077156067E-2</c:v>
                      </c:pt>
                      <c:pt idx="57">
                        <c:v>1.317771077156067E-2</c:v>
                      </c:pt>
                      <c:pt idx="58">
                        <c:v>1.317771077156067E-2</c:v>
                      </c:pt>
                      <c:pt idx="59">
                        <c:v>1.4118976593017578E-2</c:v>
                      </c:pt>
                      <c:pt idx="60">
                        <c:v>1.4118976593017578E-2</c:v>
                      </c:pt>
                      <c:pt idx="61">
                        <c:v>1.5060241222381594E-2</c:v>
                      </c:pt>
                      <c:pt idx="62">
                        <c:v>1.5060241222381594E-2</c:v>
                      </c:pt>
                      <c:pt idx="63">
                        <c:v>1.5060241222381594E-2</c:v>
                      </c:pt>
                      <c:pt idx="64">
                        <c:v>1.5060241222381594E-2</c:v>
                      </c:pt>
                      <c:pt idx="65">
                        <c:v>1.5060241222381594E-2</c:v>
                      </c:pt>
                      <c:pt idx="66">
                        <c:v>1.5060241222381594E-2</c:v>
                      </c:pt>
                      <c:pt idx="67">
                        <c:v>1.6001505851745607E-2</c:v>
                      </c:pt>
                      <c:pt idx="68">
                        <c:v>1.6001505851745607E-2</c:v>
                      </c:pt>
                      <c:pt idx="69">
                        <c:v>1.6001505851745607E-2</c:v>
                      </c:pt>
                      <c:pt idx="70">
                        <c:v>1.6942771673202517E-2</c:v>
                      </c:pt>
                      <c:pt idx="71">
                        <c:v>1.6942771673202517E-2</c:v>
                      </c:pt>
                      <c:pt idx="72">
                        <c:v>1.6942771673202517E-2</c:v>
                      </c:pt>
                      <c:pt idx="73">
                        <c:v>1.7884036302566533E-2</c:v>
                      </c:pt>
                      <c:pt idx="74">
                        <c:v>1.7884036302566533E-2</c:v>
                      </c:pt>
                      <c:pt idx="75">
                        <c:v>1.7884036302566533E-2</c:v>
                      </c:pt>
                      <c:pt idx="76">
                        <c:v>1.7884036302566533E-2</c:v>
                      </c:pt>
                      <c:pt idx="77">
                        <c:v>1.8825302124023443E-2</c:v>
                      </c:pt>
                      <c:pt idx="78">
                        <c:v>1.8825302124023443E-2</c:v>
                      </c:pt>
                      <c:pt idx="79">
                        <c:v>1.9766566753387452E-2</c:v>
                      </c:pt>
                      <c:pt idx="80">
                        <c:v>1.9766566753387452E-2</c:v>
                      </c:pt>
                      <c:pt idx="81">
                        <c:v>1.9766566753387452E-2</c:v>
                      </c:pt>
                      <c:pt idx="82">
                        <c:v>1.9766566753387452E-2</c:v>
                      </c:pt>
                      <c:pt idx="83">
                        <c:v>2.0707831382751465E-2</c:v>
                      </c:pt>
                      <c:pt idx="84">
                        <c:v>2.0707831382751465E-2</c:v>
                      </c:pt>
                      <c:pt idx="85">
                        <c:v>2.0707831382751465E-2</c:v>
                      </c:pt>
                      <c:pt idx="86">
                        <c:v>2.1649096012115482E-2</c:v>
                      </c:pt>
                      <c:pt idx="87">
                        <c:v>2.1649096012115482E-2</c:v>
                      </c:pt>
                      <c:pt idx="88">
                        <c:v>2.1649096012115482E-2</c:v>
                      </c:pt>
                      <c:pt idx="89">
                        <c:v>2.1649096012115482E-2</c:v>
                      </c:pt>
                      <c:pt idx="90">
                        <c:v>2.1649096012115482E-2</c:v>
                      </c:pt>
                      <c:pt idx="91">
                        <c:v>2.2590360641479491E-2</c:v>
                      </c:pt>
                      <c:pt idx="92">
                        <c:v>2.2590360641479491E-2</c:v>
                      </c:pt>
                      <c:pt idx="93">
                        <c:v>2.3531627655029298E-2</c:v>
                      </c:pt>
                      <c:pt idx="94">
                        <c:v>2.3531627655029298E-2</c:v>
                      </c:pt>
                      <c:pt idx="95">
                        <c:v>2.3531627655029298E-2</c:v>
                      </c:pt>
                      <c:pt idx="96">
                        <c:v>2.3531627655029298E-2</c:v>
                      </c:pt>
                      <c:pt idx="97">
                        <c:v>2.3531627655029298E-2</c:v>
                      </c:pt>
                      <c:pt idx="98">
                        <c:v>2.4472892284393314E-2</c:v>
                      </c:pt>
                      <c:pt idx="99">
                        <c:v>2.4472892284393314E-2</c:v>
                      </c:pt>
                      <c:pt idx="100">
                        <c:v>2.5414156913757324E-2</c:v>
                      </c:pt>
                      <c:pt idx="101">
                        <c:v>2.5414156913757324E-2</c:v>
                      </c:pt>
                      <c:pt idx="102">
                        <c:v>2.5414156913757324E-2</c:v>
                      </c:pt>
                      <c:pt idx="103">
                        <c:v>2.5414156913757324E-2</c:v>
                      </c:pt>
                      <c:pt idx="104">
                        <c:v>2.635542154312134E-2</c:v>
                      </c:pt>
                      <c:pt idx="105">
                        <c:v>2.635542154312134E-2</c:v>
                      </c:pt>
                      <c:pt idx="106">
                        <c:v>2.635542154312134E-2</c:v>
                      </c:pt>
                      <c:pt idx="107">
                        <c:v>2.7296686172485353E-2</c:v>
                      </c:pt>
                      <c:pt idx="108">
                        <c:v>2.7296686172485353E-2</c:v>
                      </c:pt>
                      <c:pt idx="109">
                        <c:v>2.7296686172485353E-2</c:v>
                      </c:pt>
                      <c:pt idx="110">
                        <c:v>2.7296686172485353E-2</c:v>
                      </c:pt>
                      <c:pt idx="111">
                        <c:v>2.8237953186035156E-2</c:v>
                      </c:pt>
                      <c:pt idx="112">
                        <c:v>2.8237953186035156E-2</c:v>
                      </c:pt>
                      <c:pt idx="113">
                        <c:v>2.8237953186035156E-2</c:v>
                      </c:pt>
                      <c:pt idx="114">
                        <c:v>2.8237953186035156E-2</c:v>
                      </c:pt>
                      <c:pt idx="115">
                        <c:v>2.9179217815399172E-2</c:v>
                      </c:pt>
                      <c:pt idx="116">
                        <c:v>2.9179217815399172E-2</c:v>
                      </c:pt>
                      <c:pt idx="117">
                        <c:v>2.9179217815399172E-2</c:v>
                      </c:pt>
                      <c:pt idx="118">
                        <c:v>3.0120482444763189E-2</c:v>
                      </c:pt>
                      <c:pt idx="119">
                        <c:v>3.0120482444763189E-2</c:v>
                      </c:pt>
                      <c:pt idx="120">
                        <c:v>3.1061747074127198E-2</c:v>
                      </c:pt>
                      <c:pt idx="121">
                        <c:v>3.1061747074127198E-2</c:v>
                      </c:pt>
                      <c:pt idx="122">
                        <c:v>3.1061747074127198E-2</c:v>
                      </c:pt>
                      <c:pt idx="123">
                        <c:v>3.1061747074127198E-2</c:v>
                      </c:pt>
                      <c:pt idx="124">
                        <c:v>3.1061747074127198E-2</c:v>
                      </c:pt>
                      <c:pt idx="125">
                        <c:v>3.2003011703491215E-2</c:v>
                      </c:pt>
                      <c:pt idx="126">
                        <c:v>3.2003011703491215E-2</c:v>
                      </c:pt>
                      <c:pt idx="127">
                        <c:v>3.2003011703491215E-2</c:v>
                      </c:pt>
                      <c:pt idx="128">
                        <c:v>3.2944278717041017E-2</c:v>
                      </c:pt>
                      <c:pt idx="129">
                        <c:v>3.2944278717041017E-2</c:v>
                      </c:pt>
                      <c:pt idx="130">
                        <c:v>3.2944278717041017E-2</c:v>
                      </c:pt>
                      <c:pt idx="131">
                        <c:v>3.2944278717041017E-2</c:v>
                      </c:pt>
                      <c:pt idx="132">
                        <c:v>3.2944278717041017E-2</c:v>
                      </c:pt>
                      <c:pt idx="133">
                        <c:v>3.3885543346405034E-2</c:v>
                      </c:pt>
                      <c:pt idx="134">
                        <c:v>3.482680797576905E-2</c:v>
                      </c:pt>
                      <c:pt idx="135">
                        <c:v>3.482680797576905E-2</c:v>
                      </c:pt>
                      <c:pt idx="136">
                        <c:v>3.482680797576905E-2</c:v>
                      </c:pt>
                      <c:pt idx="137">
                        <c:v>3.482680797576905E-2</c:v>
                      </c:pt>
                      <c:pt idx="138">
                        <c:v>3.5768072605133067E-2</c:v>
                      </c:pt>
                      <c:pt idx="139">
                        <c:v>3.5768072605133067E-2</c:v>
                      </c:pt>
                      <c:pt idx="140">
                        <c:v>3.5768072605133067E-2</c:v>
                      </c:pt>
                      <c:pt idx="141">
                        <c:v>3.6709337234497069E-2</c:v>
                      </c:pt>
                      <c:pt idx="142">
                        <c:v>3.6709337234497069E-2</c:v>
                      </c:pt>
                      <c:pt idx="143">
                        <c:v>3.6709337234497069E-2</c:v>
                      </c:pt>
                      <c:pt idx="144">
                        <c:v>3.7650604248046886E-2</c:v>
                      </c:pt>
                      <c:pt idx="145">
                        <c:v>3.7650604248046886E-2</c:v>
                      </c:pt>
                      <c:pt idx="146">
                        <c:v>3.7650604248046886E-2</c:v>
                      </c:pt>
                      <c:pt idx="147">
                        <c:v>3.7650604248046886E-2</c:v>
                      </c:pt>
                      <c:pt idx="148">
                        <c:v>3.7650604248046886E-2</c:v>
                      </c:pt>
                      <c:pt idx="149">
                        <c:v>3.8591868877410888E-2</c:v>
                      </c:pt>
                      <c:pt idx="150">
                        <c:v>3.8591868877410888E-2</c:v>
                      </c:pt>
                      <c:pt idx="151">
                        <c:v>3.8591868877410888E-2</c:v>
                      </c:pt>
                      <c:pt idx="152">
                        <c:v>3.9533133506774905E-2</c:v>
                      </c:pt>
                      <c:pt idx="153">
                        <c:v>3.9533133506774905E-2</c:v>
                      </c:pt>
                      <c:pt idx="154">
                        <c:v>3.9533133506774905E-2</c:v>
                      </c:pt>
                      <c:pt idx="155">
                        <c:v>4.0474400520324708E-2</c:v>
                      </c:pt>
                      <c:pt idx="156">
                        <c:v>4.0474400520324708E-2</c:v>
                      </c:pt>
                      <c:pt idx="157">
                        <c:v>4.0474400520324708E-2</c:v>
                      </c:pt>
                      <c:pt idx="158">
                        <c:v>4.1415662765502931E-2</c:v>
                      </c:pt>
                      <c:pt idx="159">
                        <c:v>4.1415662765502931E-2</c:v>
                      </c:pt>
                      <c:pt idx="160">
                        <c:v>4.1415662765502931E-2</c:v>
                      </c:pt>
                      <c:pt idx="161">
                        <c:v>4.1415662765502931E-2</c:v>
                      </c:pt>
                      <c:pt idx="162">
                        <c:v>4.2356929779052734E-2</c:v>
                      </c:pt>
                      <c:pt idx="163">
                        <c:v>4.2356929779052734E-2</c:v>
                      </c:pt>
                      <c:pt idx="164">
                        <c:v>4.3298192024230964E-2</c:v>
                      </c:pt>
                      <c:pt idx="165">
                        <c:v>4.3298192024230964E-2</c:v>
                      </c:pt>
                      <c:pt idx="166">
                        <c:v>4.3298192024230964E-2</c:v>
                      </c:pt>
                      <c:pt idx="167">
                        <c:v>4.4239459037780766E-2</c:v>
                      </c:pt>
                      <c:pt idx="168">
                        <c:v>4.3298192024230964E-2</c:v>
                      </c:pt>
                      <c:pt idx="169">
                        <c:v>4.4239459037780766E-2</c:v>
                      </c:pt>
                      <c:pt idx="170">
                        <c:v>4.4239459037780766E-2</c:v>
                      </c:pt>
                      <c:pt idx="171">
                        <c:v>4.5180721282958983E-2</c:v>
                      </c:pt>
                      <c:pt idx="172">
                        <c:v>4.5180721282958983E-2</c:v>
                      </c:pt>
                      <c:pt idx="173">
                        <c:v>4.5180721282958983E-2</c:v>
                      </c:pt>
                      <c:pt idx="174">
                        <c:v>4.5180721282958983E-2</c:v>
                      </c:pt>
                      <c:pt idx="175">
                        <c:v>4.6121988296508799E-2</c:v>
                      </c:pt>
                      <c:pt idx="176">
                        <c:v>4.6121988296508799E-2</c:v>
                      </c:pt>
                      <c:pt idx="177">
                        <c:v>4.6121988296508799E-2</c:v>
                      </c:pt>
                      <c:pt idx="178">
                        <c:v>4.7063255310058595E-2</c:v>
                      </c:pt>
                      <c:pt idx="179">
                        <c:v>4.7063255310058595E-2</c:v>
                      </c:pt>
                      <c:pt idx="180">
                        <c:v>4.7063255310058595E-2</c:v>
                      </c:pt>
                      <c:pt idx="181">
                        <c:v>4.8004517555236825E-2</c:v>
                      </c:pt>
                      <c:pt idx="182">
                        <c:v>4.8004517555236825E-2</c:v>
                      </c:pt>
                      <c:pt idx="183">
                        <c:v>4.8004517555236825E-2</c:v>
                      </c:pt>
                      <c:pt idx="184">
                        <c:v>4.8945784568786628E-2</c:v>
                      </c:pt>
                      <c:pt idx="185">
                        <c:v>4.8945784568786628E-2</c:v>
                      </c:pt>
                      <c:pt idx="186">
                        <c:v>4.8945784568786628E-2</c:v>
                      </c:pt>
                      <c:pt idx="187">
                        <c:v>4.9887046813964844E-2</c:v>
                      </c:pt>
                      <c:pt idx="188">
                        <c:v>4.9887046813964844E-2</c:v>
                      </c:pt>
                      <c:pt idx="189">
                        <c:v>4.9887046813964844E-2</c:v>
                      </c:pt>
                      <c:pt idx="190">
                        <c:v>5.0828313827514647E-2</c:v>
                      </c:pt>
                      <c:pt idx="191">
                        <c:v>4.9887046813964844E-2</c:v>
                      </c:pt>
                      <c:pt idx="192">
                        <c:v>5.0828313827514647E-2</c:v>
                      </c:pt>
                      <c:pt idx="193">
                        <c:v>5.0828313827514647E-2</c:v>
                      </c:pt>
                      <c:pt idx="194">
                        <c:v>5.0828313827514647E-2</c:v>
                      </c:pt>
                      <c:pt idx="195">
                        <c:v>5.1769580841064464E-2</c:v>
                      </c:pt>
                      <c:pt idx="196">
                        <c:v>5.271084308624268E-2</c:v>
                      </c:pt>
                      <c:pt idx="197">
                        <c:v>5.271084308624268E-2</c:v>
                      </c:pt>
                      <c:pt idx="198">
                        <c:v>5.271084308624268E-2</c:v>
                      </c:pt>
                      <c:pt idx="199">
                        <c:v>5.271084308624268E-2</c:v>
                      </c:pt>
                      <c:pt idx="200">
                        <c:v>5.271084308624268E-2</c:v>
                      </c:pt>
                      <c:pt idx="201">
                        <c:v>5.271084308624268E-2</c:v>
                      </c:pt>
                      <c:pt idx="202">
                        <c:v>5.3652110099792483E-2</c:v>
                      </c:pt>
                      <c:pt idx="203">
                        <c:v>5.3652110099792483E-2</c:v>
                      </c:pt>
                      <c:pt idx="204">
                        <c:v>5.3652110099792483E-2</c:v>
                      </c:pt>
                      <c:pt idx="205">
                        <c:v>5.3652110099792483E-2</c:v>
                      </c:pt>
                      <c:pt idx="206">
                        <c:v>5.4593372344970706E-2</c:v>
                      </c:pt>
                      <c:pt idx="207">
                        <c:v>5.4593372344970706E-2</c:v>
                      </c:pt>
                      <c:pt idx="208">
                        <c:v>5.5534639358520509E-2</c:v>
                      </c:pt>
                      <c:pt idx="209">
                        <c:v>5.5534639358520509E-2</c:v>
                      </c:pt>
                      <c:pt idx="210">
                        <c:v>5.5534639358520509E-2</c:v>
                      </c:pt>
                      <c:pt idx="211">
                        <c:v>5.5534639358520509E-2</c:v>
                      </c:pt>
                      <c:pt idx="212">
                        <c:v>5.5534639358520509E-2</c:v>
                      </c:pt>
                      <c:pt idx="213">
                        <c:v>5.6475906372070311E-2</c:v>
                      </c:pt>
                      <c:pt idx="214">
                        <c:v>5.6475906372070311E-2</c:v>
                      </c:pt>
                      <c:pt idx="215">
                        <c:v>5.6475906372070311E-2</c:v>
                      </c:pt>
                      <c:pt idx="216">
                        <c:v>5.7417168617248542E-2</c:v>
                      </c:pt>
                      <c:pt idx="217">
                        <c:v>5.7417168617248542E-2</c:v>
                      </c:pt>
                      <c:pt idx="218">
                        <c:v>5.8358435630798344E-2</c:v>
                      </c:pt>
                      <c:pt idx="219">
                        <c:v>5.8358435630798344E-2</c:v>
                      </c:pt>
                      <c:pt idx="220">
                        <c:v>5.8358435630798344E-2</c:v>
                      </c:pt>
                      <c:pt idx="221">
                        <c:v>5.8358435630798344E-2</c:v>
                      </c:pt>
                      <c:pt idx="222">
                        <c:v>5.9299697875976561E-2</c:v>
                      </c:pt>
                      <c:pt idx="223">
                        <c:v>5.9299697875976561E-2</c:v>
                      </c:pt>
                      <c:pt idx="224">
                        <c:v>5.9299697875976561E-2</c:v>
                      </c:pt>
                      <c:pt idx="225">
                        <c:v>6.0240964889526377E-2</c:v>
                      </c:pt>
                      <c:pt idx="226">
                        <c:v>6.0240964889526377E-2</c:v>
                      </c:pt>
                      <c:pt idx="227">
                        <c:v>6.0240964889526377E-2</c:v>
                      </c:pt>
                      <c:pt idx="228">
                        <c:v>6.0240964889526377E-2</c:v>
                      </c:pt>
                      <c:pt idx="229">
                        <c:v>6.118223190307618E-2</c:v>
                      </c:pt>
                      <c:pt idx="230">
                        <c:v>6.118223190307618E-2</c:v>
                      </c:pt>
                      <c:pt idx="231">
                        <c:v>6.118223190307618E-2</c:v>
                      </c:pt>
                      <c:pt idx="232">
                        <c:v>6.118223190307618E-2</c:v>
                      </c:pt>
                      <c:pt idx="233">
                        <c:v>6.2123494148254396E-2</c:v>
                      </c:pt>
                      <c:pt idx="234">
                        <c:v>6.2123494148254396E-2</c:v>
                      </c:pt>
                      <c:pt idx="235">
                        <c:v>6.2123494148254396E-2</c:v>
                      </c:pt>
                      <c:pt idx="236">
                        <c:v>6.306476116180422E-2</c:v>
                      </c:pt>
                      <c:pt idx="237">
                        <c:v>6.306476116180422E-2</c:v>
                      </c:pt>
                      <c:pt idx="238">
                        <c:v>6.306476116180422E-2</c:v>
                      </c:pt>
                      <c:pt idx="239">
                        <c:v>6.306476116180422E-2</c:v>
                      </c:pt>
                      <c:pt idx="240">
                        <c:v>6.4006023406982429E-2</c:v>
                      </c:pt>
                      <c:pt idx="241">
                        <c:v>6.4006023406982429E-2</c:v>
                      </c:pt>
                      <c:pt idx="242">
                        <c:v>6.4006023406982429E-2</c:v>
                      </c:pt>
                      <c:pt idx="243">
                        <c:v>6.4947290420532225E-2</c:v>
                      </c:pt>
                      <c:pt idx="244">
                        <c:v>6.4947290420532225E-2</c:v>
                      </c:pt>
                      <c:pt idx="245">
                        <c:v>6.4947290420532225E-2</c:v>
                      </c:pt>
                      <c:pt idx="246">
                        <c:v>6.4947290420532225E-2</c:v>
                      </c:pt>
                      <c:pt idx="247">
                        <c:v>6.5888557434082035E-2</c:v>
                      </c:pt>
                      <c:pt idx="248">
                        <c:v>6.5888557434082035E-2</c:v>
                      </c:pt>
                      <c:pt idx="249">
                        <c:v>6.5888557434082035E-2</c:v>
                      </c:pt>
                      <c:pt idx="250">
                        <c:v>6.6829819679260258E-2</c:v>
                      </c:pt>
                      <c:pt idx="251">
                        <c:v>6.6829819679260258E-2</c:v>
                      </c:pt>
                      <c:pt idx="252">
                        <c:v>6.6829819679260258E-2</c:v>
                      </c:pt>
                      <c:pt idx="253">
                        <c:v>6.7771086692810067E-2</c:v>
                      </c:pt>
                      <c:pt idx="254">
                        <c:v>6.7771086692810067E-2</c:v>
                      </c:pt>
                      <c:pt idx="255">
                        <c:v>6.7771086692810067E-2</c:v>
                      </c:pt>
                      <c:pt idx="256">
                        <c:v>6.8712348937988277E-2</c:v>
                      </c:pt>
                      <c:pt idx="257">
                        <c:v>6.8712348937988277E-2</c:v>
                      </c:pt>
                      <c:pt idx="258">
                        <c:v>6.8712348937988277E-2</c:v>
                      </c:pt>
                      <c:pt idx="259">
                        <c:v>6.96536159515381E-2</c:v>
                      </c:pt>
                      <c:pt idx="260">
                        <c:v>6.8712348937988277E-2</c:v>
                      </c:pt>
                      <c:pt idx="261">
                        <c:v>6.96536159515381E-2</c:v>
                      </c:pt>
                      <c:pt idx="262">
                        <c:v>6.96536159515381E-2</c:v>
                      </c:pt>
                      <c:pt idx="263">
                        <c:v>7.0594882965087896E-2</c:v>
                      </c:pt>
                      <c:pt idx="264">
                        <c:v>7.0594882965087896E-2</c:v>
                      </c:pt>
                      <c:pt idx="265">
                        <c:v>7.0594882965087896E-2</c:v>
                      </c:pt>
                      <c:pt idx="266">
                        <c:v>7.0594882965087896E-2</c:v>
                      </c:pt>
                      <c:pt idx="267">
                        <c:v>7.1536145210266133E-2</c:v>
                      </c:pt>
                      <c:pt idx="268">
                        <c:v>7.1536145210266133E-2</c:v>
                      </c:pt>
                      <c:pt idx="269">
                        <c:v>7.1536145210266133E-2</c:v>
                      </c:pt>
                      <c:pt idx="270">
                        <c:v>7.2477412223815915E-2</c:v>
                      </c:pt>
                      <c:pt idx="271">
                        <c:v>7.2477412223815915E-2</c:v>
                      </c:pt>
                      <c:pt idx="272">
                        <c:v>7.2477412223815915E-2</c:v>
                      </c:pt>
                      <c:pt idx="273">
                        <c:v>7.3418674468994138E-2</c:v>
                      </c:pt>
                      <c:pt idx="274">
                        <c:v>7.3418674468994138E-2</c:v>
                      </c:pt>
                      <c:pt idx="275">
                        <c:v>7.3418674468994138E-2</c:v>
                      </c:pt>
                      <c:pt idx="276">
                        <c:v>7.3418674468994138E-2</c:v>
                      </c:pt>
                      <c:pt idx="277">
                        <c:v>7.4359941482543948E-2</c:v>
                      </c:pt>
                      <c:pt idx="278">
                        <c:v>7.4359941482543948E-2</c:v>
                      </c:pt>
                      <c:pt idx="279">
                        <c:v>7.5301208496093772E-2</c:v>
                      </c:pt>
                      <c:pt idx="280">
                        <c:v>7.4359941482543948E-2</c:v>
                      </c:pt>
                      <c:pt idx="281">
                        <c:v>7.5301208496093772E-2</c:v>
                      </c:pt>
                      <c:pt idx="282">
                        <c:v>7.5301208496093772E-2</c:v>
                      </c:pt>
                      <c:pt idx="283">
                        <c:v>7.6242470741271981E-2</c:v>
                      </c:pt>
                      <c:pt idx="284">
                        <c:v>7.6242470741271981E-2</c:v>
                      </c:pt>
                      <c:pt idx="285">
                        <c:v>7.6242470741271981E-2</c:v>
                      </c:pt>
                      <c:pt idx="286">
                        <c:v>7.7183737754821777E-2</c:v>
                      </c:pt>
                      <c:pt idx="287">
                        <c:v>7.7183737754821777E-2</c:v>
                      </c:pt>
                      <c:pt idx="288">
                        <c:v>7.7183737754821777E-2</c:v>
                      </c:pt>
                      <c:pt idx="289">
                        <c:v>7.7183737754821777E-2</c:v>
                      </c:pt>
                      <c:pt idx="290">
                        <c:v>7.8125000000000014E-2</c:v>
                      </c:pt>
                      <c:pt idx="291">
                        <c:v>7.8125000000000014E-2</c:v>
                      </c:pt>
                      <c:pt idx="292">
                        <c:v>7.8125000000000014E-2</c:v>
                      </c:pt>
                      <c:pt idx="293">
                        <c:v>7.906626701354981E-2</c:v>
                      </c:pt>
                      <c:pt idx="294">
                        <c:v>7.906626701354981E-2</c:v>
                      </c:pt>
                      <c:pt idx="295">
                        <c:v>7.906626701354981E-2</c:v>
                      </c:pt>
                      <c:pt idx="296">
                        <c:v>7.906626701354981E-2</c:v>
                      </c:pt>
                      <c:pt idx="297">
                        <c:v>8.0007534027099619E-2</c:v>
                      </c:pt>
                      <c:pt idx="298">
                        <c:v>8.0007534027099619E-2</c:v>
                      </c:pt>
                      <c:pt idx="299">
                        <c:v>8.0007534027099619E-2</c:v>
                      </c:pt>
                      <c:pt idx="300">
                        <c:v>8.0007534027099619E-2</c:v>
                      </c:pt>
                      <c:pt idx="301">
                        <c:v>8.0948801040649415E-2</c:v>
                      </c:pt>
                      <c:pt idx="302">
                        <c:v>8.0948801040649415E-2</c:v>
                      </c:pt>
                      <c:pt idx="303">
                        <c:v>8.0948801040649415E-2</c:v>
                      </c:pt>
                      <c:pt idx="304">
                        <c:v>8.1890058517456052E-2</c:v>
                      </c:pt>
                      <c:pt idx="305">
                        <c:v>8.1890058517456052E-2</c:v>
                      </c:pt>
                      <c:pt idx="306">
                        <c:v>8.1890058517456052E-2</c:v>
                      </c:pt>
                      <c:pt idx="307">
                        <c:v>8.2831325531005862E-2</c:v>
                      </c:pt>
                      <c:pt idx="308">
                        <c:v>8.2831325531005862E-2</c:v>
                      </c:pt>
                      <c:pt idx="309">
                        <c:v>8.2831325531005862E-2</c:v>
                      </c:pt>
                      <c:pt idx="310">
                        <c:v>8.3772592544555685E-2</c:v>
                      </c:pt>
                      <c:pt idx="311">
                        <c:v>8.3772592544555685E-2</c:v>
                      </c:pt>
                      <c:pt idx="312">
                        <c:v>8.3772592544555685E-2</c:v>
                      </c:pt>
                      <c:pt idx="313">
                        <c:v>8.3772592544555685E-2</c:v>
                      </c:pt>
                      <c:pt idx="314">
                        <c:v>8.3772592544555685E-2</c:v>
                      </c:pt>
                      <c:pt idx="315">
                        <c:v>8.4713859558105467E-2</c:v>
                      </c:pt>
                      <c:pt idx="316">
                        <c:v>8.4713859558105467E-2</c:v>
                      </c:pt>
                      <c:pt idx="317">
                        <c:v>8.5655126571655291E-2</c:v>
                      </c:pt>
                      <c:pt idx="318">
                        <c:v>8.5655126571655291E-2</c:v>
                      </c:pt>
                      <c:pt idx="319">
                        <c:v>8.5655126571655291E-2</c:v>
                      </c:pt>
                      <c:pt idx="320">
                        <c:v>8.5655126571655291E-2</c:v>
                      </c:pt>
                      <c:pt idx="321">
                        <c:v>8.6596384048461927E-2</c:v>
                      </c:pt>
                      <c:pt idx="322">
                        <c:v>8.6596384048461927E-2</c:v>
                      </c:pt>
                      <c:pt idx="323">
                        <c:v>8.6596384048461927E-2</c:v>
                      </c:pt>
                      <c:pt idx="324">
                        <c:v>8.7537651062011723E-2</c:v>
                      </c:pt>
                      <c:pt idx="325">
                        <c:v>8.7537651062011723E-2</c:v>
                      </c:pt>
                      <c:pt idx="326">
                        <c:v>8.7537651062011723E-2</c:v>
                      </c:pt>
                      <c:pt idx="327">
                        <c:v>8.8478918075561533E-2</c:v>
                      </c:pt>
                      <c:pt idx="328">
                        <c:v>8.7537651062011723E-2</c:v>
                      </c:pt>
                      <c:pt idx="329">
                        <c:v>8.8478918075561533E-2</c:v>
                      </c:pt>
                      <c:pt idx="330">
                        <c:v>8.8478918075561533E-2</c:v>
                      </c:pt>
                      <c:pt idx="331">
                        <c:v>8.8478918075561533E-2</c:v>
                      </c:pt>
                      <c:pt idx="332">
                        <c:v>8.9420185089111329E-2</c:v>
                      </c:pt>
                      <c:pt idx="333">
                        <c:v>8.9420185089111329E-2</c:v>
                      </c:pt>
                      <c:pt idx="334">
                        <c:v>8.9420185089111329E-2</c:v>
                      </c:pt>
                      <c:pt idx="335">
                        <c:v>8.9420185089111329E-2</c:v>
                      </c:pt>
                      <c:pt idx="336">
                        <c:v>9.0361442565917965E-2</c:v>
                      </c:pt>
                      <c:pt idx="337">
                        <c:v>9.0361442565917965E-2</c:v>
                      </c:pt>
                      <c:pt idx="338">
                        <c:v>9.1302709579467775E-2</c:v>
                      </c:pt>
                      <c:pt idx="339">
                        <c:v>9.1302709579467775E-2</c:v>
                      </c:pt>
                      <c:pt idx="340">
                        <c:v>9.1302709579467775E-2</c:v>
                      </c:pt>
                      <c:pt idx="341">
                        <c:v>9.2243976593017599E-2</c:v>
                      </c:pt>
                      <c:pt idx="342">
                        <c:v>9.2243976593017599E-2</c:v>
                      </c:pt>
                      <c:pt idx="343">
                        <c:v>9.2243976593017599E-2</c:v>
                      </c:pt>
                      <c:pt idx="344">
                        <c:v>9.2243976593017599E-2</c:v>
                      </c:pt>
                      <c:pt idx="345">
                        <c:v>9.3185243606567381E-2</c:v>
                      </c:pt>
                      <c:pt idx="346">
                        <c:v>9.3185243606567381E-2</c:v>
                      </c:pt>
                      <c:pt idx="347">
                        <c:v>9.3185243606567381E-2</c:v>
                      </c:pt>
                      <c:pt idx="348">
                        <c:v>9.3185243606567381E-2</c:v>
                      </c:pt>
                      <c:pt idx="349">
                        <c:v>9.3185243606567381E-2</c:v>
                      </c:pt>
                      <c:pt idx="350">
                        <c:v>9.412651062011719E-2</c:v>
                      </c:pt>
                      <c:pt idx="351">
                        <c:v>9.412651062011719E-2</c:v>
                      </c:pt>
                      <c:pt idx="352">
                        <c:v>9.5067768096923827E-2</c:v>
                      </c:pt>
                      <c:pt idx="353">
                        <c:v>9.5067768096923827E-2</c:v>
                      </c:pt>
                      <c:pt idx="354">
                        <c:v>9.5067768096923827E-2</c:v>
                      </c:pt>
                      <c:pt idx="355">
                        <c:v>9.5067768096923827E-2</c:v>
                      </c:pt>
                      <c:pt idx="356">
                        <c:v>9.6009035110473651E-2</c:v>
                      </c:pt>
                      <c:pt idx="357">
                        <c:v>9.6009035110473651E-2</c:v>
                      </c:pt>
                      <c:pt idx="358">
                        <c:v>9.6009035110473651E-2</c:v>
                      </c:pt>
                      <c:pt idx="359">
                        <c:v>9.6950302124023446E-2</c:v>
                      </c:pt>
                      <c:pt idx="360">
                        <c:v>9.6950302124023446E-2</c:v>
                      </c:pt>
                      <c:pt idx="361">
                        <c:v>9.6950302124023446E-2</c:v>
                      </c:pt>
                      <c:pt idx="362">
                        <c:v>9.6950302124023446E-2</c:v>
                      </c:pt>
                      <c:pt idx="363">
                        <c:v>9.7891569137573256E-2</c:v>
                      </c:pt>
                      <c:pt idx="364">
                        <c:v>9.7891569137573256E-2</c:v>
                      </c:pt>
                      <c:pt idx="365">
                        <c:v>9.7891569137573256E-2</c:v>
                      </c:pt>
                      <c:pt idx="366">
                        <c:v>9.7891569137573256E-2</c:v>
                      </c:pt>
                      <c:pt idx="367">
                        <c:v>9.8832836151123052E-2</c:v>
                      </c:pt>
                      <c:pt idx="368">
                        <c:v>9.8832836151123052E-2</c:v>
                      </c:pt>
                      <c:pt idx="369">
                        <c:v>9.8832836151123052E-2</c:v>
                      </c:pt>
                      <c:pt idx="370">
                        <c:v>9.9774093627929689E-2</c:v>
                      </c:pt>
                      <c:pt idx="371">
                        <c:v>9.9774093627929689E-2</c:v>
                      </c:pt>
                      <c:pt idx="372">
                        <c:v>9.9774093627929689E-2</c:v>
                      </c:pt>
                      <c:pt idx="373">
                        <c:v>0.1007153606414795</c:v>
                      </c:pt>
                      <c:pt idx="374">
                        <c:v>0.1007153606414795</c:v>
                      </c:pt>
                      <c:pt idx="375">
                        <c:v>0.1007153606414795</c:v>
                      </c:pt>
                      <c:pt idx="376">
                        <c:v>0.1007153606414795</c:v>
                      </c:pt>
                      <c:pt idx="377">
                        <c:v>0.10165662765502929</c:v>
                      </c:pt>
                      <c:pt idx="378">
                        <c:v>0.10165662765502929</c:v>
                      </c:pt>
                      <c:pt idx="379">
                        <c:v>0.10165662765502929</c:v>
                      </c:pt>
                      <c:pt idx="380">
                        <c:v>0.10165662765502929</c:v>
                      </c:pt>
                      <c:pt idx="381">
                        <c:v>0.1025978946685791</c:v>
                      </c:pt>
                      <c:pt idx="382">
                        <c:v>0.1025978946685791</c:v>
                      </c:pt>
                      <c:pt idx="383">
                        <c:v>0.10353916168212893</c:v>
                      </c:pt>
                      <c:pt idx="384">
                        <c:v>0.10353916168212893</c:v>
                      </c:pt>
                      <c:pt idx="385">
                        <c:v>0.10353916168212893</c:v>
                      </c:pt>
                      <c:pt idx="386">
                        <c:v>0.10353916168212893</c:v>
                      </c:pt>
                      <c:pt idx="387">
                        <c:v>0.10353916168212893</c:v>
                      </c:pt>
                      <c:pt idx="388">
                        <c:v>0.10448041915893556</c:v>
                      </c:pt>
                      <c:pt idx="389">
                        <c:v>0.10542168617248536</c:v>
                      </c:pt>
                      <c:pt idx="390">
                        <c:v>0.10448041915893556</c:v>
                      </c:pt>
                      <c:pt idx="391">
                        <c:v>0.10542168617248536</c:v>
                      </c:pt>
                      <c:pt idx="392">
                        <c:v>0.10542168617248536</c:v>
                      </c:pt>
                      <c:pt idx="393">
                        <c:v>0.10542168617248536</c:v>
                      </c:pt>
                      <c:pt idx="394">
                        <c:v>0.10636295318603517</c:v>
                      </c:pt>
                      <c:pt idx="395">
                        <c:v>0.10636295318603517</c:v>
                      </c:pt>
                      <c:pt idx="396">
                        <c:v>0.10636295318603517</c:v>
                      </c:pt>
                      <c:pt idx="397">
                        <c:v>0.10730422019958497</c:v>
                      </c:pt>
                      <c:pt idx="398">
                        <c:v>0.10730422019958497</c:v>
                      </c:pt>
                      <c:pt idx="399">
                        <c:v>0.10730422019958497</c:v>
                      </c:pt>
                      <c:pt idx="400">
                        <c:v>0.10824548721313478</c:v>
                      </c:pt>
                      <c:pt idx="401">
                        <c:v>0.10730422019958497</c:v>
                      </c:pt>
                      <c:pt idx="402">
                        <c:v>0.10824548721313478</c:v>
                      </c:pt>
                      <c:pt idx="403">
                        <c:v>0.10824548721313478</c:v>
                      </c:pt>
                      <c:pt idx="404">
                        <c:v>0.10824548721313478</c:v>
                      </c:pt>
                      <c:pt idx="405">
                        <c:v>0.10918674468994141</c:v>
                      </c:pt>
                      <c:pt idx="406">
                        <c:v>0.10918674468994141</c:v>
                      </c:pt>
                      <c:pt idx="407">
                        <c:v>0.10918674468994141</c:v>
                      </c:pt>
                      <c:pt idx="408">
                        <c:v>0.10918674468994141</c:v>
                      </c:pt>
                      <c:pt idx="409">
                        <c:v>0.11012801170349121</c:v>
                      </c:pt>
                      <c:pt idx="410">
                        <c:v>0.11106927871704102</c:v>
                      </c:pt>
                      <c:pt idx="411">
                        <c:v>0.11106927871704102</c:v>
                      </c:pt>
                      <c:pt idx="412">
                        <c:v>0.11106927871704102</c:v>
                      </c:pt>
                      <c:pt idx="413">
                        <c:v>0.11106927871704102</c:v>
                      </c:pt>
                      <c:pt idx="414">
                        <c:v>0.11201054573059084</c:v>
                      </c:pt>
                      <c:pt idx="415">
                        <c:v>0.11201054573059084</c:v>
                      </c:pt>
                      <c:pt idx="416">
                        <c:v>0.11201054573059084</c:v>
                      </c:pt>
                      <c:pt idx="417">
                        <c:v>0.11201054573059084</c:v>
                      </c:pt>
                      <c:pt idx="418">
                        <c:v>0.11295181274414062</c:v>
                      </c:pt>
                      <c:pt idx="419">
                        <c:v>0.11295181274414062</c:v>
                      </c:pt>
                      <c:pt idx="420">
                        <c:v>0.11295181274414062</c:v>
                      </c:pt>
                      <c:pt idx="421">
                        <c:v>0.11295181274414062</c:v>
                      </c:pt>
                      <c:pt idx="422">
                        <c:v>0.11389307022094727</c:v>
                      </c:pt>
                      <c:pt idx="423">
                        <c:v>0.11389307022094727</c:v>
                      </c:pt>
                      <c:pt idx="424">
                        <c:v>0.11389307022094727</c:v>
                      </c:pt>
                      <c:pt idx="425">
                        <c:v>0.11483433723449708</c:v>
                      </c:pt>
                      <c:pt idx="426">
                        <c:v>0.11483433723449708</c:v>
                      </c:pt>
                      <c:pt idx="427">
                        <c:v>0.11483433723449708</c:v>
                      </c:pt>
                      <c:pt idx="428">
                        <c:v>0.11483433723449708</c:v>
                      </c:pt>
                      <c:pt idx="429">
                        <c:v>0.11577560424804688</c:v>
                      </c:pt>
                      <c:pt idx="430">
                        <c:v>0.11577560424804688</c:v>
                      </c:pt>
                      <c:pt idx="431">
                        <c:v>0.11577560424804688</c:v>
                      </c:pt>
                      <c:pt idx="432">
                        <c:v>0.11577560424804688</c:v>
                      </c:pt>
                      <c:pt idx="433">
                        <c:v>0.11671687126159669</c:v>
                      </c:pt>
                      <c:pt idx="434">
                        <c:v>0.11671687126159669</c:v>
                      </c:pt>
                      <c:pt idx="435">
                        <c:v>0.11671687126159669</c:v>
                      </c:pt>
                      <c:pt idx="436">
                        <c:v>0.11765813827514648</c:v>
                      </c:pt>
                      <c:pt idx="437">
                        <c:v>0.11765813827514648</c:v>
                      </c:pt>
                      <c:pt idx="438">
                        <c:v>0.11765813827514648</c:v>
                      </c:pt>
                      <c:pt idx="439">
                        <c:v>0.11859939575195312</c:v>
                      </c:pt>
                      <c:pt idx="440">
                        <c:v>0.11859939575195312</c:v>
                      </c:pt>
                      <c:pt idx="441">
                        <c:v>0.11859939575195312</c:v>
                      </c:pt>
                      <c:pt idx="442">
                        <c:v>0.11859939575195312</c:v>
                      </c:pt>
                      <c:pt idx="443">
                        <c:v>0.11954066276550293</c:v>
                      </c:pt>
                      <c:pt idx="444">
                        <c:v>0.11954066276550293</c:v>
                      </c:pt>
                      <c:pt idx="445">
                        <c:v>0.11954066276550293</c:v>
                      </c:pt>
                      <c:pt idx="446">
                        <c:v>0.12048192977905275</c:v>
                      </c:pt>
                      <c:pt idx="447">
                        <c:v>0.12048192977905275</c:v>
                      </c:pt>
                      <c:pt idx="448">
                        <c:v>0.12048192977905275</c:v>
                      </c:pt>
                      <c:pt idx="449">
                        <c:v>0.12048192977905275</c:v>
                      </c:pt>
                      <c:pt idx="450">
                        <c:v>0.12142319679260254</c:v>
                      </c:pt>
                      <c:pt idx="451">
                        <c:v>0.12142319679260254</c:v>
                      </c:pt>
                      <c:pt idx="452">
                        <c:v>0.12142319679260254</c:v>
                      </c:pt>
                      <c:pt idx="453">
                        <c:v>0.12142319679260254</c:v>
                      </c:pt>
                      <c:pt idx="454">
                        <c:v>0.12236446380615236</c:v>
                      </c:pt>
                      <c:pt idx="455">
                        <c:v>0.12236446380615236</c:v>
                      </c:pt>
                      <c:pt idx="456">
                        <c:v>0.123305721282959</c:v>
                      </c:pt>
                      <c:pt idx="457">
                        <c:v>0.123305721282959</c:v>
                      </c:pt>
                      <c:pt idx="458">
                        <c:v>0.123305721282959</c:v>
                      </c:pt>
                      <c:pt idx="459">
                        <c:v>0.12424698829650879</c:v>
                      </c:pt>
                      <c:pt idx="460">
                        <c:v>0.12424698829650879</c:v>
                      </c:pt>
                      <c:pt idx="461">
                        <c:v>0.12424698829650879</c:v>
                      </c:pt>
                      <c:pt idx="462">
                        <c:v>0.12424698829650879</c:v>
                      </c:pt>
                      <c:pt idx="463">
                        <c:v>0.12518825531005862</c:v>
                      </c:pt>
                      <c:pt idx="464">
                        <c:v>0.12518825531005862</c:v>
                      </c:pt>
                      <c:pt idx="465">
                        <c:v>0.12518825531005862</c:v>
                      </c:pt>
                      <c:pt idx="466">
                        <c:v>0.12612952232360844</c:v>
                      </c:pt>
                      <c:pt idx="467">
                        <c:v>0.12612952232360844</c:v>
                      </c:pt>
                      <c:pt idx="468">
                        <c:v>0.12612952232360844</c:v>
                      </c:pt>
                      <c:pt idx="469">
                        <c:v>0.12612952232360844</c:v>
                      </c:pt>
                      <c:pt idx="470">
                        <c:v>0.12707078933715821</c:v>
                      </c:pt>
                      <c:pt idx="471">
                        <c:v>0.12707078933715821</c:v>
                      </c:pt>
                      <c:pt idx="472">
                        <c:v>0.12707078933715821</c:v>
                      </c:pt>
                      <c:pt idx="473">
                        <c:v>0.12801204681396486</c:v>
                      </c:pt>
                      <c:pt idx="474">
                        <c:v>0.12801204681396486</c:v>
                      </c:pt>
                      <c:pt idx="475">
                        <c:v>0.12801204681396486</c:v>
                      </c:pt>
                      <c:pt idx="476">
                        <c:v>0.12801204681396486</c:v>
                      </c:pt>
                      <c:pt idx="477">
                        <c:v>0.12801204681396486</c:v>
                      </c:pt>
                      <c:pt idx="478">
                        <c:v>0.12895331382751468</c:v>
                      </c:pt>
                      <c:pt idx="479">
                        <c:v>0.12989458084106445</c:v>
                      </c:pt>
                      <c:pt idx="480">
                        <c:v>0.12989458084106445</c:v>
                      </c:pt>
                      <c:pt idx="481">
                        <c:v>0.12989458084106445</c:v>
                      </c:pt>
                      <c:pt idx="482">
                        <c:v>0.12989458084106445</c:v>
                      </c:pt>
                      <c:pt idx="483">
                        <c:v>0.13083584785461427</c:v>
                      </c:pt>
                      <c:pt idx="484">
                        <c:v>0.13083584785461427</c:v>
                      </c:pt>
                      <c:pt idx="485">
                        <c:v>0.13083584785461427</c:v>
                      </c:pt>
                      <c:pt idx="486">
                        <c:v>0.13083584785461427</c:v>
                      </c:pt>
                      <c:pt idx="487">
                        <c:v>0.13177711486816407</c:v>
                      </c:pt>
                      <c:pt idx="488">
                        <c:v>0.13177711486816407</c:v>
                      </c:pt>
                      <c:pt idx="489">
                        <c:v>0.13177711486816407</c:v>
                      </c:pt>
                      <c:pt idx="490">
                        <c:v>0.13177711486816407</c:v>
                      </c:pt>
                      <c:pt idx="491">
                        <c:v>0.13271837234497069</c:v>
                      </c:pt>
                      <c:pt idx="492">
                        <c:v>0.13271837234497069</c:v>
                      </c:pt>
                      <c:pt idx="493">
                        <c:v>0.13271837234497069</c:v>
                      </c:pt>
                      <c:pt idx="494">
                        <c:v>0.13365963935852052</c:v>
                      </c:pt>
                      <c:pt idx="495">
                        <c:v>0.13365963935852052</c:v>
                      </c:pt>
                      <c:pt idx="496">
                        <c:v>0.13365963935852052</c:v>
                      </c:pt>
                      <c:pt idx="497">
                        <c:v>0.13460090637207031</c:v>
                      </c:pt>
                      <c:pt idx="498">
                        <c:v>0.13460090637207031</c:v>
                      </c:pt>
                      <c:pt idx="499">
                        <c:v>0.13460090637207031</c:v>
                      </c:pt>
                      <c:pt idx="500">
                        <c:v>0.13460090637207031</c:v>
                      </c:pt>
                      <c:pt idx="501">
                        <c:v>0.13554217338562013</c:v>
                      </c:pt>
                      <c:pt idx="502">
                        <c:v>0.13554217338562013</c:v>
                      </c:pt>
                      <c:pt idx="503">
                        <c:v>0.13648344039916996</c:v>
                      </c:pt>
                      <c:pt idx="504">
                        <c:v>0.13648344039916996</c:v>
                      </c:pt>
                      <c:pt idx="505">
                        <c:v>0.13648344039916996</c:v>
                      </c:pt>
                      <c:pt idx="506">
                        <c:v>0.13742469787597655</c:v>
                      </c:pt>
                      <c:pt idx="507">
                        <c:v>0.13742469787597655</c:v>
                      </c:pt>
                      <c:pt idx="508">
                        <c:v>0.13742469787597655</c:v>
                      </c:pt>
                      <c:pt idx="509">
                        <c:v>0.13742469787597655</c:v>
                      </c:pt>
                      <c:pt idx="510">
                        <c:v>0.13836596488952638</c:v>
                      </c:pt>
                      <c:pt idx="511">
                        <c:v>0.13836596488952638</c:v>
                      </c:pt>
                      <c:pt idx="512">
                        <c:v>0.13836596488952638</c:v>
                      </c:pt>
                      <c:pt idx="513">
                        <c:v>0.1393072319030762</c:v>
                      </c:pt>
                      <c:pt idx="514">
                        <c:v>0.1393072319030762</c:v>
                      </c:pt>
                      <c:pt idx="515">
                        <c:v>0.1393072319030762</c:v>
                      </c:pt>
                      <c:pt idx="516">
                        <c:v>0.1393072319030762</c:v>
                      </c:pt>
                      <c:pt idx="517">
                        <c:v>0.14024849891662597</c:v>
                      </c:pt>
                      <c:pt idx="518">
                        <c:v>0.14024849891662597</c:v>
                      </c:pt>
                      <c:pt idx="519">
                        <c:v>0.14024849891662597</c:v>
                      </c:pt>
                      <c:pt idx="520">
                        <c:v>0.14024849891662597</c:v>
                      </c:pt>
                      <c:pt idx="521">
                        <c:v>0.14118976593017579</c:v>
                      </c:pt>
                      <c:pt idx="522">
                        <c:v>0.14118976593017579</c:v>
                      </c:pt>
                      <c:pt idx="523">
                        <c:v>0.14213102340698244</c:v>
                      </c:pt>
                      <c:pt idx="524">
                        <c:v>0.14213102340698244</c:v>
                      </c:pt>
                      <c:pt idx="525">
                        <c:v>0.14213102340698244</c:v>
                      </c:pt>
                      <c:pt idx="526">
                        <c:v>0.14213102340698244</c:v>
                      </c:pt>
                      <c:pt idx="527">
                        <c:v>0.14213102340698244</c:v>
                      </c:pt>
                      <c:pt idx="528">
                        <c:v>0.14307229042053227</c:v>
                      </c:pt>
                      <c:pt idx="529">
                        <c:v>0.14307229042053227</c:v>
                      </c:pt>
                      <c:pt idx="530">
                        <c:v>0.14307229042053227</c:v>
                      </c:pt>
                      <c:pt idx="531">
                        <c:v>0.14401355743408203</c:v>
                      </c:pt>
                      <c:pt idx="532">
                        <c:v>0.14401355743408203</c:v>
                      </c:pt>
                      <c:pt idx="533">
                        <c:v>0.14401355743408203</c:v>
                      </c:pt>
                      <c:pt idx="534">
                        <c:v>0.14495482444763183</c:v>
                      </c:pt>
                      <c:pt idx="535">
                        <c:v>0.14495482444763183</c:v>
                      </c:pt>
                      <c:pt idx="536">
                        <c:v>0.14589609146118165</c:v>
                      </c:pt>
                      <c:pt idx="537">
                        <c:v>0.14495482444763183</c:v>
                      </c:pt>
                      <c:pt idx="538">
                        <c:v>0.14589609146118165</c:v>
                      </c:pt>
                      <c:pt idx="539">
                        <c:v>0.14589609146118165</c:v>
                      </c:pt>
                      <c:pt idx="540">
                        <c:v>0.14683734893798828</c:v>
                      </c:pt>
                      <c:pt idx="541">
                        <c:v>0.14683734893798828</c:v>
                      </c:pt>
                      <c:pt idx="542">
                        <c:v>0.14683734893798828</c:v>
                      </c:pt>
                      <c:pt idx="543">
                        <c:v>0.14683734893798828</c:v>
                      </c:pt>
                      <c:pt idx="544">
                        <c:v>0.1477786159515381</c:v>
                      </c:pt>
                      <c:pt idx="545">
                        <c:v>0.1477786159515381</c:v>
                      </c:pt>
                      <c:pt idx="546">
                        <c:v>0.1477786159515381</c:v>
                      </c:pt>
                      <c:pt idx="547">
                        <c:v>0.1487198829650879</c:v>
                      </c:pt>
                      <c:pt idx="548">
                        <c:v>0.1487198829650879</c:v>
                      </c:pt>
                      <c:pt idx="549">
                        <c:v>0.1487198829650879</c:v>
                      </c:pt>
                      <c:pt idx="550">
                        <c:v>0.14966114997863772</c:v>
                      </c:pt>
                      <c:pt idx="551">
                        <c:v>0.14966114997863772</c:v>
                      </c:pt>
                      <c:pt idx="552">
                        <c:v>0.14966114997863772</c:v>
                      </c:pt>
                      <c:pt idx="553">
                        <c:v>0.15060241699218754</c:v>
                      </c:pt>
                      <c:pt idx="554">
                        <c:v>0.15060241699218754</c:v>
                      </c:pt>
                      <c:pt idx="555">
                        <c:v>0.15060241699218754</c:v>
                      </c:pt>
                      <c:pt idx="556">
                        <c:v>0.15154367446899414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'NORMALWEIGHT 5'!$I$6:$I$562</c15:sqref>
                        </c15:formulaRef>
                      </c:ext>
                    </c:extLst>
                    <c:numCache>
                      <c:formatCode>0.00</c:formatCode>
                      <c:ptCount val="557"/>
                      <c:pt idx="0">
                        <c:v>3467.6605951230076</c:v>
                      </c:pt>
                      <c:pt idx="1">
                        <c:v>4728.6279570929428</c:v>
                      </c:pt>
                      <c:pt idx="2">
                        <c:v>5989.5953190628779</c:v>
                      </c:pt>
                      <c:pt idx="3">
                        <c:v>7250.5626810328131</c:v>
                      </c:pt>
                      <c:pt idx="4">
                        <c:v>8511.5300430027492</c:v>
                      </c:pt>
                      <c:pt idx="5">
                        <c:v>9772.4974049726843</c:v>
                      </c:pt>
                      <c:pt idx="6">
                        <c:v>11033.46546635399</c:v>
                      </c:pt>
                      <c:pt idx="7">
                        <c:v>12294.432128912555</c:v>
                      </c:pt>
                      <c:pt idx="8">
                        <c:v>13555.39949088249</c:v>
                      </c:pt>
                      <c:pt idx="9">
                        <c:v>14816.366852852425</c:v>
                      </c:pt>
                      <c:pt idx="10">
                        <c:v>16077.335613645102</c:v>
                      </c:pt>
                      <c:pt idx="11">
                        <c:v>17495.923721008436</c:v>
                      </c:pt>
                      <c:pt idx="12">
                        <c:v>18599.270337584974</c:v>
                      </c:pt>
                      <c:pt idx="13">
                        <c:v>19860.237699554909</c:v>
                      </c:pt>
                      <c:pt idx="14">
                        <c:v>21121.205061524844</c:v>
                      </c:pt>
                      <c:pt idx="15">
                        <c:v>22539.793168888176</c:v>
                      </c:pt>
                      <c:pt idx="16">
                        <c:v>23643.139785464715</c:v>
                      </c:pt>
                      <c:pt idx="17">
                        <c:v>24904.105748611906</c:v>
                      </c:pt>
                      <c:pt idx="18">
                        <c:v>26322.696653620726</c:v>
                      </c:pt>
                      <c:pt idx="19">
                        <c:v>27583.662616767917</c:v>
                      </c:pt>
                      <c:pt idx="20">
                        <c:v>28844.631377560596</c:v>
                      </c:pt>
                      <c:pt idx="21">
                        <c:v>30105.597340707787</c:v>
                      </c:pt>
                      <c:pt idx="22">
                        <c:v>31524.185448071123</c:v>
                      </c:pt>
                      <c:pt idx="23">
                        <c:v>32469.912718077001</c:v>
                      </c:pt>
                      <c:pt idx="24">
                        <c:v>33888.500825440336</c:v>
                      </c:pt>
                      <c:pt idx="25">
                        <c:v>35307.088932803672</c:v>
                      </c:pt>
                      <c:pt idx="26">
                        <c:v>36252.813405164066</c:v>
                      </c:pt>
                      <c:pt idx="27">
                        <c:v>37671.401512527402</c:v>
                      </c:pt>
                      <c:pt idx="28">
                        <c:v>39089.989619890737</c:v>
                      </c:pt>
                      <c:pt idx="29">
                        <c:v>40508.580524899553</c:v>
                      </c:pt>
                      <c:pt idx="30">
                        <c:v>41454.304997259947</c:v>
                      </c:pt>
                      <c:pt idx="31">
                        <c:v>42872.893104623283</c:v>
                      </c:pt>
                      <c:pt idx="32">
                        <c:v>44291.481211986618</c:v>
                      </c:pt>
                      <c:pt idx="33">
                        <c:v>45237.208481992493</c:v>
                      </c:pt>
                      <c:pt idx="34">
                        <c:v>46655.796589355828</c:v>
                      </c:pt>
                      <c:pt idx="35">
                        <c:v>48074.381899073684</c:v>
                      </c:pt>
                      <c:pt idx="36">
                        <c:v>49020.109169079558</c:v>
                      </c:pt>
                      <c:pt idx="37">
                        <c:v>50438.700074088381</c:v>
                      </c:pt>
                      <c:pt idx="38">
                        <c:v>51857.285383806229</c:v>
                      </c:pt>
                      <c:pt idx="39">
                        <c:v>52803.012653812104</c:v>
                      </c:pt>
                      <c:pt idx="40">
                        <c:v>54221.597963529959</c:v>
                      </c:pt>
                      <c:pt idx="41">
                        <c:v>55640.188868538775</c:v>
                      </c:pt>
                      <c:pt idx="42">
                        <c:v>57058.779773547598</c:v>
                      </c:pt>
                      <c:pt idx="43">
                        <c:v>58004.501448262505</c:v>
                      </c:pt>
                      <c:pt idx="44">
                        <c:v>59423.092353271328</c:v>
                      </c:pt>
                      <c:pt idx="45">
                        <c:v>60841.677662989176</c:v>
                      </c:pt>
                      <c:pt idx="46">
                        <c:v>61787.40493299505</c:v>
                      </c:pt>
                      <c:pt idx="47">
                        <c:v>63205.995838003873</c:v>
                      </c:pt>
                      <c:pt idx="48">
                        <c:v>64624.581147721721</c:v>
                      </c:pt>
                      <c:pt idx="49">
                        <c:v>66043.172052730544</c:v>
                      </c:pt>
                      <c:pt idx="50">
                        <c:v>67146.518669307072</c:v>
                      </c:pt>
                      <c:pt idx="51">
                        <c:v>68407.484632454274</c:v>
                      </c:pt>
                      <c:pt idx="52">
                        <c:v>69668.450595601462</c:v>
                      </c:pt>
                      <c:pt idx="53">
                        <c:v>70929.41655874865</c:v>
                      </c:pt>
                      <c:pt idx="54">
                        <c:v>72190.388117186812</c:v>
                      </c:pt>
                      <c:pt idx="55">
                        <c:v>73451.354080334015</c:v>
                      </c:pt>
                      <c:pt idx="56">
                        <c:v>74869.944985342823</c:v>
                      </c:pt>
                      <c:pt idx="57">
                        <c:v>75815.666660057745</c:v>
                      </c:pt>
                      <c:pt idx="58">
                        <c:v>77076.632623204932</c:v>
                      </c:pt>
                      <c:pt idx="59">
                        <c:v>78337.604181643095</c:v>
                      </c:pt>
                      <c:pt idx="60">
                        <c:v>79598.570144790283</c:v>
                      </c:pt>
                      <c:pt idx="61">
                        <c:v>81017.161049799106</c:v>
                      </c:pt>
                      <c:pt idx="62">
                        <c:v>82120.507666375648</c:v>
                      </c:pt>
                      <c:pt idx="63">
                        <c:v>83381.473629522836</c:v>
                      </c:pt>
                      <c:pt idx="64">
                        <c:v>84642.439592670024</c:v>
                      </c:pt>
                      <c:pt idx="65">
                        <c:v>85903.405555817226</c:v>
                      </c:pt>
                      <c:pt idx="66">
                        <c:v>87164.377114255389</c:v>
                      </c:pt>
                      <c:pt idx="67">
                        <c:v>88582.962423973237</c:v>
                      </c:pt>
                      <c:pt idx="68">
                        <c:v>89843.928387120424</c:v>
                      </c:pt>
                      <c:pt idx="69">
                        <c:v>91104.899945558587</c:v>
                      </c:pt>
                      <c:pt idx="70">
                        <c:v>92208.246562135129</c:v>
                      </c:pt>
                      <c:pt idx="71">
                        <c:v>93469.212525282317</c:v>
                      </c:pt>
                      <c:pt idx="72">
                        <c:v>94730.178488429505</c:v>
                      </c:pt>
                      <c:pt idx="73">
                        <c:v>95991.144451576707</c:v>
                      </c:pt>
                      <c:pt idx="74">
                        <c:v>97252.110414723895</c:v>
                      </c:pt>
                      <c:pt idx="75">
                        <c:v>98513.087568453033</c:v>
                      </c:pt>
                      <c:pt idx="76">
                        <c:v>99931.672878170881</c:v>
                      </c:pt>
                      <c:pt idx="77">
                        <c:v>101192.63884131807</c:v>
                      </c:pt>
                      <c:pt idx="78">
                        <c:v>102453.60480446527</c:v>
                      </c:pt>
                      <c:pt idx="79">
                        <c:v>103556.9514210418</c:v>
                      </c:pt>
                      <c:pt idx="80">
                        <c:v>104975.53673075965</c:v>
                      </c:pt>
                      <c:pt idx="81">
                        <c:v>106078.88334733619</c:v>
                      </c:pt>
                      <c:pt idx="82">
                        <c:v>107339.84931048338</c:v>
                      </c:pt>
                      <c:pt idx="83">
                        <c:v>108758.44581078316</c:v>
                      </c:pt>
                      <c:pt idx="84">
                        <c:v>109861.7924273597</c:v>
                      </c:pt>
                      <c:pt idx="85">
                        <c:v>111122.75839050689</c:v>
                      </c:pt>
                      <c:pt idx="86">
                        <c:v>112383.72435365409</c:v>
                      </c:pt>
                      <c:pt idx="87">
                        <c:v>113644.69031680128</c:v>
                      </c:pt>
                      <c:pt idx="88">
                        <c:v>114905.65627994848</c:v>
                      </c:pt>
                      <c:pt idx="89">
                        <c:v>116166.62224309567</c:v>
                      </c:pt>
                      <c:pt idx="90">
                        <c:v>117427.58820624286</c:v>
                      </c:pt>
                      <c:pt idx="91">
                        <c:v>118688.565359972</c:v>
                      </c:pt>
                      <c:pt idx="92">
                        <c:v>119949.53132311918</c:v>
                      </c:pt>
                      <c:pt idx="93">
                        <c:v>121210.49728626637</c:v>
                      </c:pt>
                      <c:pt idx="94">
                        <c:v>122471.46324941357</c:v>
                      </c:pt>
                      <c:pt idx="95">
                        <c:v>123732.42921256076</c:v>
                      </c:pt>
                      <c:pt idx="96">
                        <c:v>124993.39517570796</c:v>
                      </c:pt>
                      <c:pt idx="97">
                        <c:v>126254.36113885515</c:v>
                      </c:pt>
                      <c:pt idx="98">
                        <c:v>127515.33829258427</c:v>
                      </c:pt>
                      <c:pt idx="99">
                        <c:v>128776.30425573148</c:v>
                      </c:pt>
                      <c:pt idx="100">
                        <c:v>130194.88956544932</c:v>
                      </c:pt>
                      <c:pt idx="101">
                        <c:v>131298.23618202587</c:v>
                      </c:pt>
                      <c:pt idx="102">
                        <c:v>132559.20214517304</c:v>
                      </c:pt>
                      <c:pt idx="103">
                        <c:v>133820.16810832024</c:v>
                      </c:pt>
                      <c:pt idx="104">
                        <c:v>135081.13407146744</c:v>
                      </c:pt>
                      <c:pt idx="105">
                        <c:v>136342.10003461465</c:v>
                      </c:pt>
                      <c:pt idx="106">
                        <c:v>137603.07718834377</c:v>
                      </c:pt>
                      <c:pt idx="107">
                        <c:v>138864.04315149094</c:v>
                      </c:pt>
                      <c:pt idx="108">
                        <c:v>140125.00911463815</c:v>
                      </c:pt>
                      <c:pt idx="109">
                        <c:v>141385.97507778535</c:v>
                      </c:pt>
                      <c:pt idx="110">
                        <c:v>142646.94104093252</c:v>
                      </c:pt>
                      <c:pt idx="111">
                        <c:v>144065.52635065038</c:v>
                      </c:pt>
                      <c:pt idx="112">
                        <c:v>145326.50350437951</c:v>
                      </c:pt>
                      <c:pt idx="113">
                        <c:v>146429.85012095605</c:v>
                      </c:pt>
                      <c:pt idx="114">
                        <c:v>147690.81608410325</c:v>
                      </c:pt>
                      <c:pt idx="115">
                        <c:v>148951.78204725042</c:v>
                      </c:pt>
                      <c:pt idx="116">
                        <c:v>150370.36735696829</c:v>
                      </c:pt>
                      <c:pt idx="117">
                        <c:v>151473.71397354483</c:v>
                      </c:pt>
                      <c:pt idx="118">
                        <c:v>152892.29928326266</c:v>
                      </c:pt>
                      <c:pt idx="119">
                        <c:v>154153.26524640986</c:v>
                      </c:pt>
                      <c:pt idx="120">
                        <c:v>155414.24240013899</c:v>
                      </c:pt>
                      <c:pt idx="121">
                        <c:v>156517.58901671553</c:v>
                      </c:pt>
                      <c:pt idx="122">
                        <c:v>157778.55497986273</c:v>
                      </c:pt>
                      <c:pt idx="123">
                        <c:v>159197.14028958057</c:v>
                      </c:pt>
                      <c:pt idx="124">
                        <c:v>160458.10625272777</c:v>
                      </c:pt>
                      <c:pt idx="125">
                        <c:v>161719.07221587497</c:v>
                      </c:pt>
                      <c:pt idx="126">
                        <c:v>162980.03817902214</c:v>
                      </c:pt>
                      <c:pt idx="127">
                        <c:v>164083.38479559869</c:v>
                      </c:pt>
                      <c:pt idx="128">
                        <c:v>165344.36194932781</c:v>
                      </c:pt>
                      <c:pt idx="129">
                        <c:v>166605.32791247501</c:v>
                      </c:pt>
                      <c:pt idx="130">
                        <c:v>168023.91322219287</c:v>
                      </c:pt>
                      <c:pt idx="131">
                        <c:v>169127.25983876939</c:v>
                      </c:pt>
                      <c:pt idx="132">
                        <c:v>170388.22580191659</c:v>
                      </c:pt>
                      <c:pt idx="133">
                        <c:v>171649.19176506379</c:v>
                      </c:pt>
                      <c:pt idx="134">
                        <c:v>172910.15772821099</c:v>
                      </c:pt>
                      <c:pt idx="135">
                        <c:v>174171.12369135817</c:v>
                      </c:pt>
                      <c:pt idx="136">
                        <c:v>175432.10084508729</c:v>
                      </c:pt>
                      <c:pt idx="137">
                        <c:v>176693.06680823449</c:v>
                      </c:pt>
                      <c:pt idx="138">
                        <c:v>177954.0327713817</c:v>
                      </c:pt>
                      <c:pt idx="139">
                        <c:v>179214.9987345289</c:v>
                      </c:pt>
                      <c:pt idx="140">
                        <c:v>180475.96469767607</c:v>
                      </c:pt>
                      <c:pt idx="141">
                        <c:v>181736.93066082327</c:v>
                      </c:pt>
                      <c:pt idx="142">
                        <c:v>182997.89662397048</c:v>
                      </c:pt>
                      <c:pt idx="143">
                        <c:v>184258.8737776996</c:v>
                      </c:pt>
                      <c:pt idx="144">
                        <c:v>185519.83974084677</c:v>
                      </c:pt>
                      <c:pt idx="145">
                        <c:v>186780.80570399397</c:v>
                      </c:pt>
                      <c:pt idx="146">
                        <c:v>188041.77166714118</c:v>
                      </c:pt>
                      <c:pt idx="147">
                        <c:v>189302.7488208703</c:v>
                      </c:pt>
                      <c:pt idx="148">
                        <c:v>190563.70359343555</c:v>
                      </c:pt>
                      <c:pt idx="149">
                        <c:v>191824.68074716468</c:v>
                      </c:pt>
                      <c:pt idx="150">
                        <c:v>193085.63551972996</c:v>
                      </c:pt>
                      <c:pt idx="151">
                        <c:v>194346.61267345908</c:v>
                      </c:pt>
                      <c:pt idx="152">
                        <c:v>195607.56744602433</c:v>
                      </c:pt>
                      <c:pt idx="153">
                        <c:v>196868.54459975346</c:v>
                      </c:pt>
                      <c:pt idx="154">
                        <c:v>198129.49937231871</c:v>
                      </c:pt>
                      <c:pt idx="155">
                        <c:v>199390.47652604786</c:v>
                      </c:pt>
                      <c:pt idx="156">
                        <c:v>200651.45367977698</c:v>
                      </c:pt>
                      <c:pt idx="157">
                        <c:v>201912.40845234224</c:v>
                      </c:pt>
                      <c:pt idx="158">
                        <c:v>203173.38560607136</c:v>
                      </c:pt>
                      <c:pt idx="159">
                        <c:v>204434.34037863661</c:v>
                      </c:pt>
                      <c:pt idx="160">
                        <c:v>205695.31753236576</c:v>
                      </c:pt>
                      <c:pt idx="161">
                        <c:v>206956.27230493102</c:v>
                      </c:pt>
                      <c:pt idx="162">
                        <c:v>208217.24945866014</c:v>
                      </c:pt>
                      <c:pt idx="163">
                        <c:v>209478.22661238926</c:v>
                      </c:pt>
                      <c:pt idx="164">
                        <c:v>210739.18138495451</c:v>
                      </c:pt>
                      <c:pt idx="165">
                        <c:v>212000.15853868364</c:v>
                      </c:pt>
                      <c:pt idx="166">
                        <c:v>213261.11331124892</c:v>
                      </c:pt>
                      <c:pt idx="167">
                        <c:v>214522.09046497804</c:v>
                      </c:pt>
                      <c:pt idx="168">
                        <c:v>215783.04523754329</c:v>
                      </c:pt>
                      <c:pt idx="169">
                        <c:v>217044.02239127242</c:v>
                      </c:pt>
                      <c:pt idx="170">
                        <c:v>218304.99954500154</c:v>
                      </c:pt>
                      <c:pt idx="171">
                        <c:v>219565.95431756682</c:v>
                      </c:pt>
                      <c:pt idx="172">
                        <c:v>220826.93147129595</c:v>
                      </c:pt>
                      <c:pt idx="173">
                        <c:v>222087.8862438612</c:v>
                      </c:pt>
                      <c:pt idx="174">
                        <c:v>223348.86339759032</c:v>
                      </c:pt>
                      <c:pt idx="175">
                        <c:v>224609.81817015557</c:v>
                      </c:pt>
                      <c:pt idx="176">
                        <c:v>225870.79532388473</c:v>
                      </c:pt>
                      <c:pt idx="177">
                        <c:v>227131.77247761385</c:v>
                      </c:pt>
                      <c:pt idx="178">
                        <c:v>228392.7272501791</c:v>
                      </c:pt>
                      <c:pt idx="179">
                        <c:v>229653.70440390822</c:v>
                      </c:pt>
                      <c:pt idx="180">
                        <c:v>230914.65917647348</c:v>
                      </c:pt>
                      <c:pt idx="181">
                        <c:v>232175.63633020263</c:v>
                      </c:pt>
                      <c:pt idx="182">
                        <c:v>233436.59110276788</c:v>
                      </c:pt>
                      <c:pt idx="183">
                        <c:v>234697.568256497</c:v>
                      </c:pt>
                      <c:pt idx="184">
                        <c:v>235958.52302906226</c:v>
                      </c:pt>
                      <c:pt idx="185">
                        <c:v>237219.50018279138</c:v>
                      </c:pt>
                      <c:pt idx="186">
                        <c:v>238480.47733652053</c:v>
                      </c:pt>
                      <c:pt idx="187">
                        <c:v>239741.43210908578</c:v>
                      </c:pt>
                      <c:pt idx="188">
                        <c:v>241002.40926281491</c:v>
                      </c:pt>
                      <c:pt idx="189">
                        <c:v>242263.36403538016</c:v>
                      </c:pt>
                      <c:pt idx="190">
                        <c:v>243524.34118910928</c:v>
                      </c:pt>
                      <c:pt idx="191">
                        <c:v>244785.29596167454</c:v>
                      </c:pt>
                      <c:pt idx="192">
                        <c:v>246046.27311540369</c:v>
                      </c:pt>
                      <c:pt idx="193">
                        <c:v>247307.25026913281</c:v>
                      </c:pt>
                      <c:pt idx="194">
                        <c:v>248568.20504169806</c:v>
                      </c:pt>
                      <c:pt idx="195">
                        <c:v>249829.18219542719</c:v>
                      </c:pt>
                      <c:pt idx="196">
                        <c:v>251090.13696799244</c:v>
                      </c:pt>
                      <c:pt idx="197">
                        <c:v>252351.11412172159</c:v>
                      </c:pt>
                      <c:pt idx="198">
                        <c:v>253612.06889428684</c:v>
                      </c:pt>
                      <c:pt idx="199">
                        <c:v>254873.04604801597</c:v>
                      </c:pt>
                      <c:pt idx="200">
                        <c:v>256134.02320174509</c:v>
                      </c:pt>
                      <c:pt idx="201">
                        <c:v>257394.97797431034</c:v>
                      </c:pt>
                      <c:pt idx="202">
                        <c:v>258655.9551280395</c:v>
                      </c:pt>
                      <c:pt idx="203">
                        <c:v>259916.90990060475</c:v>
                      </c:pt>
                      <c:pt idx="204">
                        <c:v>261177.88705433387</c:v>
                      </c:pt>
                      <c:pt idx="205">
                        <c:v>262438.84182689915</c:v>
                      </c:pt>
                      <c:pt idx="206">
                        <c:v>263699.81898062828</c:v>
                      </c:pt>
                      <c:pt idx="207">
                        <c:v>264960.7961343574</c:v>
                      </c:pt>
                      <c:pt idx="208">
                        <c:v>266221.75090692262</c:v>
                      </c:pt>
                      <c:pt idx="209">
                        <c:v>267482.72806065175</c:v>
                      </c:pt>
                      <c:pt idx="210">
                        <c:v>268743.68283321703</c:v>
                      </c:pt>
                      <c:pt idx="211">
                        <c:v>270004.65998694615</c:v>
                      </c:pt>
                      <c:pt idx="212">
                        <c:v>271265.61475951143</c:v>
                      </c:pt>
                      <c:pt idx="213">
                        <c:v>272526.59191324055</c:v>
                      </c:pt>
                      <c:pt idx="214">
                        <c:v>273787.54668580578</c:v>
                      </c:pt>
                      <c:pt idx="215">
                        <c:v>275048.52383953496</c:v>
                      </c:pt>
                      <c:pt idx="216">
                        <c:v>276309.50099326408</c:v>
                      </c:pt>
                      <c:pt idx="217">
                        <c:v>277570.45576582931</c:v>
                      </c:pt>
                      <c:pt idx="218">
                        <c:v>278831.43291955843</c:v>
                      </c:pt>
                      <c:pt idx="219">
                        <c:v>280092.38769212371</c:v>
                      </c:pt>
                      <c:pt idx="220">
                        <c:v>281353.36484585283</c:v>
                      </c:pt>
                      <c:pt idx="221">
                        <c:v>282614.31961841811</c:v>
                      </c:pt>
                      <c:pt idx="222">
                        <c:v>283875.29677214724</c:v>
                      </c:pt>
                      <c:pt idx="223">
                        <c:v>285136.27392587636</c:v>
                      </c:pt>
                      <c:pt idx="224">
                        <c:v>286397.22869844158</c:v>
                      </c:pt>
                      <c:pt idx="225">
                        <c:v>287658.20585217071</c:v>
                      </c:pt>
                      <c:pt idx="226">
                        <c:v>288919.16062473599</c:v>
                      </c:pt>
                      <c:pt idx="227">
                        <c:v>290180.13777846511</c:v>
                      </c:pt>
                      <c:pt idx="228">
                        <c:v>291441.09255103039</c:v>
                      </c:pt>
                      <c:pt idx="229">
                        <c:v>292702.06970475952</c:v>
                      </c:pt>
                      <c:pt idx="230">
                        <c:v>293963.04685848864</c:v>
                      </c:pt>
                      <c:pt idx="231">
                        <c:v>295224.00163105392</c:v>
                      </c:pt>
                      <c:pt idx="232">
                        <c:v>296484.97878478304</c:v>
                      </c:pt>
                      <c:pt idx="233">
                        <c:v>297745.93355734827</c:v>
                      </c:pt>
                      <c:pt idx="234">
                        <c:v>299006.91071107739</c:v>
                      </c:pt>
                      <c:pt idx="235">
                        <c:v>300267.86548364267</c:v>
                      </c:pt>
                      <c:pt idx="236">
                        <c:v>301528.8426373718</c:v>
                      </c:pt>
                      <c:pt idx="237">
                        <c:v>302789.81979110092</c:v>
                      </c:pt>
                      <c:pt idx="238">
                        <c:v>304050.7745636662</c:v>
                      </c:pt>
                      <c:pt idx="239">
                        <c:v>305311.75171739532</c:v>
                      </c:pt>
                      <c:pt idx="240">
                        <c:v>306572.70648996055</c:v>
                      </c:pt>
                      <c:pt idx="241">
                        <c:v>307833.68364368973</c:v>
                      </c:pt>
                      <c:pt idx="242">
                        <c:v>309094.63841625495</c:v>
                      </c:pt>
                      <c:pt idx="243">
                        <c:v>310355.61556998407</c:v>
                      </c:pt>
                      <c:pt idx="244">
                        <c:v>311616.57034254936</c:v>
                      </c:pt>
                      <c:pt idx="245">
                        <c:v>312877.54749627848</c:v>
                      </c:pt>
                      <c:pt idx="246">
                        <c:v>314138.5246500076</c:v>
                      </c:pt>
                      <c:pt idx="247">
                        <c:v>315714.71811571415</c:v>
                      </c:pt>
                      <c:pt idx="248">
                        <c:v>316660.45657630201</c:v>
                      </c:pt>
                      <c:pt idx="249">
                        <c:v>317921.41134886723</c:v>
                      </c:pt>
                      <c:pt idx="250">
                        <c:v>319182.38850259635</c:v>
                      </c:pt>
                      <c:pt idx="251">
                        <c:v>320443.34327516163</c:v>
                      </c:pt>
                      <c:pt idx="252">
                        <c:v>321704.32042889076</c:v>
                      </c:pt>
                      <c:pt idx="253">
                        <c:v>322965.29758261988</c:v>
                      </c:pt>
                      <c:pt idx="254">
                        <c:v>324226.25235518516</c:v>
                      </c:pt>
                      <c:pt idx="255">
                        <c:v>325487.22950891429</c:v>
                      </c:pt>
                      <c:pt idx="256">
                        <c:v>326748.18428147951</c:v>
                      </c:pt>
                      <c:pt idx="257">
                        <c:v>328009.16143520869</c:v>
                      </c:pt>
                      <c:pt idx="258">
                        <c:v>329270.11620777391</c:v>
                      </c:pt>
                      <c:pt idx="259">
                        <c:v>330531.09336150304</c:v>
                      </c:pt>
                      <c:pt idx="260">
                        <c:v>331792.07051523216</c:v>
                      </c:pt>
                      <c:pt idx="261">
                        <c:v>333053.02528779744</c:v>
                      </c:pt>
                      <c:pt idx="262">
                        <c:v>334314.00244152657</c:v>
                      </c:pt>
                      <c:pt idx="263">
                        <c:v>335574.95721409185</c:v>
                      </c:pt>
                      <c:pt idx="264">
                        <c:v>336835.93436782097</c:v>
                      </c:pt>
                      <c:pt idx="265">
                        <c:v>338096.88914038619</c:v>
                      </c:pt>
                      <c:pt idx="266">
                        <c:v>339357.86629411532</c:v>
                      </c:pt>
                      <c:pt idx="267">
                        <c:v>340618.84344784444</c:v>
                      </c:pt>
                      <c:pt idx="268">
                        <c:v>341879.79822040972</c:v>
                      </c:pt>
                      <c:pt idx="269">
                        <c:v>343140.77537413884</c:v>
                      </c:pt>
                      <c:pt idx="270">
                        <c:v>344401.73014670413</c:v>
                      </c:pt>
                      <c:pt idx="271">
                        <c:v>345662.70730043325</c:v>
                      </c:pt>
                      <c:pt idx="272">
                        <c:v>346923.66207299847</c:v>
                      </c:pt>
                      <c:pt idx="273">
                        <c:v>348184.63922672765</c:v>
                      </c:pt>
                      <c:pt idx="274">
                        <c:v>349445.59399929288</c:v>
                      </c:pt>
                      <c:pt idx="275">
                        <c:v>350706.571153022</c:v>
                      </c:pt>
                      <c:pt idx="276">
                        <c:v>351967.54830675112</c:v>
                      </c:pt>
                      <c:pt idx="277">
                        <c:v>353228.5030793164</c:v>
                      </c:pt>
                      <c:pt idx="278">
                        <c:v>354489.48023304553</c:v>
                      </c:pt>
                      <c:pt idx="279">
                        <c:v>355750.43500561081</c:v>
                      </c:pt>
                      <c:pt idx="280">
                        <c:v>357011.41215933993</c:v>
                      </c:pt>
                      <c:pt idx="281">
                        <c:v>358272.36693190516</c:v>
                      </c:pt>
                      <c:pt idx="282">
                        <c:v>359533.34408563428</c:v>
                      </c:pt>
                      <c:pt idx="283">
                        <c:v>360794.32123936346</c:v>
                      </c:pt>
                      <c:pt idx="284">
                        <c:v>362055.27601192868</c:v>
                      </c:pt>
                      <c:pt idx="285">
                        <c:v>363316.25316565781</c:v>
                      </c:pt>
                      <c:pt idx="286">
                        <c:v>364577.20793822309</c:v>
                      </c:pt>
                      <c:pt idx="287">
                        <c:v>365838.18509195221</c:v>
                      </c:pt>
                      <c:pt idx="288">
                        <c:v>367099.13986451743</c:v>
                      </c:pt>
                      <c:pt idx="289">
                        <c:v>368360.11701824662</c:v>
                      </c:pt>
                      <c:pt idx="290">
                        <c:v>369621.09417197574</c:v>
                      </c:pt>
                      <c:pt idx="291">
                        <c:v>370882.04894454096</c:v>
                      </c:pt>
                      <c:pt idx="292">
                        <c:v>372143.02609827009</c:v>
                      </c:pt>
                      <c:pt idx="293">
                        <c:v>373403.98087083537</c:v>
                      </c:pt>
                      <c:pt idx="294">
                        <c:v>374664.95802456449</c:v>
                      </c:pt>
                      <c:pt idx="295">
                        <c:v>375925.93517829361</c:v>
                      </c:pt>
                      <c:pt idx="296">
                        <c:v>377186.88995085889</c:v>
                      </c:pt>
                      <c:pt idx="297">
                        <c:v>378447.84472342412</c:v>
                      </c:pt>
                      <c:pt idx="298">
                        <c:v>379708.84425831714</c:v>
                      </c:pt>
                      <c:pt idx="299">
                        <c:v>380969.79903088242</c:v>
                      </c:pt>
                      <c:pt idx="300">
                        <c:v>382230.75380344765</c:v>
                      </c:pt>
                      <c:pt idx="301">
                        <c:v>383491.70857601293</c:v>
                      </c:pt>
                      <c:pt idx="302">
                        <c:v>384752.70811090589</c:v>
                      </c:pt>
                      <c:pt idx="303">
                        <c:v>386013.66288347117</c:v>
                      </c:pt>
                      <c:pt idx="304">
                        <c:v>387274.61765603645</c:v>
                      </c:pt>
                      <c:pt idx="305">
                        <c:v>388535.61719092942</c:v>
                      </c:pt>
                      <c:pt idx="306">
                        <c:v>389796.5719634947</c:v>
                      </c:pt>
                      <c:pt idx="307">
                        <c:v>391057.52673605992</c:v>
                      </c:pt>
                      <c:pt idx="308">
                        <c:v>392318.48150862521</c:v>
                      </c:pt>
                      <c:pt idx="309">
                        <c:v>393579.48104351823</c:v>
                      </c:pt>
                      <c:pt idx="310">
                        <c:v>394840.43581608345</c:v>
                      </c:pt>
                      <c:pt idx="311">
                        <c:v>396101.39058864873</c:v>
                      </c:pt>
                      <c:pt idx="312">
                        <c:v>397362.34536121396</c:v>
                      </c:pt>
                      <c:pt idx="313">
                        <c:v>398623.34489610698</c:v>
                      </c:pt>
                      <c:pt idx="314">
                        <c:v>399884.2996686722</c:v>
                      </c:pt>
                      <c:pt idx="315">
                        <c:v>401145.25444123748</c:v>
                      </c:pt>
                      <c:pt idx="316">
                        <c:v>402406.25397613051</c:v>
                      </c:pt>
                      <c:pt idx="317">
                        <c:v>403667.20874869573</c:v>
                      </c:pt>
                      <c:pt idx="318">
                        <c:v>404928.16352126101</c:v>
                      </c:pt>
                      <c:pt idx="319">
                        <c:v>406189.11829382624</c:v>
                      </c:pt>
                      <c:pt idx="320">
                        <c:v>407450.11782871926</c:v>
                      </c:pt>
                      <c:pt idx="321">
                        <c:v>408711.07260128454</c:v>
                      </c:pt>
                      <c:pt idx="322">
                        <c:v>409972.02737384976</c:v>
                      </c:pt>
                      <c:pt idx="323">
                        <c:v>411233.02690874279</c:v>
                      </c:pt>
                      <c:pt idx="324">
                        <c:v>412493.98168130801</c:v>
                      </c:pt>
                      <c:pt idx="325">
                        <c:v>413912.54460986203</c:v>
                      </c:pt>
                      <c:pt idx="326">
                        <c:v>415331.15230074374</c:v>
                      </c:pt>
                      <c:pt idx="327">
                        <c:v>416276.89076133154</c:v>
                      </c:pt>
                      <c:pt idx="328">
                        <c:v>417695.45368988556</c:v>
                      </c:pt>
                      <c:pt idx="329">
                        <c:v>419114.06138076726</c:v>
                      </c:pt>
                      <c:pt idx="330">
                        <c:v>420059.79984135507</c:v>
                      </c:pt>
                      <c:pt idx="331">
                        <c:v>421478.36276990903</c:v>
                      </c:pt>
                      <c:pt idx="332">
                        <c:v>422896.97046079079</c:v>
                      </c:pt>
                      <c:pt idx="333">
                        <c:v>423842.66415905085</c:v>
                      </c:pt>
                      <c:pt idx="334">
                        <c:v>425261.27184993256</c:v>
                      </c:pt>
                      <c:pt idx="335">
                        <c:v>426679.87954081426</c:v>
                      </c:pt>
                      <c:pt idx="336">
                        <c:v>427625.57323907438</c:v>
                      </c:pt>
                      <c:pt idx="337">
                        <c:v>429044.18092995608</c:v>
                      </c:pt>
                      <c:pt idx="338">
                        <c:v>430462.74385851005</c:v>
                      </c:pt>
                      <c:pt idx="339">
                        <c:v>431408.48231909785</c:v>
                      </c:pt>
                      <c:pt idx="340">
                        <c:v>432827.09000997961</c:v>
                      </c:pt>
                      <c:pt idx="341">
                        <c:v>434245.65293853357</c:v>
                      </c:pt>
                      <c:pt idx="342">
                        <c:v>435191.39139912138</c:v>
                      </c:pt>
                      <c:pt idx="343">
                        <c:v>436609.99909000308</c:v>
                      </c:pt>
                      <c:pt idx="344">
                        <c:v>438028.5620185571</c:v>
                      </c:pt>
                      <c:pt idx="345">
                        <c:v>438974.30047914491</c:v>
                      </c:pt>
                      <c:pt idx="346">
                        <c:v>440392.86340769887</c:v>
                      </c:pt>
                      <c:pt idx="347">
                        <c:v>441811.47109858063</c:v>
                      </c:pt>
                      <c:pt idx="348">
                        <c:v>442757.20955916843</c:v>
                      </c:pt>
                      <c:pt idx="349">
                        <c:v>444175.7724877224</c:v>
                      </c:pt>
                      <c:pt idx="350">
                        <c:v>445594.3801786041</c:v>
                      </c:pt>
                      <c:pt idx="351">
                        <c:v>446855.33495116938</c:v>
                      </c:pt>
                      <c:pt idx="352">
                        <c:v>448116.2897237346</c:v>
                      </c:pt>
                      <c:pt idx="353">
                        <c:v>449377.28925862763</c:v>
                      </c:pt>
                      <c:pt idx="354">
                        <c:v>450638.24403119291</c:v>
                      </c:pt>
                      <c:pt idx="355">
                        <c:v>451899.19880375813</c:v>
                      </c:pt>
                      <c:pt idx="356">
                        <c:v>453160.19833865116</c:v>
                      </c:pt>
                      <c:pt idx="357">
                        <c:v>454421.15311121638</c:v>
                      </c:pt>
                      <c:pt idx="358">
                        <c:v>455682.10788378166</c:v>
                      </c:pt>
                      <c:pt idx="359">
                        <c:v>456943.06265634694</c:v>
                      </c:pt>
                      <c:pt idx="360">
                        <c:v>458204.06219123991</c:v>
                      </c:pt>
                      <c:pt idx="361">
                        <c:v>459465.01696380519</c:v>
                      </c:pt>
                      <c:pt idx="362">
                        <c:v>460725.97173637041</c:v>
                      </c:pt>
                      <c:pt idx="363">
                        <c:v>461986.97127126344</c:v>
                      </c:pt>
                      <c:pt idx="364">
                        <c:v>463247.92604382872</c:v>
                      </c:pt>
                      <c:pt idx="365">
                        <c:v>464508.88081639394</c:v>
                      </c:pt>
                      <c:pt idx="366">
                        <c:v>465769.83558895922</c:v>
                      </c:pt>
                      <c:pt idx="367">
                        <c:v>467030.83512385219</c:v>
                      </c:pt>
                      <c:pt idx="368">
                        <c:v>468291.78989641747</c:v>
                      </c:pt>
                      <c:pt idx="369">
                        <c:v>469552.74466898275</c:v>
                      </c:pt>
                      <c:pt idx="370">
                        <c:v>470813.69944154797</c:v>
                      </c:pt>
                      <c:pt idx="371">
                        <c:v>472074.698976441</c:v>
                      </c:pt>
                      <c:pt idx="372">
                        <c:v>473335.65374900622</c:v>
                      </c:pt>
                      <c:pt idx="373">
                        <c:v>474596.6085215715</c:v>
                      </c:pt>
                      <c:pt idx="374">
                        <c:v>475857.60805646452</c:v>
                      </c:pt>
                      <c:pt idx="375">
                        <c:v>477118.56282902975</c:v>
                      </c:pt>
                      <c:pt idx="376">
                        <c:v>478379.51760159503</c:v>
                      </c:pt>
                      <c:pt idx="377">
                        <c:v>479640.47237416025</c:v>
                      </c:pt>
                      <c:pt idx="378">
                        <c:v>480901.47190905327</c:v>
                      </c:pt>
                      <c:pt idx="379">
                        <c:v>482162.42668161856</c:v>
                      </c:pt>
                      <c:pt idx="380">
                        <c:v>483423.38145418378</c:v>
                      </c:pt>
                      <c:pt idx="381">
                        <c:v>484684.3809890768</c:v>
                      </c:pt>
                      <c:pt idx="382">
                        <c:v>485945.33576164203</c:v>
                      </c:pt>
                      <c:pt idx="383">
                        <c:v>487206.29053420731</c:v>
                      </c:pt>
                      <c:pt idx="384">
                        <c:v>488467.24530677259</c:v>
                      </c:pt>
                      <c:pt idx="385">
                        <c:v>489728.24484166555</c:v>
                      </c:pt>
                      <c:pt idx="386">
                        <c:v>490989.19961423083</c:v>
                      </c:pt>
                      <c:pt idx="387">
                        <c:v>492250.15438679606</c:v>
                      </c:pt>
                      <c:pt idx="388">
                        <c:v>493511.15392168908</c:v>
                      </c:pt>
                      <c:pt idx="389">
                        <c:v>494772.10869425436</c:v>
                      </c:pt>
                      <c:pt idx="390">
                        <c:v>496033.06346681959</c:v>
                      </c:pt>
                      <c:pt idx="391">
                        <c:v>497294.01823938487</c:v>
                      </c:pt>
                      <c:pt idx="392">
                        <c:v>498555.01777427783</c:v>
                      </c:pt>
                      <c:pt idx="393">
                        <c:v>499815.97254684311</c:v>
                      </c:pt>
                      <c:pt idx="394">
                        <c:v>501076.92731940839</c:v>
                      </c:pt>
                      <c:pt idx="395">
                        <c:v>502337.92685430136</c:v>
                      </c:pt>
                      <c:pt idx="396">
                        <c:v>503598.88162686664</c:v>
                      </c:pt>
                      <c:pt idx="397">
                        <c:v>504859.83639943186</c:v>
                      </c:pt>
                      <c:pt idx="398">
                        <c:v>506120.79117199715</c:v>
                      </c:pt>
                      <c:pt idx="399">
                        <c:v>507381.79070689011</c:v>
                      </c:pt>
                      <c:pt idx="400">
                        <c:v>508642.74547945539</c:v>
                      </c:pt>
                      <c:pt idx="401">
                        <c:v>509903.70025202067</c:v>
                      </c:pt>
                      <c:pt idx="402">
                        <c:v>511164.69978691364</c:v>
                      </c:pt>
                      <c:pt idx="403">
                        <c:v>512425.65455947892</c:v>
                      </c:pt>
                      <c:pt idx="404">
                        <c:v>513686.60933204414</c:v>
                      </c:pt>
                      <c:pt idx="405">
                        <c:v>514947.56410460942</c:v>
                      </c:pt>
                      <c:pt idx="406">
                        <c:v>516208.56363950245</c:v>
                      </c:pt>
                      <c:pt idx="407">
                        <c:v>517469.51841206767</c:v>
                      </c:pt>
                      <c:pt idx="408">
                        <c:v>518730.47318463295</c:v>
                      </c:pt>
                      <c:pt idx="409">
                        <c:v>519991.47271952592</c:v>
                      </c:pt>
                      <c:pt idx="410">
                        <c:v>521252.4274920912</c:v>
                      </c:pt>
                      <c:pt idx="411">
                        <c:v>522513.38226465648</c:v>
                      </c:pt>
                      <c:pt idx="412">
                        <c:v>523774.3370372217</c:v>
                      </c:pt>
                      <c:pt idx="413">
                        <c:v>525035.33657211473</c:v>
                      </c:pt>
                      <c:pt idx="414">
                        <c:v>526296.29134468001</c:v>
                      </c:pt>
                      <c:pt idx="415">
                        <c:v>527557.24611724529</c:v>
                      </c:pt>
                      <c:pt idx="416">
                        <c:v>528818.24565213826</c:v>
                      </c:pt>
                      <c:pt idx="417">
                        <c:v>530079.20042470354</c:v>
                      </c:pt>
                      <c:pt idx="418">
                        <c:v>531340.1551972687</c:v>
                      </c:pt>
                      <c:pt idx="419">
                        <c:v>532601.10996983398</c:v>
                      </c:pt>
                      <c:pt idx="420">
                        <c:v>533862.10950472706</c:v>
                      </c:pt>
                      <c:pt idx="421">
                        <c:v>535123.06427729223</c:v>
                      </c:pt>
                      <c:pt idx="422">
                        <c:v>536384.01904985751</c:v>
                      </c:pt>
                      <c:pt idx="423">
                        <c:v>537645.01858475048</c:v>
                      </c:pt>
                      <c:pt idx="424">
                        <c:v>538905.97335731576</c:v>
                      </c:pt>
                      <c:pt idx="425">
                        <c:v>540166.92812988104</c:v>
                      </c:pt>
                      <c:pt idx="426">
                        <c:v>541427.88290244632</c:v>
                      </c:pt>
                      <c:pt idx="427">
                        <c:v>542688.88243733929</c:v>
                      </c:pt>
                      <c:pt idx="428">
                        <c:v>543949.83720990457</c:v>
                      </c:pt>
                      <c:pt idx="429">
                        <c:v>545210.79198246985</c:v>
                      </c:pt>
                      <c:pt idx="430">
                        <c:v>546471.74675503501</c:v>
                      </c:pt>
                      <c:pt idx="431">
                        <c:v>547732.74628992809</c:v>
                      </c:pt>
                      <c:pt idx="432">
                        <c:v>548993.70106249338</c:v>
                      </c:pt>
                      <c:pt idx="433">
                        <c:v>549939.43952308118</c:v>
                      </c:pt>
                      <c:pt idx="434">
                        <c:v>551200.39429564634</c:v>
                      </c:pt>
                      <c:pt idx="435">
                        <c:v>552619.00198652816</c:v>
                      </c:pt>
                      <c:pt idx="436">
                        <c:v>553722.34860310471</c:v>
                      </c:pt>
                      <c:pt idx="437">
                        <c:v>555140.91153165861</c:v>
                      </c:pt>
                      <c:pt idx="438">
                        <c:v>556244.25814823515</c:v>
                      </c:pt>
                      <c:pt idx="439">
                        <c:v>557505.21292080043</c:v>
                      </c:pt>
                      <c:pt idx="440">
                        <c:v>558766.2124556934</c:v>
                      </c:pt>
                      <c:pt idx="441">
                        <c:v>560184.77538424742</c:v>
                      </c:pt>
                      <c:pt idx="442">
                        <c:v>561445.77491914039</c:v>
                      </c:pt>
                      <c:pt idx="443">
                        <c:v>562549.12153571693</c:v>
                      </c:pt>
                      <c:pt idx="444">
                        <c:v>563810.07630828221</c:v>
                      </c:pt>
                      <c:pt idx="445">
                        <c:v>565071.03108084749</c:v>
                      </c:pt>
                      <c:pt idx="446">
                        <c:v>566331.98585341277</c:v>
                      </c:pt>
                      <c:pt idx="447">
                        <c:v>567592.98538830574</c:v>
                      </c:pt>
                      <c:pt idx="448">
                        <c:v>568853.94016087102</c:v>
                      </c:pt>
                      <c:pt idx="449">
                        <c:v>570272.54785175272</c:v>
                      </c:pt>
                      <c:pt idx="450">
                        <c:v>571533.502624318</c:v>
                      </c:pt>
                      <c:pt idx="451">
                        <c:v>572636.84924089455</c:v>
                      </c:pt>
                      <c:pt idx="452">
                        <c:v>573897.80401345971</c:v>
                      </c:pt>
                      <c:pt idx="453">
                        <c:v>575316.41170434142</c:v>
                      </c:pt>
                      <c:pt idx="454">
                        <c:v>576419.75832091796</c:v>
                      </c:pt>
                      <c:pt idx="455">
                        <c:v>577838.32124947198</c:v>
                      </c:pt>
                      <c:pt idx="456">
                        <c:v>578941.66786604852</c:v>
                      </c:pt>
                      <c:pt idx="457">
                        <c:v>580202.66740094149</c:v>
                      </c:pt>
                      <c:pt idx="458">
                        <c:v>581621.23032949551</c:v>
                      </c:pt>
                      <c:pt idx="459">
                        <c:v>582724.57694607205</c:v>
                      </c:pt>
                      <c:pt idx="460">
                        <c:v>583985.53171863733</c:v>
                      </c:pt>
                      <c:pt idx="461">
                        <c:v>585246.53125353029</c:v>
                      </c:pt>
                      <c:pt idx="462">
                        <c:v>586665.09418208431</c:v>
                      </c:pt>
                      <c:pt idx="463">
                        <c:v>587768.44079866086</c:v>
                      </c:pt>
                      <c:pt idx="464">
                        <c:v>589187.04848954256</c:v>
                      </c:pt>
                      <c:pt idx="465">
                        <c:v>590290.3951061191</c:v>
                      </c:pt>
                      <c:pt idx="466">
                        <c:v>591551.34987868427</c:v>
                      </c:pt>
                      <c:pt idx="467">
                        <c:v>592812.30465124955</c:v>
                      </c:pt>
                      <c:pt idx="468">
                        <c:v>594073.30418614263</c:v>
                      </c:pt>
                      <c:pt idx="469">
                        <c:v>595491.86711469654</c:v>
                      </c:pt>
                      <c:pt idx="470">
                        <c:v>596595.21373127308</c:v>
                      </c:pt>
                      <c:pt idx="471">
                        <c:v>597856.21326616604</c:v>
                      </c:pt>
                      <c:pt idx="472">
                        <c:v>599117.16803873132</c:v>
                      </c:pt>
                      <c:pt idx="473">
                        <c:v>600535.73096728534</c:v>
                      </c:pt>
                      <c:pt idx="474">
                        <c:v>601639.07758386189</c:v>
                      </c:pt>
                      <c:pt idx="475">
                        <c:v>602900.07711875485</c:v>
                      </c:pt>
                      <c:pt idx="476">
                        <c:v>604318.64004730887</c:v>
                      </c:pt>
                      <c:pt idx="477">
                        <c:v>605421.98666388541</c:v>
                      </c:pt>
                      <c:pt idx="478">
                        <c:v>606682.98619877838</c:v>
                      </c:pt>
                      <c:pt idx="479">
                        <c:v>608101.5491273324</c:v>
                      </c:pt>
                      <c:pt idx="480">
                        <c:v>609362.50389989768</c:v>
                      </c:pt>
                      <c:pt idx="481">
                        <c:v>610623.50343479065</c:v>
                      </c:pt>
                      <c:pt idx="482">
                        <c:v>611884.45820735593</c:v>
                      </c:pt>
                      <c:pt idx="483">
                        <c:v>613145.41297992109</c:v>
                      </c:pt>
                      <c:pt idx="484">
                        <c:v>614406.36775248637</c:v>
                      </c:pt>
                      <c:pt idx="485">
                        <c:v>615667.36728737946</c:v>
                      </c:pt>
                      <c:pt idx="486">
                        <c:v>616928.32205994462</c:v>
                      </c:pt>
                      <c:pt idx="487">
                        <c:v>618189.2768325099</c:v>
                      </c:pt>
                      <c:pt idx="488">
                        <c:v>619450.27636740287</c:v>
                      </c:pt>
                      <c:pt idx="489">
                        <c:v>620711.23113996815</c:v>
                      </c:pt>
                      <c:pt idx="490">
                        <c:v>621972.18591253343</c:v>
                      </c:pt>
                      <c:pt idx="491">
                        <c:v>623390.79360341514</c:v>
                      </c:pt>
                      <c:pt idx="492">
                        <c:v>624336.48730167525</c:v>
                      </c:pt>
                      <c:pt idx="493">
                        <c:v>625755.09499255696</c:v>
                      </c:pt>
                      <c:pt idx="494">
                        <c:v>627173.70268343866</c:v>
                      </c:pt>
                      <c:pt idx="495">
                        <c:v>628119.39638169878</c:v>
                      </c:pt>
                      <c:pt idx="496">
                        <c:v>629538.00407258049</c:v>
                      </c:pt>
                      <c:pt idx="497">
                        <c:v>630956.56700113439</c:v>
                      </c:pt>
                      <c:pt idx="498">
                        <c:v>631902.30546172231</c:v>
                      </c:pt>
                      <c:pt idx="499">
                        <c:v>633320.91315260401</c:v>
                      </c:pt>
                      <c:pt idx="500">
                        <c:v>634739.47608115792</c:v>
                      </c:pt>
                      <c:pt idx="501">
                        <c:v>635685.21454174572</c:v>
                      </c:pt>
                      <c:pt idx="502">
                        <c:v>637103.82223262754</c:v>
                      </c:pt>
                      <c:pt idx="503">
                        <c:v>638522.38516118145</c:v>
                      </c:pt>
                      <c:pt idx="504">
                        <c:v>639468.12362176925</c:v>
                      </c:pt>
                      <c:pt idx="505">
                        <c:v>640886.68655032327</c:v>
                      </c:pt>
                      <c:pt idx="506">
                        <c:v>642305.29424120497</c:v>
                      </c:pt>
                      <c:pt idx="507">
                        <c:v>643251.03270179278</c:v>
                      </c:pt>
                      <c:pt idx="508">
                        <c:v>644669.5956303468</c:v>
                      </c:pt>
                      <c:pt idx="509">
                        <c:v>646088.2033212285</c:v>
                      </c:pt>
                      <c:pt idx="510">
                        <c:v>647033.94178181631</c:v>
                      </c:pt>
                      <c:pt idx="511">
                        <c:v>648452.50471037033</c:v>
                      </c:pt>
                      <c:pt idx="512">
                        <c:v>649871.11240125203</c:v>
                      </c:pt>
                      <c:pt idx="513">
                        <c:v>650816.80609951203</c:v>
                      </c:pt>
                      <c:pt idx="514">
                        <c:v>652235.41379039385</c:v>
                      </c:pt>
                      <c:pt idx="515">
                        <c:v>653654.02148127556</c:v>
                      </c:pt>
                      <c:pt idx="516">
                        <c:v>654599.71517953556</c:v>
                      </c:pt>
                      <c:pt idx="517">
                        <c:v>656018.32287041738</c:v>
                      </c:pt>
                      <c:pt idx="518">
                        <c:v>657436.88579897129</c:v>
                      </c:pt>
                      <c:pt idx="519">
                        <c:v>658382.62425955909</c:v>
                      </c:pt>
                      <c:pt idx="520">
                        <c:v>659801.23195044079</c:v>
                      </c:pt>
                      <c:pt idx="521">
                        <c:v>661219.79487899481</c:v>
                      </c:pt>
                      <c:pt idx="522">
                        <c:v>662165.53333958262</c:v>
                      </c:pt>
                      <c:pt idx="523">
                        <c:v>663584.14103046432</c:v>
                      </c:pt>
                      <c:pt idx="524">
                        <c:v>665002.70395901834</c:v>
                      </c:pt>
                      <c:pt idx="525">
                        <c:v>665948.44241960614</c:v>
                      </c:pt>
                      <c:pt idx="526">
                        <c:v>667367.00534816016</c:v>
                      </c:pt>
                      <c:pt idx="527">
                        <c:v>668785.61303904187</c:v>
                      </c:pt>
                      <c:pt idx="528">
                        <c:v>669731.35149962967</c:v>
                      </c:pt>
                      <c:pt idx="529">
                        <c:v>671149.91442818369</c:v>
                      </c:pt>
                      <c:pt idx="530">
                        <c:v>672568.5221190654</c:v>
                      </c:pt>
                      <c:pt idx="531">
                        <c:v>673514.2605796532</c:v>
                      </c:pt>
                      <c:pt idx="532">
                        <c:v>674932.8235082071</c:v>
                      </c:pt>
                      <c:pt idx="533">
                        <c:v>676351.43119908893</c:v>
                      </c:pt>
                      <c:pt idx="534">
                        <c:v>677297.12489734893</c:v>
                      </c:pt>
                      <c:pt idx="535">
                        <c:v>678715.73258823063</c:v>
                      </c:pt>
                      <c:pt idx="536">
                        <c:v>680134.34027911245</c:v>
                      </c:pt>
                      <c:pt idx="537">
                        <c:v>681080.03397737246</c:v>
                      </c:pt>
                      <c:pt idx="538">
                        <c:v>682498.64166825416</c:v>
                      </c:pt>
                      <c:pt idx="539">
                        <c:v>683917.20459680818</c:v>
                      </c:pt>
                      <c:pt idx="540">
                        <c:v>684862.94305739598</c:v>
                      </c:pt>
                      <c:pt idx="541">
                        <c:v>686281.55074827769</c:v>
                      </c:pt>
                      <c:pt idx="542">
                        <c:v>687700.11367683171</c:v>
                      </c:pt>
                      <c:pt idx="543">
                        <c:v>688645.85213741951</c:v>
                      </c:pt>
                      <c:pt idx="544">
                        <c:v>690064.41506597353</c:v>
                      </c:pt>
                      <c:pt idx="545">
                        <c:v>691483.02275685524</c:v>
                      </c:pt>
                      <c:pt idx="546">
                        <c:v>692428.76121744304</c:v>
                      </c:pt>
                      <c:pt idx="547">
                        <c:v>694162.58522030222</c:v>
                      </c:pt>
                      <c:pt idx="548">
                        <c:v>695423.53999286739</c:v>
                      </c:pt>
                      <c:pt idx="549">
                        <c:v>696684.49476543267</c:v>
                      </c:pt>
                      <c:pt idx="550">
                        <c:v>697630.23322602047</c:v>
                      </c:pt>
                      <c:pt idx="551">
                        <c:v>698891.18799858575</c:v>
                      </c:pt>
                      <c:pt idx="552">
                        <c:v>699994.53461516229</c:v>
                      </c:pt>
                      <c:pt idx="553">
                        <c:v>701413.142306044</c:v>
                      </c:pt>
                      <c:pt idx="554">
                        <c:v>702516.48892262054</c:v>
                      </c:pt>
                      <c:pt idx="555">
                        <c:v>703777.44369518582</c:v>
                      </c:pt>
                      <c:pt idx="556">
                        <c:v>705038.44323007879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0310-4252-A5CF-CF6BCB66E94B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v>NORMALWEIGHT 6</c:v>
                </c:tx>
                <c:spPr>
                  <a:ln w="25400" cap="rnd">
                    <a:solidFill>
                      <a:schemeClr val="accent3">
                        <a:shade val="55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'NORMALWEIGHT 6'!$J$6:$J$562</c15:sqref>
                        </c15:formulaRef>
                      </c:ext>
                    </c:extLst>
                    <c:numCache>
                      <c:formatCode>0.0000</c:formatCode>
                      <c:ptCount val="557"/>
                      <c:pt idx="0">
                        <c:v>0</c:v>
                      </c:pt>
                      <c:pt idx="1">
                        <c:v>9.4126507639884964E-4</c:v>
                      </c:pt>
                      <c:pt idx="2">
                        <c:v>9.4126507639884964E-4</c:v>
                      </c:pt>
                      <c:pt idx="3">
                        <c:v>9.4126507639884964E-4</c:v>
                      </c:pt>
                      <c:pt idx="4">
                        <c:v>9.4126507639884964E-4</c:v>
                      </c:pt>
                      <c:pt idx="5">
                        <c:v>1.8825301527976993E-3</c:v>
                      </c:pt>
                      <c:pt idx="6">
                        <c:v>1.8825301527976993E-3</c:v>
                      </c:pt>
                      <c:pt idx="7">
                        <c:v>1.8825301527976993E-3</c:v>
                      </c:pt>
                      <c:pt idx="8">
                        <c:v>1.8825301527976993E-3</c:v>
                      </c:pt>
                      <c:pt idx="9">
                        <c:v>2.8237950801849364E-3</c:v>
                      </c:pt>
                      <c:pt idx="10">
                        <c:v>2.8237950801849364E-3</c:v>
                      </c:pt>
                      <c:pt idx="11">
                        <c:v>2.8237950801849364E-3</c:v>
                      </c:pt>
                      <c:pt idx="12">
                        <c:v>3.7650603055953986E-3</c:v>
                      </c:pt>
                      <c:pt idx="13">
                        <c:v>3.7650603055953986E-3</c:v>
                      </c:pt>
                      <c:pt idx="14">
                        <c:v>3.7650603055953986E-3</c:v>
                      </c:pt>
                      <c:pt idx="15">
                        <c:v>4.7063255310058607E-3</c:v>
                      </c:pt>
                      <c:pt idx="16">
                        <c:v>4.7063255310058607E-3</c:v>
                      </c:pt>
                      <c:pt idx="17">
                        <c:v>5.6475901603698728E-3</c:v>
                      </c:pt>
                      <c:pt idx="18">
                        <c:v>5.6475901603698728E-3</c:v>
                      </c:pt>
                      <c:pt idx="19">
                        <c:v>6.588855385780335E-3</c:v>
                      </c:pt>
                      <c:pt idx="20">
                        <c:v>6.588855385780335E-3</c:v>
                      </c:pt>
                      <c:pt idx="21">
                        <c:v>7.5301206111907971E-3</c:v>
                      </c:pt>
                      <c:pt idx="22">
                        <c:v>7.5301206111907971E-3</c:v>
                      </c:pt>
                      <c:pt idx="23">
                        <c:v>7.5301206111907971E-3</c:v>
                      </c:pt>
                      <c:pt idx="24">
                        <c:v>8.4713858366012584E-3</c:v>
                      </c:pt>
                      <c:pt idx="25">
                        <c:v>8.4713858366012584E-3</c:v>
                      </c:pt>
                      <c:pt idx="26">
                        <c:v>8.4713858366012584E-3</c:v>
                      </c:pt>
                      <c:pt idx="27">
                        <c:v>9.4126510620117215E-3</c:v>
                      </c:pt>
                      <c:pt idx="28">
                        <c:v>9.4126510620117215E-3</c:v>
                      </c:pt>
                      <c:pt idx="29">
                        <c:v>9.4126510620117215E-3</c:v>
                      </c:pt>
                      <c:pt idx="30">
                        <c:v>9.4126510620117215E-3</c:v>
                      </c:pt>
                      <c:pt idx="31">
                        <c:v>9.4126510620117215E-3</c:v>
                      </c:pt>
                      <c:pt idx="32">
                        <c:v>1.0353915691375733E-2</c:v>
                      </c:pt>
                      <c:pt idx="33">
                        <c:v>1.0353915691375733E-2</c:v>
                      </c:pt>
                      <c:pt idx="34">
                        <c:v>1.0353915691375733E-2</c:v>
                      </c:pt>
                      <c:pt idx="35">
                        <c:v>1.1295180320739746E-2</c:v>
                      </c:pt>
                      <c:pt idx="36">
                        <c:v>1.1295180320739746E-2</c:v>
                      </c:pt>
                      <c:pt idx="37">
                        <c:v>1.1295180320739746E-2</c:v>
                      </c:pt>
                      <c:pt idx="38">
                        <c:v>1.1295180320739746E-2</c:v>
                      </c:pt>
                      <c:pt idx="39">
                        <c:v>1.1295180320739746E-2</c:v>
                      </c:pt>
                      <c:pt idx="40">
                        <c:v>1.2236446142196657E-2</c:v>
                      </c:pt>
                      <c:pt idx="41">
                        <c:v>1.2236446142196657E-2</c:v>
                      </c:pt>
                      <c:pt idx="42">
                        <c:v>1.2236446142196657E-2</c:v>
                      </c:pt>
                      <c:pt idx="43">
                        <c:v>1.2236446142196657E-2</c:v>
                      </c:pt>
                      <c:pt idx="44">
                        <c:v>1.317771077156067E-2</c:v>
                      </c:pt>
                      <c:pt idx="45">
                        <c:v>1.317771077156067E-2</c:v>
                      </c:pt>
                      <c:pt idx="46">
                        <c:v>1.317771077156067E-2</c:v>
                      </c:pt>
                      <c:pt idx="47">
                        <c:v>1.4118976593017578E-2</c:v>
                      </c:pt>
                      <c:pt idx="48">
                        <c:v>1.4118976593017578E-2</c:v>
                      </c:pt>
                      <c:pt idx="49">
                        <c:v>1.4118976593017578E-2</c:v>
                      </c:pt>
                      <c:pt idx="50">
                        <c:v>1.4118976593017578E-2</c:v>
                      </c:pt>
                      <c:pt idx="51">
                        <c:v>1.4118976593017578E-2</c:v>
                      </c:pt>
                      <c:pt idx="52">
                        <c:v>1.4118976593017578E-2</c:v>
                      </c:pt>
                      <c:pt idx="53">
                        <c:v>1.5060241222381594E-2</c:v>
                      </c:pt>
                      <c:pt idx="54">
                        <c:v>1.5060241222381594E-2</c:v>
                      </c:pt>
                      <c:pt idx="55">
                        <c:v>1.6001505851745607E-2</c:v>
                      </c:pt>
                      <c:pt idx="56">
                        <c:v>1.6001505851745607E-2</c:v>
                      </c:pt>
                      <c:pt idx="57">
                        <c:v>1.6001505851745607E-2</c:v>
                      </c:pt>
                      <c:pt idx="58">
                        <c:v>1.6001505851745607E-2</c:v>
                      </c:pt>
                      <c:pt idx="59">
                        <c:v>1.6001505851745607E-2</c:v>
                      </c:pt>
                      <c:pt idx="60">
                        <c:v>1.6942771673202517E-2</c:v>
                      </c:pt>
                      <c:pt idx="61">
                        <c:v>1.6942771673202517E-2</c:v>
                      </c:pt>
                      <c:pt idx="62">
                        <c:v>1.6942771673202517E-2</c:v>
                      </c:pt>
                      <c:pt idx="63">
                        <c:v>1.7884036302566533E-2</c:v>
                      </c:pt>
                      <c:pt idx="64">
                        <c:v>1.7884036302566533E-2</c:v>
                      </c:pt>
                      <c:pt idx="65">
                        <c:v>1.7884036302566533E-2</c:v>
                      </c:pt>
                      <c:pt idx="66">
                        <c:v>1.8825302124023443E-2</c:v>
                      </c:pt>
                      <c:pt idx="67">
                        <c:v>1.8825302124023443E-2</c:v>
                      </c:pt>
                      <c:pt idx="68">
                        <c:v>1.8825302124023443E-2</c:v>
                      </c:pt>
                      <c:pt idx="69">
                        <c:v>1.8825302124023443E-2</c:v>
                      </c:pt>
                      <c:pt idx="70">
                        <c:v>1.8825302124023443E-2</c:v>
                      </c:pt>
                      <c:pt idx="71">
                        <c:v>1.9766566753387452E-2</c:v>
                      </c:pt>
                      <c:pt idx="72">
                        <c:v>1.9766566753387452E-2</c:v>
                      </c:pt>
                      <c:pt idx="73">
                        <c:v>1.9766566753387452E-2</c:v>
                      </c:pt>
                      <c:pt idx="74">
                        <c:v>1.9766566753387452E-2</c:v>
                      </c:pt>
                      <c:pt idx="75">
                        <c:v>2.0707831382751465E-2</c:v>
                      </c:pt>
                      <c:pt idx="76">
                        <c:v>2.0707831382751465E-2</c:v>
                      </c:pt>
                      <c:pt idx="77">
                        <c:v>2.0707831382751465E-2</c:v>
                      </c:pt>
                      <c:pt idx="78">
                        <c:v>2.0707831382751465E-2</c:v>
                      </c:pt>
                      <c:pt idx="79">
                        <c:v>2.1649096012115482E-2</c:v>
                      </c:pt>
                      <c:pt idx="80">
                        <c:v>2.1649096012115482E-2</c:v>
                      </c:pt>
                      <c:pt idx="81">
                        <c:v>2.1649096012115482E-2</c:v>
                      </c:pt>
                      <c:pt idx="82">
                        <c:v>2.2590360641479491E-2</c:v>
                      </c:pt>
                      <c:pt idx="83">
                        <c:v>2.2590360641479491E-2</c:v>
                      </c:pt>
                      <c:pt idx="84">
                        <c:v>2.2590360641479491E-2</c:v>
                      </c:pt>
                      <c:pt idx="85">
                        <c:v>2.2590360641479491E-2</c:v>
                      </c:pt>
                      <c:pt idx="86">
                        <c:v>2.2590360641479491E-2</c:v>
                      </c:pt>
                      <c:pt idx="87">
                        <c:v>2.3531627655029298E-2</c:v>
                      </c:pt>
                      <c:pt idx="88">
                        <c:v>2.3531627655029298E-2</c:v>
                      </c:pt>
                      <c:pt idx="89">
                        <c:v>2.3531627655029298E-2</c:v>
                      </c:pt>
                      <c:pt idx="90">
                        <c:v>2.3531627655029298E-2</c:v>
                      </c:pt>
                      <c:pt idx="91">
                        <c:v>2.3531627655029298E-2</c:v>
                      </c:pt>
                      <c:pt idx="92">
                        <c:v>2.4472892284393314E-2</c:v>
                      </c:pt>
                      <c:pt idx="93">
                        <c:v>2.4472892284393314E-2</c:v>
                      </c:pt>
                      <c:pt idx="94">
                        <c:v>2.4472892284393314E-2</c:v>
                      </c:pt>
                      <c:pt idx="95">
                        <c:v>2.5414156913757324E-2</c:v>
                      </c:pt>
                      <c:pt idx="96">
                        <c:v>2.5414156913757324E-2</c:v>
                      </c:pt>
                      <c:pt idx="97">
                        <c:v>2.5414156913757324E-2</c:v>
                      </c:pt>
                      <c:pt idx="98">
                        <c:v>2.5414156913757324E-2</c:v>
                      </c:pt>
                      <c:pt idx="99">
                        <c:v>2.635542154312134E-2</c:v>
                      </c:pt>
                      <c:pt idx="100">
                        <c:v>2.635542154312134E-2</c:v>
                      </c:pt>
                      <c:pt idx="101">
                        <c:v>2.7296686172485353E-2</c:v>
                      </c:pt>
                      <c:pt idx="102">
                        <c:v>2.7296686172485353E-2</c:v>
                      </c:pt>
                      <c:pt idx="103">
                        <c:v>2.7296686172485353E-2</c:v>
                      </c:pt>
                      <c:pt idx="104">
                        <c:v>2.7296686172485353E-2</c:v>
                      </c:pt>
                      <c:pt idx="105">
                        <c:v>2.7296686172485353E-2</c:v>
                      </c:pt>
                      <c:pt idx="106">
                        <c:v>2.8237953186035156E-2</c:v>
                      </c:pt>
                      <c:pt idx="107">
                        <c:v>2.8237953186035156E-2</c:v>
                      </c:pt>
                      <c:pt idx="108">
                        <c:v>2.8237953186035156E-2</c:v>
                      </c:pt>
                      <c:pt idx="109">
                        <c:v>2.9179217815399172E-2</c:v>
                      </c:pt>
                      <c:pt idx="110">
                        <c:v>2.9179217815399172E-2</c:v>
                      </c:pt>
                      <c:pt idx="111">
                        <c:v>2.9179217815399172E-2</c:v>
                      </c:pt>
                      <c:pt idx="112">
                        <c:v>3.0120482444763189E-2</c:v>
                      </c:pt>
                      <c:pt idx="113">
                        <c:v>3.0120482444763189E-2</c:v>
                      </c:pt>
                      <c:pt idx="114">
                        <c:v>3.0120482444763189E-2</c:v>
                      </c:pt>
                      <c:pt idx="115">
                        <c:v>3.0120482444763189E-2</c:v>
                      </c:pt>
                      <c:pt idx="116">
                        <c:v>3.1061747074127198E-2</c:v>
                      </c:pt>
                      <c:pt idx="117">
                        <c:v>3.0120482444763189E-2</c:v>
                      </c:pt>
                      <c:pt idx="118">
                        <c:v>3.1061747074127198E-2</c:v>
                      </c:pt>
                      <c:pt idx="119">
                        <c:v>3.1061747074127198E-2</c:v>
                      </c:pt>
                      <c:pt idx="120">
                        <c:v>3.2003011703491215E-2</c:v>
                      </c:pt>
                      <c:pt idx="121">
                        <c:v>3.2003011703491215E-2</c:v>
                      </c:pt>
                      <c:pt idx="122">
                        <c:v>3.2003011703491215E-2</c:v>
                      </c:pt>
                      <c:pt idx="123">
                        <c:v>3.2003011703491215E-2</c:v>
                      </c:pt>
                      <c:pt idx="124">
                        <c:v>3.2944278717041017E-2</c:v>
                      </c:pt>
                      <c:pt idx="125">
                        <c:v>3.2944278717041017E-2</c:v>
                      </c:pt>
                      <c:pt idx="126">
                        <c:v>3.2944278717041017E-2</c:v>
                      </c:pt>
                      <c:pt idx="127">
                        <c:v>3.2944278717041017E-2</c:v>
                      </c:pt>
                      <c:pt idx="128">
                        <c:v>3.3885543346405034E-2</c:v>
                      </c:pt>
                      <c:pt idx="129">
                        <c:v>3.3885543346405034E-2</c:v>
                      </c:pt>
                      <c:pt idx="130">
                        <c:v>3.3885543346405034E-2</c:v>
                      </c:pt>
                      <c:pt idx="131">
                        <c:v>3.482680797576905E-2</c:v>
                      </c:pt>
                      <c:pt idx="132">
                        <c:v>3.482680797576905E-2</c:v>
                      </c:pt>
                      <c:pt idx="133">
                        <c:v>3.482680797576905E-2</c:v>
                      </c:pt>
                      <c:pt idx="134">
                        <c:v>3.482680797576905E-2</c:v>
                      </c:pt>
                      <c:pt idx="135">
                        <c:v>3.5768072605133067E-2</c:v>
                      </c:pt>
                      <c:pt idx="136">
                        <c:v>3.5768072605133067E-2</c:v>
                      </c:pt>
                      <c:pt idx="137">
                        <c:v>3.5768072605133067E-2</c:v>
                      </c:pt>
                      <c:pt idx="138">
                        <c:v>3.5768072605133067E-2</c:v>
                      </c:pt>
                      <c:pt idx="139">
                        <c:v>3.6709337234497069E-2</c:v>
                      </c:pt>
                      <c:pt idx="140">
                        <c:v>3.6709337234497069E-2</c:v>
                      </c:pt>
                      <c:pt idx="141">
                        <c:v>3.6709337234497069E-2</c:v>
                      </c:pt>
                      <c:pt idx="142">
                        <c:v>3.7650604248046886E-2</c:v>
                      </c:pt>
                      <c:pt idx="143">
                        <c:v>3.7650604248046886E-2</c:v>
                      </c:pt>
                      <c:pt idx="144">
                        <c:v>3.7650604248046886E-2</c:v>
                      </c:pt>
                      <c:pt idx="145">
                        <c:v>3.7650604248046886E-2</c:v>
                      </c:pt>
                      <c:pt idx="146">
                        <c:v>3.8591868877410888E-2</c:v>
                      </c:pt>
                      <c:pt idx="147">
                        <c:v>3.8591868877410888E-2</c:v>
                      </c:pt>
                      <c:pt idx="148">
                        <c:v>3.8591868877410888E-2</c:v>
                      </c:pt>
                      <c:pt idx="149">
                        <c:v>3.8591868877410888E-2</c:v>
                      </c:pt>
                      <c:pt idx="150">
                        <c:v>3.9533133506774905E-2</c:v>
                      </c:pt>
                      <c:pt idx="151">
                        <c:v>3.9533133506774905E-2</c:v>
                      </c:pt>
                      <c:pt idx="152">
                        <c:v>4.0474400520324708E-2</c:v>
                      </c:pt>
                      <c:pt idx="153">
                        <c:v>4.0474400520324708E-2</c:v>
                      </c:pt>
                      <c:pt idx="154">
                        <c:v>4.0474400520324708E-2</c:v>
                      </c:pt>
                      <c:pt idx="155">
                        <c:v>4.0474400520324708E-2</c:v>
                      </c:pt>
                      <c:pt idx="156">
                        <c:v>4.1415662765502931E-2</c:v>
                      </c:pt>
                      <c:pt idx="157">
                        <c:v>4.1415662765502931E-2</c:v>
                      </c:pt>
                      <c:pt idx="158">
                        <c:v>4.1415662765502931E-2</c:v>
                      </c:pt>
                      <c:pt idx="159">
                        <c:v>4.1415662765502931E-2</c:v>
                      </c:pt>
                      <c:pt idx="160">
                        <c:v>4.1415662765502931E-2</c:v>
                      </c:pt>
                      <c:pt idx="161">
                        <c:v>4.1415662765502931E-2</c:v>
                      </c:pt>
                      <c:pt idx="162">
                        <c:v>4.2356929779052734E-2</c:v>
                      </c:pt>
                      <c:pt idx="163">
                        <c:v>4.2356929779052734E-2</c:v>
                      </c:pt>
                      <c:pt idx="164">
                        <c:v>4.3298192024230964E-2</c:v>
                      </c:pt>
                      <c:pt idx="165">
                        <c:v>4.3298192024230964E-2</c:v>
                      </c:pt>
                      <c:pt idx="166">
                        <c:v>4.3298192024230964E-2</c:v>
                      </c:pt>
                      <c:pt idx="167">
                        <c:v>4.4239459037780766E-2</c:v>
                      </c:pt>
                      <c:pt idx="168">
                        <c:v>4.4239459037780766E-2</c:v>
                      </c:pt>
                      <c:pt idx="169">
                        <c:v>4.4239459037780766E-2</c:v>
                      </c:pt>
                      <c:pt idx="170">
                        <c:v>4.4239459037780766E-2</c:v>
                      </c:pt>
                      <c:pt idx="171">
                        <c:v>4.5180721282958983E-2</c:v>
                      </c:pt>
                      <c:pt idx="172">
                        <c:v>4.5180721282958983E-2</c:v>
                      </c:pt>
                      <c:pt idx="173">
                        <c:v>4.5180721282958983E-2</c:v>
                      </c:pt>
                      <c:pt idx="174">
                        <c:v>4.6121988296508799E-2</c:v>
                      </c:pt>
                      <c:pt idx="175">
                        <c:v>4.6121988296508799E-2</c:v>
                      </c:pt>
                      <c:pt idx="176">
                        <c:v>4.6121988296508799E-2</c:v>
                      </c:pt>
                      <c:pt idx="177">
                        <c:v>4.6121988296508799E-2</c:v>
                      </c:pt>
                      <c:pt idx="178">
                        <c:v>4.6121988296508799E-2</c:v>
                      </c:pt>
                      <c:pt idx="179">
                        <c:v>4.7063255310058595E-2</c:v>
                      </c:pt>
                      <c:pt idx="180">
                        <c:v>4.7063255310058595E-2</c:v>
                      </c:pt>
                      <c:pt idx="181">
                        <c:v>4.7063255310058595E-2</c:v>
                      </c:pt>
                      <c:pt idx="182">
                        <c:v>4.8004517555236825E-2</c:v>
                      </c:pt>
                      <c:pt idx="183">
                        <c:v>4.8004517555236825E-2</c:v>
                      </c:pt>
                      <c:pt idx="184">
                        <c:v>4.8004517555236825E-2</c:v>
                      </c:pt>
                      <c:pt idx="185">
                        <c:v>4.8945784568786628E-2</c:v>
                      </c:pt>
                      <c:pt idx="186">
                        <c:v>4.8945784568786628E-2</c:v>
                      </c:pt>
                      <c:pt idx="187">
                        <c:v>4.8945784568786628E-2</c:v>
                      </c:pt>
                      <c:pt idx="188">
                        <c:v>4.9887046813964844E-2</c:v>
                      </c:pt>
                      <c:pt idx="189">
                        <c:v>4.9887046813964844E-2</c:v>
                      </c:pt>
                      <c:pt idx="190">
                        <c:v>5.0828313827514647E-2</c:v>
                      </c:pt>
                      <c:pt idx="191">
                        <c:v>5.1769580841064464E-2</c:v>
                      </c:pt>
                      <c:pt idx="192">
                        <c:v>5.1769580841064464E-2</c:v>
                      </c:pt>
                      <c:pt idx="193">
                        <c:v>5.1769580841064464E-2</c:v>
                      </c:pt>
                      <c:pt idx="194">
                        <c:v>5.1769580841064464E-2</c:v>
                      </c:pt>
                      <c:pt idx="195">
                        <c:v>5.271084308624268E-2</c:v>
                      </c:pt>
                      <c:pt idx="196">
                        <c:v>5.271084308624268E-2</c:v>
                      </c:pt>
                      <c:pt idx="197">
                        <c:v>5.271084308624268E-2</c:v>
                      </c:pt>
                      <c:pt idx="198">
                        <c:v>5.271084308624268E-2</c:v>
                      </c:pt>
                      <c:pt idx="199">
                        <c:v>5.3652110099792483E-2</c:v>
                      </c:pt>
                      <c:pt idx="200">
                        <c:v>5.271084308624268E-2</c:v>
                      </c:pt>
                      <c:pt idx="201">
                        <c:v>5.3652110099792483E-2</c:v>
                      </c:pt>
                      <c:pt idx="202">
                        <c:v>5.3652110099792483E-2</c:v>
                      </c:pt>
                      <c:pt idx="203">
                        <c:v>5.4593372344970706E-2</c:v>
                      </c:pt>
                      <c:pt idx="204">
                        <c:v>5.4593372344970706E-2</c:v>
                      </c:pt>
                      <c:pt idx="205">
                        <c:v>5.4593372344970706E-2</c:v>
                      </c:pt>
                      <c:pt idx="206">
                        <c:v>5.5534639358520509E-2</c:v>
                      </c:pt>
                      <c:pt idx="207">
                        <c:v>5.5534639358520509E-2</c:v>
                      </c:pt>
                      <c:pt idx="208">
                        <c:v>5.5534639358520509E-2</c:v>
                      </c:pt>
                      <c:pt idx="209">
                        <c:v>5.5534639358520509E-2</c:v>
                      </c:pt>
                      <c:pt idx="210">
                        <c:v>5.6475906372070311E-2</c:v>
                      </c:pt>
                      <c:pt idx="211">
                        <c:v>5.6475906372070311E-2</c:v>
                      </c:pt>
                      <c:pt idx="212">
                        <c:v>5.6475906372070311E-2</c:v>
                      </c:pt>
                      <c:pt idx="213">
                        <c:v>5.6475906372070311E-2</c:v>
                      </c:pt>
                      <c:pt idx="214">
                        <c:v>5.6475906372070311E-2</c:v>
                      </c:pt>
                      <c:pt idx="215">
                        <c:v>5.7417168617248542E-2</c:v>
                      </c:pt>
                      <c:pt idx="216">
                        <c:v>5.7417168617248542E-2</c:v>
                      </c:pt>
                      <c:pt idx="217">
                        <c:v>5.7417168617248542E-2</c:v>
                      </c:pt>
                      <c:pt idx="218">
                        <c:v>5.8358435630798344E-2</c:v>
                      </c:pt>
                      <c:pt idx="219">
                        <c:v>5.8358435630798344E-2</c:v>
                      </c:pt>
                      <c:pt idx="220">
                        <c:v>5.8358435630798344E-2</c:v>
                      </c:pt>
                      <c:pt idx="221">
                        <c:v>5.8358435630798344E-2</c:v>
                      </c:pt>
                      <c:pt idx="222">
                        <c:v>5.9299697875976561E-2</c:v>
                      </c:pt>
                      <c:pt idx="223">
                        <c:v>5.9299697875976561E-2</c:v>
                      </c:pt>
                      <c:pt idx="224">
                        <c:v>5.9299697875976561E-2</c:v>
                      </c:pt>
                      <c:pt idx="225">
                        <c:v>6.0240964889526377E-2</c:v>
                      </c:pt>
                      <c:pt idx="226">
                        <c:v>6.0240964889526377E-2</c:v>
                      </c:pt>
                      <c:pt idx="227">
                        <c:v>6.0240964889526377E-2</c:v>
                      </c:pt>
                      <c:pt idx="228">
                        <c:v>6.0240964889526377E-2</c:v>
                      </c:pt>
                      <c:pt idx="229">
                        <c:v>6.118223190307618E-2</c:v>
                      </c:pt>
                      <c:pt idx="230">
                        <c:v>6.118223190307618E-2</c:v>
                      </c:pt>
                      <c:pt idx="231">
                        <c:v>6.118223190307618E-2</c:v>
                      </c:pt>
                      <c:pt idx="232">
                        <c:v>6.118223190307618E-2</c:v>
                      </c:pt>
                      <c:pt idx="233">
                        <c:v>6.2123494148254396E-2</c:v>
                      </c:pt>
                      <c:pt idx="234">
                        <c:v>6.2123494148254396E-2</c:v>
                      </c:pt>
                      <c:pt idx="235">
                        <c:v>6.2123494148254396E-2</c:v>
                      </c:pt>
                      <c:pt idx="236">
                        <c:v>6.306476116180422E-2</c:v>
                      </c:pt>
                      <c:pt idx="237">
                        <c:v>6.306476116180422E-2</c:v>
                      </c:pt>
                      <c:pt idx="238">
                        <c:v>6.306476116180422E-2</c:v>
                      </c:pt>
                      <c:pt idx="239">
                        <c:v>6.306476116180422E-2</c:v>
                      </c:pt>
                      <c:pt idx="240">
                        <c:v>6.4006023406982429E-2</c:v>
                      </c:pt>
                      <c:pt idx="241">
                        <c:v>6.4006023406982429E-2</c:v>
                      </c:pt>
                      <c:pt idx="242">
                        <c:v>6.4006023406982429E-2</c:v>
                      </c:pt>
                      <c:pt idx="243">
                        <c:v>6.4947290420532225E-2</c:v>
                      </c:pt>
                      <c:pt idx="244">
                        <c:v>6.4947290420532225E-2</c:v>
                      </c:pt>
                      <c:pt idx="245">
                        <c:v>6.4947290420532225E-2</c:v>
                      </c:pt>
                      <c:pt idx="246">
                        <c:v>6.5888557434082035E-2</c:v>
                      </c:pt>
                      <c:pt idx="247">
                        <c:v>6.5888557434082035E-2</c:v>
                      </c:pt>
                      <c:pt idx="248">
                        <c:v>6.5888557434082035E-2</c:v>
                      </c:pt>
                      <c:pt idx="249">
                        <c:v>6.5888557434082035E-2</c:v>
                      </c:pt>
                      <c:pt idx="250">
                        <c:v>6.5888557434082035E-2</c:v>
                      </c:pt>
                      <c:pt idx="251">
                        <c:v>6.6829819679260258E-2</c:v>
                      </c:pt>
                      <c:pt idx="252">
                        <c:v>6.6829819679260258E-2</c:v>
                      </c:pt>
                      <c:pt idx="253">
                        <c:v>6.6829819679260258E-2</c:v>
                      </c:pt>
                      <c:pt idx="254">
                        <c:v>6.7771086692810067E-2</c:v>
                      </c:pt>
                      <c:pt idx="255">
                        <c:v>6.7771086692810067E-2</c:v>
                      </c:pt>
                      <c:pt idx="256">
                        <c:v>6.7771086692810067E-2</c:v>
                      </c:pt>
                      <c:pt idx="257">
                        <c:v>6.8712348937988277E-2</c:v>
                      </c:pt>
                      <c:pt idx="258">
                        <c:v>6.8712348937988277E-2</c:v>
                      </c:pt>
                      <c:pt idx="259">
                        <c:v>6.8712348937988277E-2</c:v>
                      </c:pt>
                      <c:pt idx="260">
                        <c:v>6.8712348937988277E-2</c:v>
                      </c:pt>
                      <c:pt idx="261">
                        <c:v>6.96536159515381E-2</c:v>
                      </c:pt>
                      <c:pt idx="262">
                        <c:v>6.96536159515381E-2</c:v>
                      </c:pt>
                      <c:pt idx="263">
                        <c:v>6.96536159515381E-2</c:v>
                      </c:pt>
                      <c:pt idx="264">
                        <c:v>6.96536159515381E-2</c:v>
                      </c:pt>
                      <c:pt idx="265">
                        <c:v>7.0594882965087896E-2</c:v>
                      </c:pt>
                      <c:pt idx="266">
                        <c:v>7.0594882965087896E-2</c:v>
                      </c:pt>
                      <c:pt idx="267">
                        <c:v>7.0594882965087896E-2</c:v>
                      </c:pt>
                      <c:pt idx="268">
                        <c:v>7.0594882965087896E-2</c:v>
                      </c:pt>
                      <c:pt idx="269">
                        <c:v>7.1536145210266133E-2</c:v>
                      </c:pt>
                      <c:pt idx="270">
                        <c:v>7.1536145210266133E-2</c:v>
                      </c:pt>
                      <c:pt idx="271">
                        <c:v>7.1536145210266133E-2</c:v>
                      </c:pt>
                      <c:pt idx="272">
                        <c:v>7.2477412223815915E-2</c:v>
                      </c:pt>
                      <c:pt idx="273">
                        <c:v>7.2477412223815915E-2</c:v>
                      </c:pt>
                      <c:pt idx="274">
                        <c:v>7.2477412223815915E-2</c:v>
                      </c:pt>
                      <c:pt idx="275">
                        <c:v>7.3418674468994138E-2</c:v>
                      </c:pt>
                      <c:pt idx="276">
                        <c:v>7.3418674468994138E-2</c:v>
                      </c:pt>
                      <c:pt idx="277">
                        <c:v>7.3418674468994138E-2</c:v>
                      </c:pt>
                      <c:pt idx="278">
                        <c:v>7.3418674468994138E-2</c:v>
                      </c:pt>
                      <c:pt idx="279">
                        <c:v>7.4359941482543948E-2</c:v>
                      </c:pt>
                      <c:pt idx="280">
                        <c:v>7.4359941482543948E-2</c:v>
                      </c:pt>
                      <c:pt idx="281">
                        <c:v>7.4359941482543948E-2</c:v>
                      </c:pt>
                      <c:pt idx="282">
                        <c:v>7.4359941482543948E-2</c:v>
                      </c:pt>
                      <c:pt idx="283">
                        <c:v>7.5301208496093772E-2</c:v>
                      </c:pt>
                      <c:pt idx="284">
                        <c:v>7.5301208496093772E-2</c:v>
                      </c:pt>
                      <c:pt idx="285">
                        <c:v>7.6242470741271981E-2</c:v>
                      </c:pt>
                      <c:pt idx="286">
                        <c:v>7.6242470741271981E-2</c:v>
                      </c:pt>
                      <c:pt idx="287">
                        <c:v>7.6242470741271981E-2</c:v>
                      </c:pt>
                      <c:pt idx="288">
                        <c:v>7.6242470741271981E-2</c:v>
                      </c:pt>
                      <c:pt idx="289">
                        <c:v>7.7183737754821777E-2</c:v>
                      </c:pt>
                      <c:pt idx="290">
                        <c:v>7.7183737754821777E-2</c:v>
                      </c:pt>
                      <c:pt idx="291">
                        <c:v>7.7183737754821777E-2</c:v>
                      </c:pt>
                      <c:pt idx="292">
                        <c:v>7.8125000000000014E-2</c:v>
                      </c:pt>
                      <c:pt idx="293">
                        <c:v>7.8125000000000014E-2</c:v>
                      </c:pt>
                      <c:pt idx="294">
                        <c:v>7.8125000000000014E-2</c:v>
                      </c:pt>
                      <c:pt idx="295">
                        <c:v>7.8125000000000014E-2</c:v>
                      </c:pt>
                      <c:pt idx="296">
                        <c:v>7.906626701354981E-2</c:v>
                      </c:pt>
                      <c:pt idx="297">
                        <c:v>7.906626701354981E-2</c:v>
                      </c:pt>
                      <c:pt idx="298">
                        <c:v>7.906626701354981E-2</c:v>
                      </c:pt>
                      <c:pt idx="299">
                        <c:v>8.0007534027099619E-2</c:v>
                      </c:pt>
                      <c:pt idx="300">
                        <c:v>8.0007534027099619E-2</c:v>
                      </c:pt>
                      <c:pt idx="301">
                        <c:v>8.0007534027099619E-2</c:v>
                      </c:pt>
                      <c:pt idx="302">
                        <c:v>8.0007534027099619E-2</c:v>
                      </c:pt>
                      <c:pt idx="303">
                        <c:v>8.0948801040649415E-2</c:v>
                      </c:pt>
                      <c:pt idx="304">
                        <c:v>8.0948801040649415E-2</c:v>
                      </c:pt>
                      <c:pt idx="305">
                        <c:v>8.0948801040649415E-2</c:v>
                      </c:pt>
                      <c:pt idx="306">
                        <c:v>8.4713859558105467E-2</c:v>
                      </c:pt>
                      <c:pt idx="307">
                        <c:v>8.4713859558105467E-2</c:v>
                      </c:pt>
                      <c:pt idx="308">
                        <c:v>8.4713859558105467E-2</c:v>
                      </c:pt>
                      <c:pt idx="309">
                        <c:v>8.4713859558105467E-2</c:v>
                      </c:pt>
                      <c:pt idx="310">
                        <c:v>8.5655126571655291E-2</c:v>
                      </c:pt>
                      <c:pt idx="311">
                        <c:v>8.5655126571655291E-2</c:v>
                      </c:pt>
                      <c:pt idx="312">
                        <c:v>8.5655126571655291E-2</c:v>
                      </c:pt>
                      <c:pt idx="313">
                        <c:v>8.5655126571655291E-2</c:v>
                      </c:pt>
                      <c:pt idx="314">
                        <c:v>8.5655126571655291E-2</c:v>
                      </c:pt>
                      <c:pt idx="315">
                        <c:v>8.6596384048461927E-2</c:v>
                      </c:pt>
                      <c:pt idx="316">
                        <c:v>8.6596384048461927E-2</c:v>
                      </c:pt>
                      <c:pt idx="317">
                        <c:v>8.6596384048461927E-2</c:v>
                      </c:pt>
                      <c:pt idx="318">
                        <c:v>8.7537651062011723E-2</c:v>
                      </c:pt>
                      <c:pt idx="319">
                        <c:v>8.7537651062011723E-2</c:v>
                      </c:pt>
                      <c:pt idx="320">
                        <c:v>8.7537651062011723E-2</c:v>
                      </c:pt>
                      <c:pt idx="321">
                        <c:v>8.7537651062011723E-2</c:v>
                      </c:pt>
                      <c:pt idx="322">
                        <c:v>8.8478918075561533E-2</c:v>
                      </c:pt>
                      <c:pt idx="323">
                        <c:v>8.8478918075561533E-2</c:v>
                      </c:pt>
                      <c:pt idx="324">
                        <c:v>8.8478918075561533E-2</c:v>
                      </c:pt>
                      <c:pt idx="325">
                        <c:v>8.9420185089111329E-2</c:v>
                      </c:pt>
                      <c:pt idx="326">
                        <c:v>8.9420185089111329E-2</c:v>
                      </c:pt>
                      <c:pt idx="327">
                        <c:v>8.9420185089111329E-2</c:v>
                      </c:pt>
                      <c:pt idx="328">
                        <c:v>8.9420185089111329E-2</c:v>
                      </c:pt>
                      <c:pt idx="329">
                        <c:v>9.0361442565917965E-2</c:v>
                      </c:pt>
                      <c:pt idx="330">
                        <c:v>9.0361442565917965E-2</c:v>
                      </c:pt>
                      <c:pt idx="331">
                        <c:v>9.0361442565917965E-2</c:v>
                      </c:pt>
                      <c:pt idx="332">
                        <c:v>9.1302709579467775E-2</c:v>
                      </c:pt>
                      <c:pt idx="333">
                        <c:v>9.1302709579467775E-2</c:v>
                      </c:pt>
                      <c:pt idx="334">
                        <c:v>9.2243976593017599E-2</c:v>
                      </c:pt>
                      <c:pt idx="335">
                        <c:v>9.2243976593017599E-2</c:v>
                      </c:pt>
                      <c:pt idx="336">
                        <c:v>9.2243976593017599E-2</c:v>
                      </c:pt>
                      <c:pt idx="337">
                        <c:v>9.2243976593017599E-2</c:v>
                      </c:pt>
                      <c:pt idx="338">
                        <c:v>9.3185243606567381E-2</c:v>
                      </c:pt>
                      <c:pt idx="339">
                        <c:v>9.3185243606567381E-2</c:v>
                      </c:pt>
                      <c:pt idx="340">
                        <c:v>9.3185243606567381E-2</c:v>
                      </c:pt>
                      <c:pt idx="341">
                        <c:v>9.3185243606567381E-2</c:v>
                      </c:pt>
                      <c:pt idx="342">
                        <c:v>9.412651062011719E-2</c:v>
                      </c:pt>
                      <c:pt idx="343">
                        <c:v>9.412651062011719E-2</c:v>
                      </c:pt>
                      <c:pt idx="344">
                        <c:v>9.412651062011719E-2</c:v>
                      </c:pt>
                      <c:pt idx="345">
                        <c:v>9.5067768096923827E-2</c:v>
                      </c:pt>
                      <c:pt idx="346">
                        <c:v>9.5067768096923827E-2</c:v>
                      </c:pt>
                      <c:pt idx="347">
                        <c:v>9.5067768096923827E-2</c:v>
                      </c:pt>
                      <c:pt idx="348">
                        <c:v>9.5067768096923827E-2</c:v>
                      </c:pt>
                      <c:pt idx="349">
                        <c:v>9.6950302124023446E-2</c:v>
                      </c:pt>
                      <c:pt idx="350">
                        <c:v>9.6950302124023446E-2</c:v>
                      </c:pt>
                      <c:pt idx="351">
                        <c:v>9.6950302124023446E-2</c:v>
                      </c:pt>
                      <c:pt idx="352">
                        <c:v>9.7891569137573256E-2</c:v>
                      </c:pt>
                      <c:pt idx="353">
                        <c:v>9.7891569137573256E-2</c:v>
                      </c:pt>
                      <c:pt idx="354">
                        <c:v>9.7891569137573256E-2</c:v>
                      </c:pt>
                      <c:pt idx="355">
                        <c:v>9.7891569137573256E-2</c:v>
                      </c:pt>
                      <c:pt idx="356">
                        <c:v>9.8832836151123052E-2</c:v>
                      </c:pt>
                      <c:pt idx="357">
                        <c:v>9.8832836151123052E-2</c:v>
                      </c:pt>
                      <c:pt idx="358">
                        <c:v>9.8832836151123052E-2</c:v>
                      </c:pt>
                      <c:pt idx="359">
                        <c:v>9.9774093627929689E-2</c:v>
                      </c:pt>
                      <c:pt idx="360">
                        <c:v>9.9774093627929689E-2</c:v>
                      </c:pt>
                      <c:pt idx="361">
                        <c:v>9.9774093627929689E-2</c:v>
                      </c:pt>
                      <c:pt idx="362">
                        <c:v>9.9774093627929689E-2</c:v>
                      </c:pt>
                      <c:pt idx="363">
                        <c:v>0.1007153606414795</c:v>
                      </c:pt>
                      <c:pt idx="364">
                        <c:v>0.1007153606414795</c:v>
                      </c:pt>
                      <c:pt idx="365">
                        <c:v>0.1007153606414795</c:v>
                      </c:pt>
                      <c:pt idx="366">
                        <c:v>0.1007153606414795</c:v>
                      </c:pt>
                      <c:pt idx="367">
                        <c:v>0.10165662765502929</c:v>
                      </c:pt>
                      <c:pt idx="368">
                        <c:v>0.10165662765502929</c:v>
                      </c:pt>
                      <c:pt idx="369">
                        <c:v>0.10165662765502929</c:v>
                      </c:pt>
                      <c:pt idx="370">
                        <c:v>0.10165662765502929</c:v>
                      </c:pt>
                      <c:pt idx="371">
                        <c:v>0.1025978946685791</c:v>
                      </c:pt>
                      <c:pt idx="372">
                        <c:v>0.1025978946685791</c:v>
                      </c:pt>
                      <c:pt idx="373">
                        <c:v>0.1025978946685791</c:v>
                      </c:pt>
                      <c:pt idx="374">
                        <c:v>0.1025978946685791</c:v>
                      </c:pt>
                      <c:pt idx="375">
                        <c:v>0.10353916168212893</c:v>
                      </c:pt>
                      <c:pt idx="376">
                        <c:v>0.10353916168212893</c:v>
                      </c:pt>
                      <c:pt idx="377">
                        <c:v>0.10353916168212893</c:v>
                      </c:pt>
                      <c:pt idx="378">
                        <c:v>0.10353916168212893</c:v>
                      </c:pt>
                      <c:pt idx="379">
                        <c:v>0.10448041915893556</c:v>
                      </c:pt>
                      <c:pt idx="380">
                        <c:v>0.10542168617248536</c:v>
                      </c:pt>
                      <c:pt idx="381">
                        <c:v>0.10542168617248536</c:v>
                      </c:pt>
                      <c:pt idx="382">
                        <c:v>0.10542168617248536</c:v>
                      </c:pt>
                      <c:pt idx="383">
                        <c:v>0.10542168617248536</c:v>
                      </c:pt>
                      <c:pt idx="384">
                        <c:v>0.10542168617248536</c:v>
                      </c:pt>
                      <c:pt idx="385">
                        <c:v>0.10636295318603517</c:v>
                      </c:pt>
                      <c:pt idx="386">
                        <c:v>0.10636295318603517</c:v>
                      </c:pt>
                      <c:pt idx="387">
                        <c:v>0.10636295318603517</c:v>
                      </c:pt>
                      <c:pt idx="388">
                        <c:v>0.10730422019958497</c:v>
                      </c:pt>
                      <c:pt idx="389">
                        <c:v>0.10730422019958497</c:v>
                      </c:pt>
                      <c:pt idx="390">
                        <c:v>0.10730422019958497</c:v>
                      </c:pt>
                      <c:pt idx="391">
                        <c:v>0.10824548721313478</c:v>
                      </c:pt>
                      <c:pt idx="392">
                        <c:v>0.10824548721313478</c:v>
                      </c:pt>
                      <c:pt idx="393">
                        <c:v>0.10824548721313478</c:v>
                      </c:pt>
                      <c:pt idx="394">
                        <c:v>0.10824548721313478</c:v>
                      </c:pt>
                      <c:pt idx="395">
                        <c:v>0.10918674468994141</c:v>
                      </c:pt>
                      <c:pt idx="396">
                        <c:v>0.10918674468994141</c:v>
                      </c:pt>
                      <c:pt idx="397">
                        <c:v>0.10918674468994141</c:v>
                      </c:pt>
                      <c:pt idx="398">
                        <c:v>0.11012801170349121</c:v>
                      </c:pt>
                      <c:pt idx="399">
                        <c:v>0.10918674468994141</c:v>
                      </c:pt>
                      <c:pt idx="400">
                        <c:v>0.11012801170349121</c:v>
                      </c:pt>
                      <c:pt idx="401">
                        <c:v>0.11106927871704102</c:v>
                      </c:pt>
                      <c:pt idx="402">
                        <c:v>0.11106927871704102</c:v>
                      </c:pt>
                      <c:pt idx="403">
                        <c:v>0.11106927871704102</c:v>
                      </c:pt>
                      <c:pt idx="404">
                        <c:v>0.11106927871704102</c:v>
                      </c:pt>
                      <c:pt idx="405">
                        <c:v>0.11201054573059084</c:v>
                      </c:pt>
                      <c:pt idx="406">
                        <c:v>0.11201054573059084</c:v>
                      </c:pt>
                      <c:pt idx="407">
                        <c:v>0.11201054573059084</c:v>
                      </c:pt>
                      <c:pt idx="408">
                        <c:v>0.11201054573059084</c:v>
                      </c:pt>
                      <c:pt idx="409">
                        <c:v>0.11295181274414062</c:v>
                      </c:pt>
                      <c:pt idx="410">
                        <c:v>0.11295181274414062</c:v>
                      </c:pt>
                      <c:pt idx="411">
                        <c:v>0.11389307022094727</c:v>
                      </c:pt>
                      <c:pt idx="412">
                        <c:v>0.11389307022094727</c:v>
                      </c:pt>
                      <c:pt idx="413">
                        <c:v>0.11389307022094727</c:v>
                      </c:pt>
                      <c:pt idx="414">
                        <c:v>0.11389307022094727</c:v>
                      </c:pt>
                      <c:pt idx="415">
                        <c:v>0.11389307022094727</c:v>
                      </c:pt>
                      <c:pt idx="416">
                        <c:v>0.11483433723449708</c:v>
                      </c:pt>
                      <c:pt idx="417">
                        <c:v>0.11483433723449708</c:v>
                      </c:pt>
                      <c:pt idx="418">
                        <c:v>0.11483433723449708</c:v>
                      </c:pt>
                      <c:pt idx="419">
                        <c:v>0.11577560424804688</c:v>
                      </c:pt>
                      <c:pt idx="420">
                        <c:v>0.11577560424804688</c:v>
                      </c:pt>
                      <c:pt idx="421">
                        <c:v>0.11577560424804688</c:v>
                      </c:pt>
                      <c:pt idx="422">
                        <c:v>0.11577560424804688</c:v>
                      </c:pt>
                      <c:pt idx="423">
                        <c:v>0.11671687126159669</c:v>
                      </c:pt>
                      <c:pt idx="424">
                        <c:v>0.11671687126159669</c:v>
                      </c:pt>
                      <c:pt idx="425">
                        <c:v>0.11671687126159669</c:v>
                      </c:pt>
                      <c:pt idx="426">
                        <c:v>0.11671687126159669</c:v>
                      </c:pt>
                      <c:pt idx="427">
                        <c:v>0.11765813827514648</c:v>
                      </c:pt>
                      <c:pt idx="428">
                        <c:v>0.11859939575195312</c:v>
                      </c:pt>
                      <c:pt idx="429">
                        <c:v>0.11765813827514648</c:v>
                      </c:pt>
                      <c:pt idx="430">
                        <c:v>0.11859939575195312</c:v>
                      </c:pt>
                      <c:pt idx="431">
                        <c:v>0.11859939575195312</c:v>
                      </c:pt>
                      <c:pt idx="432">
                        <c:v>0.11859939575195312</c:v>
                      </c:pt>
                      <c:pt idx="433">
                        <c:v>0.11954066276550293</c:v>
                      </c:pt>
                      <c:pt idx="434">
                        <c:v>0.11954066276550293</c:v>
                      </c:pt>
                      <c:pt idx="435">
                        <c:v>0.11954066276550293</c:v>
                      </c:pt>
                      <c:pt idx="436">
                        <c:v>0.12048192977905275</c:v>
                      </c:pt>
                      <c:pt idx="437">
                        <c:v>0.12048192977905275</c:v>
                      </c:pt>
                      <c:pt idx="438">
                        <c:v>0.12142319679260254</c:v>
                      </c:pt>
                      <c:pt idx="439">
                        <c:v>0.12142319679260254</c:v>
                      </c:pt>
                      <c:pt idx="440">
                        <c:v>0.12142319679260254</c:v>
                      </c:pt>
                      <c:pt idx="441">
                        <c:v>0.12142319679260254</c:v>
                      </c:pt>
                      <c:pt idx="442">
                        <c:v>0.12142319679260254</c:v>
                      </c:pt>
                      <c:pt idx="443">
                        <c:v>0.12236446380615236</c:v>
                      </c:pt>
                      <c:pt idx="444">
                        <c:v>0.12236446380615236</c:v>
                      </c:pt>
                      <c:pt idx="445">
                        <c:v>0.123305721282959</c:v>
                      </c:pt>
                      <c:pt idx="446">
                        <c:v>0.123305721282959</c:v>
                      </c:pt>
                      <c:pt idx="447">
                        <c:v>0.123305721282959</c:v>
                      </c:pt>
                      <c:pt idx="448">
                        <c:v>0.123305721282959</c:v>
                      </c:pt>
                      <c:pt idx="449">
                        <c:v>0.12424698829650879</c:v>
                      </c:pt>
                      <c:pt idx="450">
                        <c:v>0.12424698829650879</c:v>
                      </c:pt>
                      <c:pt idx="451">
                        <c:v>0.12424698829650879</c:v>
                      </c:pt>
                      <c:pt idx="452">
                        <c:v>0.12518825531005862</c:v>
                      </c:pt>
                      <c:pt idx="453">
                        <c:v>0.12518825531005862</c:v>
                      </c:pt>
                      <c:pt idx="454">
                        <c:v>0.12518825531005862</c:v>
                      </c:pt>
                      <c:pt idx="455">
                        <c:v>0.12518825531005862</c:v>
                      </c:pt>
                      <c:pt idx="456">
                        <c:v>0.12612952232360844</c:v>
                      </c:pt>
                      <c:pt idx="457">
                        <c:v>0.12612952232360844</c:v>
                      </c:pt>
                      <c:pt idx="458">
                        <c:v>0.12612952232360844</c:v>
                      </c:pt>
                      <c:pt idx="459">
                        <c:v>0.12707078933715821</c:v>
                      </c:pt>
                      <c:pt idx="460">
                        <c:v>0.12707078933715821</c:v>
                      </c:pt>
                      <c:pt idx="461">
                        <c:v>0.12707078933715821</c:v>
                      </c:pt>
                      <c:pt idx="462">
                        <c:v>0.12801204681396486</c:v>
                      </c:pt>
                      <c:pt idx="463">
                        <c:v>0.12801204681396486</c:v>
                      </c:pt>
                      <c:pt idx="464">
                        <c:v>0.12801204681396486</c:v>
                      </c:pt>
                      <c:pt idx="465">
                        <c:v>0.12895331382751468</c:v>
                      </c:pt>
                      <c:pt idx="466">
                        <c:v>0.12895331382751468</c:v>
                      </c:pt>
                      <c:pt idx="467">
                        <c:v>0.12895331382751468</c:v>
                      </c:pt>
                      <c:pt idx="468">
                        <c:v>0.12895331382751468</c:v>
                      </c:pt>
                      <c:pt idx="469">
                        <c:v>0.12989458084106445</c:v>
                      </c:pt>
                      <c:pt idx="470">
                        <c:v>0.12989458084106445</c:v>
                      </c:pt>
                      <c:pt idx="471">
                        <c:v>0.13083584785461427</c:v>
                      </c:pt>
                      <c:pt idx="472">
                        <c:v>0.13083584785461427</c:v>
                      </c:pt>
                      <c:pt idx="473">
                        <c:v>0.13083584785461427</c:v>
                      </c:pt>
                      <c:pt idx="474">
                        <c:v>0.13083584785461427</c:v>
                      </c:pt>
                      <c:pt idx="475">
                        <c:v>0.13177711486816407</c:v>
                      </c:pt>
                      <c:pt idx="476">
                        <c:v>0.13177711486816407</c:v>
                      </c:pt>
                      <c:pt idx="477">
                        <c:v>0.13177711486816407</c:v>
                      </c:pt>
                      <c:pt idx="478">
                        <c:v>0.13177711486816407</c:v>
                      </c:pt>
                      <c:pt idx="479">
                        <c:v>0.13271837234497069</c:v>
                      </c:pt>
                      <c:pt idx="480">
                        <c:v>0.13271837234497069</c:v>
                      </c:pt>
                      <c:pt idx="481">
                        <c:v>0.13271837234497069</c:v>
                      </c:pt>
                      <c:pt idx="482">
                        <c:v>0.13365963935852052</c:v>
                      </c:pt>
                      <c:pt idx="483">
                        <c:v>0.13365963935852052</c:v>
                      </c:pt>
                      <c:pt idx="484">
                        <c:v>0.13365963935852052</c:v>
                      </c:pt>
                      <c:pt idx="485">
                        <c:v>0.13460090637207031</c:v>
                      </c:pt>
                      <c:pt idx="486">
                        <c:v>0.13460090637207031</c:v>
                      </c:pt>
                      <c:pt idx="487">
                        <c:v>0.13554217338562013</c:v>
                      </c:pt>
                      <c:pt idx="488">
                        <c:v>0.13554217338562013</c:v>
                      </c:pt>
                      <c:pt idx="489">
                        <c:v>0.13554217338562013</c:v>
                      </c:pt>
                      <c:pt idx="490">
                        <c:v>0.13554217338562013</c:v>
                      </c:pt>
                      <c:pt idx="491">
                        <c:v>0.13648344039916996</c:v>
                      </c:pt>
                      <c:pt idx="492">
                        <c:v>0.13648344039916996</c:v>
                      </c:pt>
                      <c:pt idx="493">
                        <c:v>0.13648344039916996</c:v>
                      </c:pt>
                      <c:pt idx="494">
                        <c:v>0.13742469787597655</c:v>
                      </c:pt>
                      <c:pt idx="495">
                        <c:v>0.13742469787597655</c:v>
                      </c:pt>
                      <c:pt idx="496">
                        <c:v>0.13836596488952638</c:v>
                      </c:pt>
                      <c:pt idx="497">
                        <c:v>0.13836596488952638</c:v>
                      </c:pt>
                      <c:pt idx="498">
                        <c:v>0.13836596488952638</c:v>
                      </c:pt>
                      <c:pt idx="499">
                        <c:v>0.13836596488952638</c:v>
                      </c:pt>
                      <c:pt idx="500">
                        <c:v>0.1393072319030762</c:v>
                      </c:pt>
                      <c:pt idx="501">
                        <c:v>0.1393072319030762</c:v>
                      </c:pt>
                      <c:pt idx="502">
                        <c:v>0.1393072319030762</c:v>
                      </c:pt>
                      <c:pt idx="503">
                        <c:v>0.1393072319030762</c:v>
                      </c:pt>
                      <c:pt idx="504">
                        <c:v>0.14024849891662597</c:v>
                      </c:pt>
                      <c:pt idx="505">
                        <c:v>0.14024849891662597</c:v>
                      </c:pt>
                      <c:pt idx="506">
                        <c:v>0.14118976593017579</c:v>
                      </c:pt>
                      <c:pt idx="507">
                        <c:v>0.14118976593017579</c:v>
                      </c:pt>
                      <c:pt idx="508">
                        <c:v>0.14118976593017579</c:v>
                      </c:pt>
                      <c:pt idx="509">
                        <c:v>0.14118976593017579</c:v>
                      </c:pt>
                      <c:pt idx="510">
                        <c:v>0.14213102340698244</c:v>
                      </c:pt>
                      <c:pt idx="511">
                        <c:v>0.14213102340698244</c:v>
                      </c:pt>
                      <c:pt idx="512">
                        <c:v>0.14213102340698244</c:v>
                      </c:pt>
                      <c:pt idx="513">
                        <c:v>0.14307229042053227</c:v>
                      </c:pt>
                      <c:pt idx="514">
                        <c:v>0.14307229042053227</c:v>
                      </c:pt>
                      <c:pt idx="515">
                        <c:v>0.14307229042053227</c:v>
                      </c:pt>
                      <c:pt idx="516">
                        <c:v>0.14401355743408203</c:v>
                      </c:pt>
                      <c:pt idx="517">
                        <c:v>0.14401355743408203</c:v>
                      </c:pt>
                      <c:pt idx="518">
                        <c:v>0.14401355743408203</c:v>
                      </c:pt>
                      <c:pt idx="519">
                        <c:v>0.14495482444763183</c:v>
                      </c:pt>
                      <c:pt idx="520">
                        <c:v>0.14495482444763183</c:v>
                      </c:pt>
                      <c:pt idx="521">
                        <c:v>0.14495482444763183</c:v>
                      </c:pt>
                      <c:pt idx="522">
                        <c:v>0.14589609146118165</c:v>
                      </c:pt>
                      <c:pt idx="523">
                        <c:v>0.14589609146118165</c:v>
                      </c:pt>
                      <c:pt idx="524">
                        <c:v>0.14683734893798828</c:v>
                      </c:pt>
                      <c:pt idx="525">
                        <c:v>0.14589609146118165</c:v>
                      </c:pt>
                      <c:pt idx="526">
                        <c:v>0.14683734893798828</c:v>
                      </c:pt>
                      <c:pt idx="527">
                        <c:v>0.14683734893798828</c:v>
                      </c:pt>
                      <c:pt idx="528">
                        <c:v>0.1477786159515381</c:v>
                      </c:pt>
                      <c:pt idx="529">
                        <c:v>0.1477786159515381</c:v>
                      </c:pt>
                      <c:pt idx="530">
                        <c:v>0.1477786159515381</c:v>
                      </c:pt>
                      <c:pt idx="531">
                        <c:v>0.1477786159515381</c:v>
                      </c:pt>
                      <c:pt idx="532">
                        <c:v>0.1487198829650879</c:v>
                      </c:pt>
                      <c:pt idx="533">
                        <c:v>0.1487198829650879</c:v>
                      </c:pt>
                      <c:pt idx="534">
                        <c:v>0.1487198829650879</c:v>
                      </c:pt>
                      <c:pt idx="535">
                        <c:v>0.14966114997863772</c:v>
                      </c:pt>
                      <c:pt idx="536">
                        <c:v>0.14966114997863772</c:v>
                      </c:pt>
                      <c:pt idx="537">
                        <c:v>0.15060241699218754</c:v>
                      </c:pt>
                      <c:pt idx="538">
                        <c:v>0.15060241699218754</c:v>
                      </c:pt>
                      <c:pt idx="539">
                        <c:v>0.15060241699218754</c:v>
                      </c:pt>
                      <c:pt idx="540">
                        <c:v>0.15060241699218754</c:v>
                      </c:pt>
                      <c:pt idx="541">
                        <c:v>0.15154367446899414</c:v>
                      </c:pt>
                      <c:pt idx="542">
                        <c:v>0.15154367446899414</c:v>
                      </c:pt>
                      <c:pt idx="543">
                        <c:v>0.15248494148254396</c:v>
                      </c:pt>
                      <c:pt idx="544">
                        <c:v>0.15248494148254396</c:v>
                      </c:pt>
                      <c:pt idx="545">
                        <c:v>0.15248494148254396</c:v>
                      </c:pt>
                      <c:pt idx="546">
                        <c:v>0.15248494148254396</c:v>
                      </c:pt>
                      <c:pt idx="547">
                        <c:v>0.15342620849609379</c:v>
                      </c:pt>
                      <c:pt idx="548">
                        <c:v>0.15342620849609379</c:v>
                      </c:pt>
                      <c:pt idx="549">
                        <c:v>0.15342620849609379</c:v>
                      </c:pt>
                      <c:pt idx="550">
                        <c:v>0.15436747550964355</c:v>
                      </c:pt>
                      <c:pt idx="551">
                        <c:v>0.15436747550964355</c:v>
                      </c:pt>
                      <c:pt idx="552">
                        <c:v>0.15436747550964355</c:v>
                      </c:pt>
                      <c:pt idx="553">
                        <c:v>0.15436747550964355</c:v>
                      </c:pt>
                      <c:pt idx="554">
                        <c:v>0.1553087329864502</c:v>
                      </c:pt>
                      <c:pt idx="555">
                        <c:v>0.1553087329864502</c:v>
                      </c:pt>
                      <c:pt idx="556">
                        <c:v>0.15625000000000003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'NORMALWEIGHT 6'!$I$6:$I$562</c15:sqref>
                        </c15:formulaRef>
                      </c:ext>
                    </c:extLst>
                    <c:numCache>
                      <c:formatCode>0.00</c:formatCode>
                      <c:ptCount val="557"/>
                      <c:pt idx="0">
                        <c:v>3467.6605951230076</c:v>
                      </c:pt>
                      <c:pt idx="1">
                        <c:v>4728.6279570929428</c:v>
                      </c:pt>
                      <c:pt idx="2">
                        <c:v>5989.5953190628779</c:v>
                      </c:pt>
                      <c:pt idx="3">
                        <c:v>7250.5626810328131</c:v>
                      </c:pt>
                      <c:pt idx="4">
                        <c:v>8669.1514878075195</c:v>
                      </c:pt>
                      <c:pt idx="5">
                        <c:v>9772.4974049726843</c:v>
                      </c:pt>
                      <c:pt idx="6">
                        <c:v>11033.46546635399</c:v>
                      </c:pt>
                      <c:pt idx="7">
                        <c:v>12452.052874305953</c:v>
                      </c:pt>
                      <c:pt idx="8">
                        <c:v>13555.39949088249</c:v>
                      </c:pt>
                      <c:pt idx="9">
                        <c:v>14973.988997068565</c:v>
                      </c:pt>
                      <c:pt idx="10">
                        <c:v>16234.956359038501</c:v>
                      </c:pt>
                      <c:pt idx="11">
                        <c:v>17495.923721008436</c:v>
                      </c:pt>
                      <c:pt idx="12">
                        <c:v>18756.891082978371</c:v>
                      </c:pt>
                      <c:pt idx="13">
                        <c:v>19860.237699554909</c:v>
                      </c:pt>
                      <c:pt idx="14">
                        <c:v>21121.205061524844</c:v>
                      </c:pt>
                      <c:pt idx="15">
                        <c:v>22382.17242349478</c:v>
                      </c:pt>
                      <c:pt idx="16">
                        <c:v>23800.761929680855</c:v>
                      </c:pt>
                      <c:pt idx="17">
                        <c:v>25061.727892828047</c:v>
                      </c:pt>
                      <c:pt idx="18">
                        <c:v>26322.696653620726</c:v>
                      </c:pt>
                      <c:pt idx="19">
                        <c:v>27583.662616767917</c:v>
                      </c:pt>
                      <c:pt idx="20">
                        <c:v>28844.631377560596</c:v>
                      </c:pt>
                      <c:pt idx="21">
                        <c:v>29947.977994137131</c:v>
                      </c:pt>
                      <c:pt idx="22">
                        <c:v>31366.566101500466</c:v>
                      </c:pt>
                      <c:pt idx="23">
                        <c:v>32627.532064647661</c:v>
                      </c:pt>
                      <c:pt idx="24">
                        <c:v>33888.500825440336</c:v>
                      </c:pt>
                      <c:pt idx="25">
                        <c:v>35149.466788587531</c:v>
                      </c:pt>
                      <c:pt idx="26">
                        <c:v>36252.813405164066</c:v>
                      </c:pt>
                      <c:pt idx="27">
                        <c:v>37671.401512527402</c:v>
                      </c:pt>
                      <c:pt idx="28">
                        <c:v>38932.370273320077</c:v>
                      </c:pt>
                      <c:pt idx="29">
                        <c:v>40193.336236467272</c:v>
                      </c:pt>
                      <c:pt idx="30">
                        <c:v>41296.682853043807</c:v>
                      </c:pt>
                      <c:pt idx="31">
                        <c:v>42557.651613836482</c:v>
                      </c:pt>
                      <c:pt idx="32">
                        <c:v>43818.617576983677</c:v>
                      </c:pt>
                      <c:pt idx="33">
                        <c:v>45079.586337776353</c:v>
                      </c:pt>
                      <c:pt idx="34">
                        <c:v>46498.174445139688</c:v>
                      </c:pt>
                      <c:pt idx="35">
                        <c:v>47759.143205932363</c:v>
                      </c:pt>
                      <c:pt idx="36">
                        <c:v>49020.109169079558</c:v>
                      </c:pt>
                      <c:pt idx="37">
                        <c:v>50281.075132226753</c:v>
                      </c:pt>
                      <c:pt idx="38">
                        <c:v>51542.046690664916</c:v>
                      </c:pt>
                      <c:pt idx="39">
                        <c:v>52803.012653812104</c:v>
                      </c:pt>
                      <c:pt idx="40">
                        <c:v>54063.978616959299</c:v>
                      </c:pt>
                      <c:pt idx="41">
                        <c:v>55324.944580106494</c:v>
                      </c:pt>
                      <c:pt idx="42">
                        <c:v>56585.916138544657</c:v>
                      </c:pt>
                      <c:pt idx="43">
                        <c:v>57689.262755121192</c:v>
                      </c:pt>
                      <c:pt idx="44">
                        <c:v>59107.84806483904</c:v>
                      </c:pt>
                      <c:pt idx="45">
                        <c:v>60211.194681415574</c:v>
                      </c:pt>
                      <c:pt idx="46">
                        <c:v>61472.160644562769</c:v>
                      </c:pt>
                      <c:pt idx="47">
                        <c:v>62733.132203000932</c:v>
                      </c:pt>
                      <c:pt idx="48">
                        <c:v>64151.71751271878</c:v>
                      </c:pt>
                      <c:pt idx="49">
                        <c:v>65255.064129295322</c:v>
                      </c:pt>
                      <c:pt idx="50">
                        <c:v>66673.655034304131</c:v>
                      </c:pt>
                      <c:pt idx="51">
                        <c:v>67934.620997451333</c:v>
                      </c:pt>
                      <c:pt idx="52">
                        <c:v>69195.586960598521</c:v>
                      </c:pt>
                      <c:pt idx="53">
                        <c:v>70456.558519036684</c:v>
                      </c:pt>
                      <c:pt idx="54">
                        <c:v>71717.524482183871</c:v>
                      </c:pt>
                      <c:pt idx="55">
                        <c:v>72978.490445331074</c:v>
                      </c:pt>
                      <c:pt idx="56">
                        <c:v>74081.837061907601</c:v>
                      </c:pt>
                      <c:pt idx="57">
                        <c:v>75342.803025054804</c:v>
                      </c:pt>
                      <c:pt idx="58">
                        <c:v>76603.774583492966</c:v>
                      </c:pt>
                      <c:pt idx="59">
                        <c:v>77864.740546640154</c:v>
                      </c:pt>
                      <c:pt idx="60">
                        <c:v>79125.706509787342</c:v>
                      </c:pt>
                      <c:pt idx="61">
                        <c:v>80544.297414796165</c:v>
                      </c:pt>
                      <c:pt idx="62">
                        <c:v>81647.644031372707</c:v>
                      </c:pt>
                      <c:pt idx="63">
                        <c:v>83066.229341090555</c:v>
                      </c:pt>
                      <c:pt idx="64">
                        <c:v>84169.575957667083</c:v>
                      </c:pt>
                      <c:pt idx="65">
                        <c:v>85588.166862675906</c:v>
                      </c:pt>
                      <c:pt idx="66">
                        <c:v>86691.513479252448</c:v>
                      </c:pt>
                      <c:pt idx="67">
                        <c:v>87952.479442399635</c:v>
                      </c:pt>
                      <c:pt idx="68">
                        <c:v>89213.445405546838</c:v>
                      </c:pt>
                      <c:pt idx="69">
                        <c:v>90632.036310555646</c:v>
                      </c:pt>
                      <c:pt idx="70">
                        <c:v>91893.002273702848</c:v>
                      </c:pt>
                      <c:pt idx="71">
                        <c:v>93153.968236850036</c:v>
                      </c:pt>
                      <c:pt idx="72">
                        <c:v>94414.939795288199</c:v>
                      </c:pt>
                      <c:pt idx="73">
                        <c:v>95675.905758435387</c:v>
                      </c:pt>
                      <c:pt idx="74">
                        <c:v>96936.871721582589</c:v>
                      </c:pt>
                      <c:pt idx="75">
                        <c:v>98197.837684729777</c:v>
                      </c:pt>
                      <c:pt idx="76">
                        <c:v>99458.803647876965</c:v>
                      </c:pt>
                      <c:pt idx="77">
                        <c:v>100719.76961102417</c:v>
                      </c:pt>
                      <c:pt idx="78">
                        <c:v>101980.74676475329</c:v>
                      </c:pt>
                      <c:pt idx="79">
                        <c:v>103084.09338132983</c:v>
                      </c:pt>
                      <c:pt idx="80">
                        <c:v>104502.67869104768</c:v>
                      </c:pt>
                      <c:pt idx="81">
                        <c:v>105921.26400076553</c:v>
                      </c:pt>
                      <c:pt idx="82">
                        <c:v>106866.99127077141</c:v>
                      </c:pt>
                      <c:pt idx="83">
                        <c:v>108285.57658048926</c:v>
                      </c:pt>
                      <c:pt idx="84">
                        <c:v>109704.17308078904</c:v>
                      </c:pt>
                      <c:pt idx="85">
                        <c:v>110649.88916021299</c:v>
                      </c:pt>
                      <c:pt idx="86">
                        <c:v>112068.48566051277</c:v>
                      </c:pt>
                      <c:pt idx="87">
                        <c:v>113487.07097023062</c:v>
                      </c:pt>
                      <c:pt idx="88">
                        <c:v>114432.7982402365</c:v>
                      </c:pt>
                      <c:pt idx="89">
                        <c:v>115851.38354995435</c:v>
                      </c:pt>
                      <c:pt idx="90">
                        <c:v>117269.96885967221</c:v>
                      </c:pt>
                      <c:pt idx="91">
                        <c:v>118215.69612967808</c:v>
                      </c:pt>
                      <c:pt idx="92">
                        <c:v>119476.66209282528</c:v>
                      </c:pt>
                      <c:pt idx="93">
                        <c:v>120895.25859312507</c:v>
                      </c:pt>
                      <c:pt idx="94">
                        <c:v>122156.22455627225</c:v>
                      </c:pt>
                      <c:pt idx="95">
                        <c:v>123259.57117284879</c:v>
                      </c:pt>
                      <c:pt idx="96">
                        <c:v>124520.53713599598</c:v>
                      </c:pt>
                      <c:pt idx="97">
                        <c:v>125781.50309914318</c:v>
                      </c:pt>
                      <c:pt idx="98">
                        <c:v>127042.46906229037</c:v>
                      </c:pt>
                      <c:pt idx="99">
                        <c:v>128303.43502543756</c:v>
                      </c:pt>
                      <c:pt idx="100">
                        <c:v>129564.40098858476</c:v>
                      </c:pt>
                      <c:pt idx="101">
                        <c:v>130825.37814231389</c:v>
                      </c:pt>
                      <c:pt idx="102">
                        <c:v>132086.34410546109</c:v>
                      </c:pt>
                      <c:pt idx="103">
                        <c:v>133662.54876174958</c:v>
                      </c:pt>
                      <c:pt idx="104">
                        <c:v>134608.27603175546</c:v>
                      </c:pt>
                      <c:pt idx="105">
                        <c:v>135869.24199490267</c:v>
                      </c:pt>
                      <c:pt idx="106">
                        <c:v>137445.44665119116</c:v>
                      </c:pt>
                      <c:pt idx="107">
                        <c:v>138391.17392119704</c:v>
                      </c:pt>
                      <c:pt idx="108">
                        <c:v>139809.77042149683</c:v>
                      </c:pt>
                      <c:pt idx="109">
                        <c:v>141228.35573121469</c:v>
                      </c:pt>
                      <c:pt idx="110">
                        <c:v>142174.08300122057</c:v>
                      </c:pt>
                      <c:pt idx="111">
                        <c:v>143907.90700407972</c:v>
                      </c:pt>
                      <c:pt idx="112">
                        <c:v>145168.87296722693</c:v>
                      </c:pt>
                      <c:pt idx="113">
                        <c:v>146429.85012095605</c:v>
                      </c:pt>
                      <c:pt idx="114">
                        <c:v>147690.81608410325</c:v>
                      </c:pt>
                      <c:pt idx="115">
                        <c:v>148951.78204725042</c:v>
                      </c:pt>
                      <c:pt idx="116">
                        <c:v>150212.74801039763</c:v>
                      </c:pt>
                      <c:pt idx="117">
                        <c:v>151473.71397354483</c:v>
                      </c:pt>
                      <c:pt idx="118">
                        <c:v>152734.67993669203</c:v>
                      </c:pt>
                      <c:pt idx="119">
                        <c:v>153995.6458998392</c:v>
                      </c:pt>
                      <c:pt idx="120">
                        <c:v>155256.61186298641</c:v>
                      </c:pt>
                      <c:pt idx="121">
                        <c:v>156517.58901671553</c:v>
                      </c:pt>
                      <c:pt idx="122">
                        <c:v>157778.55497986273</c:v>
                      </c:pt>
                      <c:pt idx="123">
                        <c:v>159039.52094300991</c:v>
                      </c:pt>
                      <c:pt idx="124">
                        <c:v>160300.48690615711</c:v>
                      </c:pt>
                      <c:pt idx="125">
                        <c:v>161561.45286930431</c:v>
                      </c:pt>
                      <c:pt idx="126">
                        <c:v>162822.41883245151</c:v>
                      </c:pt>
                      <c:pt idx="127">
                        <c:v>164083.38479559869</c:v>
                      </c:pt>
                      <c:pt idx="128">
                        <c:v>165344.36194932781</c:v>
                      </c:pt>
                      <c:pt idx="129">
                        <c:v>166605.32791247501</c:v>
                      </c:pt>
                      <c:pt idx="130">
                        <c:v>167866.29387562221</c:v>
                      </c:pt>
                      <c:pt idx="131">
                        <c:v>169127.25983876939</c:v>
                      </c:pt>
                      <c:pt idx="132">
                        <c:v>170388.22580191659</c:v>
                      </c:pt>
                      <c:pt idx="133">
                        <c:v>171649.19176506379</c:v>
                      </c:pt>
                      <c:pt idx="134">
                        <c:v>172910.15772821099</c:v>
                      </c:pt>
                      <c:pt idx="135">
                        <c:v>174171.12369135817</c:v>
                      </c:pt>
                      <c:pt idx="136">
                        <c:v>175432.10084508729</c:v>
                      </c:pt>
                      <c:pt idx="137">
                        <c:v>176693.06680823449</c:v>
                      </c:pt>
                      <c:pt idx="138">
                        <c:v>177954.0327713817</c:v>
                      </c:pt>
                      <c:pt idx="139">
                        <c:v>179214.9987345289</c:v>
                      </c:pt>
                      <c:pt idx="140">
                        <c:v>180475.96469767607</c:v>
                      </c:pt>
                      <c:pt idx="141">
                        <c:v>181736.93066082327</c:v>
                      </c:pt>
                      <c:pt idx="142">
                        <c:v>182997.89662397048</c:v>
                      </c:pt>
                      <c:pt idx="143">
                        <c:v>184258.8737776996</c:v>
                      </c:pt>
                      <c:pt idx="144">
                        <c:v>185519.83974084677</c:v>
                      </c:pt>
                      <c:pt idx="145">
                        <c:v>186780.80570399397</c:v>
                      </c:pt>
                      <c:pt idx="146">
                        <c:v>188041.77166714118</c:v>
                      </c:pt>
                      <c:pt idx="147">
                        <c:v>189302.7488208703</c:v>
                      </c:pt>
                      <c:pt idx="148">
                        <c:v>190563.70359343555</c:v>
                      </c:pt>
                      <c:pt idx="149">
                        <c:v>191824.68074716468</c:v>
                      </c:pt>
                      <c:pt idx="150">
                        <c:v>192612.7886705999</c:v>
                      </c:pt>
                      <c:pt idx="151">
                        <c:v>194188.98213630647</c:v>
                      </c:pt>
                      <c:pt idx="152">
                        <c:v>195765.19798317691</c:v>
                      </c:pt>
                      <c:pt idx="153">
                        <c:v>196553.30590661214</c:v>
                      </c:pt>
                      <c:pt idx="154">
                        <c:v>198129.49937231871</c:v>
                      </c:pt>
                      <c:pt idx="155">
                        <c:v>199075.23783290654</c:v>
                      </c:pt>
                      <c:pt idx="156">
                        <c:v>200336.19260547179</c:v>
                      </c:pt>
                      <c:pt idx="157">
                        <c:v>201597.16975920091</c:v>
                      </c:pt>
                      <c:pt idx="158">
                        <c:v>202858.14691293004</c:v>
                      </c:pt>
                      <c:pt idx="159">
                        <c:v>204276.7322226479</c:v>
                      </c:pt>
                      <c:pt idx="160">
                        <c:v>205537.68699521315</c:v>
                      </c:pt>
                      <c:pt idx="161">
                        <c:v>206641.03361178969</c:v>
                      </c:pt>
                      <c:pt idx="162">
                        <c:v>208059.61892150756</c:v>
                      </c:pt>
                      <c:pt idx="163">
                        <c:v>209320.59607523668</c:v>
                      </c:pt>
                      <c:pt idx="164">
                        <c:v>210423.94269181319</c:v>
                      </c:pt>
                      <c:pt idx="165">
                        <c:v>211842.52800153106</c:v>
                      </c:pt>
                      <c:pt idx="166">
                        <c:v>212945.8746181076</c:v>
                      </c:pt>
                      <c:pt idx="167">
                        <c:v>214364.45992782543</c:v>
                      </c:pt>
                      <c:pt idx="168">
                        <c:v>215625.43708155458</c:v>
                      </c:pt>
                      <c:pt idx="169">
                        <c:v>216886.39185411984</c:v>
                      </c:pt>
                      <c:pt idx="170">
                        <c:v>218147.36900784896</c:v>
                      </c:pt>
                      <c:pt idx="171">
                        <c:v>219408.34616157808</c:v>
                      </c:pt>
                      <c:pt idx="172">
                        <c:v>220511.69277815463</c:v>
                      </c:pt>
                      <c:pt idx="173">
                        <c:v>221772.64755071988</c:v>
                      </c:pt>
                      <c:pt idx="174">
                        <c:v>223033.624704449</c:v>
                      </c:pt>
                      <c:pt idx="175">
                        <c:v>224294.57947701428</c:v>
                      </c:pt>
                      <c:pt idx="176">
                        <c:v>225555.55663074341</c:v>
                      </c:pt>
                      <c:pt idx="177">
                        <c:v>226816.51140330866</c:v>
                      </c:pt>
                      <c:pt idx="178">
                        <c:v>228077.48855703778</c:v>
                      </c:pt>
                      <c:pt idx="179">
                        <c:v>229338.4657107669</c:v>
                      </c:pt>
                      <c:pt idx="180">
                        <c:v>230599.42048333219</c:v>
                      </c:pt>
                      <c:pt idx="181">
                        <c:v>231860.39763706131</c:v>
                      </c:pt>
                      <c:pt idx="182">
                        <c:v>233121.35240962656</c:v>
                      </c:pt>
                      <c:pt idx="183">
                        <c:v>234382.32956335568</c:v>
                      </c:pt>
                      <c:pt idx="184">
                        <c:v>235958.52302906226</c:v>
                      </c:pt>
                      <c:pt idx="185">
                        <c:v>236904.26148965009</c:v>
                      </c:pt>
                      <c:pt idx="186">
                        <c:v>238165.21626221534</c:v>
                      </c:pt>
                      <c:pt idx="187">
                        <c:v>239426.19341594446</c:v>
                      </c:pt>
                      <c:pt idx="188">
                        <c:v>240687.17056967359</c:v>
                      </c:pt>
                      <c:pt idx="189">
                        <c:v>241948.12534223884</c:v>
                      </c:pt>
                      <c:pt idx="190">
                        <c:v>243209.10249596796</c:v>
                      </c:pt>
                      <c:pt idx="191">
                        <c:v>244470.05726853324</c:v>
                      </c:pt>
                      <c:pt idx="192">
                        <c:v>245731.03442226237</c:v>
                      </c:pt>
                      <c:pt idx="193">
                        <c:v>246991.98919482762</c:v>
                      </c:pt>
                      <c:pt idx="194">
                        <c:v>248252.96634855674</c:v>
                      </c:pt>
                      <c:pt idx="195">
                        <c:v>249513.94350228587</c:v>
                      </c:pt>
                      <c:pt idx="196">
                        <c:v>250774.89827485115</c:v>
                      </c:pt>
                      <c:pt idx="197">
                        <c:v>252035.87542858027</c:v>
                      </c:pt>
                      <c:pt idx="198">
                        <c:v>253296.83020114552</c:v>
                      </c:pt>
                      <c:pt idx="199">
                        <c:v>254557.80735487465</c:v>
                      </c:pt>
                      <c:pt idx="200">
                        <c:v>255818.7621274399</c:v>
                      </c:pt>
                      <c:pt idx="201">
                        <c:v>257079.73928116905</c:v>
                      </c:pt>
                      <c:pt idx="202">
                        <c:v>258340.71643489818</c:v>
                      </c:pt>
                      <c:pt idx="203">
                        <c:v>259601.67120746343</c:v>
                      </c:pt>
                      <c:pt idx="204">
                        <c:v>260862.64836119255</c:v>
                      </c:pt>
                      <c:pt idx="205">
                        <c:v>262281.23367091041</c:v>
                      </c:pt>
                      <c:pt idx="206">
                        <c:v>263542.18844347564</c:v>
                      </c:pt>
                      <c:pt idx="207">
                        <c:v>264803.16559720482</c:v>
                      </c:pt>
                      <c:pt idx="208">
                        <c:v>265906.5122137813</c:v>
                      </c:pt>
                      <c:pt idx="209">
                        <c:v>267167.48936751048</c:v>
                      </c:pt>
                      <c:pt idx="210">
                        <c:v>268428.44414007571</c:v>
                      </c:pt>
                      <c:pt idx="211">
                        <c:v>269689.42129380483</c:v>
                      </c:pt>
                      <c:pt idx="212">
                        <c:v>270950.37606637011</c:v>
                      </c:pt>
                      <c:pt idx="213">
                        <c:v>272211.35322009923</c:v>
                      </c:pt>
                      <c:pt idx="214">
                        <c:v>273472.30799266452</c:v>
                      </c:pt>
                      <c:pt idx="215">
                        <c:v>274733.28514639364</c:v>
                      </c:pt>
                      <c:pt idx="216">
                        <c:v>275994.23991895886</c:v>
                      </c:pt>
                      <c:pt idx="217">
                        <c:v>277255.21707268798</c:v>
                      </c:pt>
                      <c:pt idx="218">
                        <c:v>278516.19422641711</c:v>
                      </c:pt>
                      <c:pt idx="219">
                        <c:v>279777.14899898239</c:v>
                      </c:pt>
                      <c:pt idx="220">
                        <c:v>281038.12615271151</c:v>
                      </c:pt>
                      <c:pt idx="221">
                        <c:v>282299.08092527679</c:v>
                      </c:pt>
                      <c:pt idx="222">
                        <c:v>283560.05807900592</c:v>
                      </c:pt>
                      <c:pt idx="223">
                        <c:v>284821.01285157114</c:v>
                      </c:pt>
                      <c:pt idx="224">
                        <c:v>286081.99000530026</c:v>
                      </c:pt>
                      <c:pt idx="225">
                        <c:v>287342.96715902945</c:v>
                      </c:pt>
                      <c:pt idx="226">
                        <c:v>288603.92193159467</c:v>
                      </c:pt>
                      <c:pt idx="227">
                        <c:v>289864.89908532379</c:v>
                      </c:pt>
                      <c:pt idx="228">
                        <c:v>291125.85385788907</c:v>
                      </c:pt>
                      <c:pt idx="229">
                        <c:v>292386.8310116182</c:v>
                      </c:pt>
                      <c:pt idx="230">
                        <c:v>293963.04685848864</c:v>
                      </c:pt>
                      <c:pt idx="231">
                        <c:v>294908.7629379126</c:v>
                      </c:pt>
                      <c:pt idx="232">
                        <c:v>296169.74009164172</c:v>
                      </c:pt>
                      <c:pt idx="233">
                        <c:v>297745.93355734827</c:v>
                      </c:pt>
                      <c:pt idx="234">
                        <c:v>298691.67201793607</c:v>
                      </c:pt>
                      <c:pt idx="235">
                        <c:v>299952.62679050135</c:v>
                      </c:pt>
                      <c:pt idx="236">
                        <c:v>301371.21210021921</c:v>
                      </c:pt>
                      <c:pt idx="237">
                        <c:v>302789.81979110092</c:v>
                      </c:pt>
                      <c:pt idx="238">
                        <c:v>303735.53587052488</c:v>
                      </c:pt>
                      <c:pt idx="239">
                        <c:v>305154.12118024274</c:v>
                      </c:pt>
                      <c:pt idx="240">
                        <c:v>306572.70648996055</c:v>
                      </c:pt>
                      <c:pt idx="241">
                        <c:v>307518.44495054841</c:v>
                      </c:pt>
                      <c:pt idx="242">
                        <c:v>308937.03026026621</c:v>
                      </c:pt>
                      <c:pt idx="243">
                        <c:v>310355.61556998407</c:v>
                      </c:pt>
                      <c:pt idx="244">
                        <c:v>311301.33164940804</c:v>
                      </c:pt>
                      <c:pt idx="245">
                        <c:v>312719.9169591259</c:v>
                      </c:pt>
                      <c:pt idx="246">
                        <c:v>314138.5246500076</c:v>
                      </c:pt>
                      <c:pt idx="247">
                        <c:v>315084.24072943156</c:v>
                      </c:pt>
                      <c:pt idx="248">
                        <c:v>316502.82603914937</c:v>
                      </c:pt>
                      <c:pt idx="249">
                        <c:v>317921.41134886723</c:v>
                      </c:pt>
                      <c:pt idx="250">
                        <c:v>318867.14980945503</c:v>
                      </c:pt>
                      <c:pt idx="251">
                        <c:v>320285.7351191729</c:v>
                      </c:pt>
                      <c:pt idx="252">
                        <c:v>321704.32042889076</c:v>
                      </c:pt>
                      <c:pt idx="253">
                        <c:v>322650.03650831472</c:v>
                      </c:pt>
                      <c:pt idx="254">
                        <c:v>324068.64419919642</c:v>
                      </c:pt>
                      <c:pt idx="255">
                        <c:v>325487.22950891429</c:v>
                      </c:pt>
                      <c:pt idx="256">
                        <c:v>326432.94558833825</c:v>
                      </c:pt>
                      <c:pt idx="257">
                        <c:v>327851.53089805605</c:v>
                      </c:pt>
                      <c:pt idx="258">
                        <c:v>329270.11620777391</c:v>
                      </c:pt>
                      <c:pt idx="259">
                        <c:v>330215.85466836172</c:v>
                      </c:pt>
                      <c:pt idx="260">
                        <c:v>331634.43997807958</c:v>
                      </c:pt>
                      <c:pt idx="261">
                        <c:v>333053.02528779744</c:v>
                      </c:pt>
                      <c:pt idx="262">
                        <c:v>333998.76374838524</c:v>
                      </c:pt>
                      <c:pt idx="263">
                        <c:v>335417.34905810311</c:v>
                      </c:pt>
                      <c:pt idx="264">
                        <c:v>336835.93436782097</c:v>
                      </c:pt>
                      <c:pt idx="265">
                        <c:v>337781.65044724487</c:v>
                      </c:pt>
                      <c:pt idx="266">
                        <c:v>339200.23575696273</c:v>
                      </c:pt>
                      <c:pt idx="267">
                        <c:v>340618.84344784444</c:v>
                      </c:pt>
                      <c:pt idx="268">
                        <c:v>341564.5595272684</c:v>
                      </c:pt>
                      <c:pt idx="269">
                        <c:v>342983.14483698626</c:v>
                      </c:pt>
                      <c:pt idx="270">
                        <c:v>344401.73014670413</c:v>
                      </c:pt>
                      <c:pt idx="271">
                        <c:v>345347.46860729193</c:v>
                      </c:pt>
                      <c:pt idx="272">
                        <c:v>346766.05391700979</c:v>
                      </c:pt>
                      <c:pt idx="273">
                        <c:v>348027.00868957501</c:v>
                      </c:pt>
                      <c:pt idx="274">
                        <c:v>349287.98584330414</c:v>
                      </c:pt>
                      <c:pt idx="275">
                        <c:v>350548.94061586942</c:v>
                      </c:pt>
                      <c:pt idx="276">
                        <c:v>351809.91776959854</c:v>
                      </c:pt>
                      <c:pt idx="277">
                        <c:v>353070.89492332767</c:v>
                      </c:pt>
                      <c:pt idx="278">
                        <c:v>354331.84969589295</c:v>
                      </c:pt>
                      <c:pt idx="279">
                        <c:v>355592.82684962207</c:v>
                      </c:pt>
                      <c:pt idx="280">
                        <c:v>356853.78162218735</c:v>
                      </c:pt>
                      <c:pt idx="281">
                        <c:v>358114.75877591647</c:v>
                      </c:pt>
                      <c:pt idx="282">
                        <c:v>359375.7135484817</c:v>
                      </c:pt>
                      <c:pt idx="283">
                        <c:v>360636.69070221082</c:v>
                      </c:pt>
                      <c:pt idx="284">
                        <c:v>361897.66785593994</c:v>
                      </c:pt>
                      <c:pt idx="285">
                        <c:v>363158.62262850523</c:v>
                      </c:pt>
                      <c:pt idx="286">
                        <c:v>364419.59978223435</c:v>
                      </c:pt>
                      <c:pt idx="287">
                        <c:v>365680.55455479963</c:v>
                      </c:pt>
                      <c:pt idx="288">
                        <c:v>366941.53170852875</c:v>
                      </c:pt>
                      <c:pt idx="289">
                        <c:v>368202.48648109398</c:v>
                      </c:pt>
                      <c:pt idx="290">
                        <c:v>369463.4636348231</c:v>
                      </c:pt>
                      <c:pt idx="291">
                        <c:v>370724.44078855228</c:v>
                      </c:pt>
                      <c:pt idx="292">
                        <c:v>371985.3955611175</c:v>
                      </c:pt>
                      <c:pt idx="293">
                        <c:v>373246.37271484663</c:v>
                      </c:pt>
                      <c:pt idx="294">
                        <c:v>374507.32748741191</c:v>
                      </c:pt>
                      <c:pt idx="295">
                        <c:v>375768.28225997713</c:v>
                      </c:pt>
                      <c:pt idx="296">
                        <c:v>377029.28179487016</c:v>
                      </c:pt>
                      <c:pt idx="297">
                        <c:v>378290.23656743544</c:v>
                      </c:pt>
                      <c:pt idx="298">
                        <c:v>379551.19134000066</c:v>
                      </c:pt>
                      <c:pt idx="299">
                        <c:v>380812.19087489368</c:v>
                      </c:pt>
                      <c:pt idx="300">
                        <c:v>382073.14564745891</c:v>
                      </c:pt>
                      <c:pt idx="301">
                        <c:v>383334.10042002419</c:v>
                      </c:pt>
                      <c:pt idx="302">
                        <c:v>384595.05519258947</c:v>
                      </c:pt>
                      <c:pt idx="303">
                        <c:v>385856.05472748243</c:v>
                      </c:pt>
                      <c:pt idx="304">
                        <c:v>387117.00950004772</c:v>
                      </c:pt>
                      <c:pt idx="305">
                        <c:v>388377.96427261294</c:v>
                      </c:pt>
                      <c:pt idx="306">
                        <c:v>389954.18011948338</c:v>
                      </c:pt>
                      <c:pt idx="307">
                        <c:v>391530.39596635383</c:v>
                      </c:pt>
                      <c:pt idx="308">
                        <c:v>392318.48150862521</c:v>
                      </c:pt>
                      <c:pt idx="309">
                        <c:v>394052.35027381213</c:v>
                      </c:pt>
                      <c:pt idx="310">
                        <c:v>395155.65212806087</c:v>
                      </c:pt>
                      <c:pt idx="311">
                        <c:v>396258.99874463741</c:v>
                      </c:pt>
                      <c:pt idx="312">
                        <c:v>397362.34536121396</c:v>
                      </c:pt>
                      <c:pt idx="313">
                        <c:v>398623.34489610698</c:v>
                      </c:pt>
                      <c:pt idx="314">
                        <c:v>400041.90782466094</c:v>
                      </c:pt>
                      <c:pt idx="315">
                        <c:v>401145.25444123748</c:v>
                      </c:pt>
                      <c:pt idx="316">
                        <c:v>402563.86213211919</c:v>
                      </c:pt>
                      <c:pt idx="317">
                        <c:v>403824.81690468447</c:v>
                      </c:pt>
                      <c:pt idx="318">
                        <c:v>405085.77167724975</c:v>
                      </c:pt>
                      <c:pt idx="319">
                        <c:v>406346.77121214272</c:v>
                      </c:pt>
                      <c:pt idx="320">
                        <c:v>407607.725984708</c:v>
                      </c:pt>
                      <c:pt idx="321">
                        <c:v>408711.07260128454</c:v>
                      </c:pt>
                      <c:pt idx="322">
                        <c:v>409972.02737384976</c:v>
                      </c:pt>
                      <c:pt idx="323">
                        <c:v>411390.63506473153</c:v>
                      </c:pt>
                      <c:pt idx="324">
                        <c:v>412651.58983729675</c:v>
                      </c:pt>
                      <c:pt idx="325">
                        <c:v>413912.54460986203</c:v>
                      </c:pt>
                      <c:pt idx="326">
                        <c:v>415173.544144755</c:v>
                      </c:pt>
                      <c:pt idx="327">
                        <c:v>416434.49891732028</c:v>
                      </c:pt>
                      <c:pt idx="328">
                        <c:v>417695.45368988556</c:v>
                      </c:pt>
                      <c:pt idx="329">
                        <c:v>418956.45322477852</c:v>
                      </c:pt>
                      <c:pt idx="330">
                        <c:v>420217.40799734381</c:v>
                      </c:pt>
                      <c:pt idx="331">
                        <c:v>421478.36276990903</c:v>
                      </c:pt>
                      <c:pt idx="332">
                        <c:v>422739.31754247431</c:v>
                      </c:pt>
                      <c:pt idx="333">
                        <c:v>424000.31707736728</c:v>
                      </c:pt>
                      <c:pt idx="334">
                        <c:v>425261.27184993256</c:v>
                      </c:pt>
                      <c:pt idx="335">
                        <c:v>426522.22662249784</c:v>
                      </c:pt>
                      <c:pt idx="336">
                        <c:v>427783.2261573908</c:v>
                      </c:pt>
                      <c:pt idx="337">
                        <c:v>429044.18092995608</c:v>
                      </c:pt>
                      <c:pt idx="338">
                        <c:v>430305.13570252131</c:v>
                      </c:pt>
                      <c:pt idx="339">
                        <c:v>431566.09047508659</c:v>
                      </c:pt>
                      <c:pt idx="340">
                        <c:v>432827.09000997961</c:v>
                      </c:pt>
                      <c:pt idx="341">
                        <c:v>434088.04478254484</c:v>
                      </c:pt>
                      <c:pt idx="342">
                        <c:v>435348.99955511012</c:v>
                      </c:pt>
                      <c:pt idx="343">
                        <c:v>436609.99909000308</c:v>
                      </c:pt>
                      <c:pt idx="344">
                        <c:v>437870.95386256836</c:v>
                      </c:pt>
                      <c:pt idx="345">
                        <c:v>439131.90863513364</c:v>
                      </c:pt>
                      <c:pt idx="346">
                        <c:v>440392.86340769887</c:v>
                      </c:pt>
                      <c:pt idx="347">
                        <c:v>441653.86294259189</c:v>
                      </c:pt>
                      <c:pt idx="348">
                        <c:v>442914.81771515711</c:v>
                      </c:pt>
                      <c:pt idx="349">
                        <c:v>444018.16433173366</c:v>
                      </c:pt>
                      <c:pt idx="350">
                        <c:v>445279.11910429894</c:v>
                      </c:pt>
                      <c:pt idx="351">
                        <c:v>446697.72679518064</c:v>
                      </c:pt>
                      <c:pt idx="352">
                        <c:v>447801.07341175718</c:v>
                      </c:pt>
                      <c:pt idx="353">
                        <c:v>449219.63634031115</c:v>
                      </c:pt>
                      <c:pt idx="354">
                        <c:v>450480.63587520417</c:v>
                      </c:pt>
                      <c:pt idx="355">
                        <c:v>451583.98249178071</c:v>
                      </c:pt>
                      <c:pt idx="356">
                        <c:v>452844.93726434594</c:v>
                      </c:pt>
                      <c:pt idx="357">
                        <c:v>454105.89203691122</c:v>
                      </c:pt>
                      <c:pt idx="358">
                        <c:v>455366.89157180424</c:v>
                      </c:pt>
                      <c:pt idx="359">
                        <c:v>456627.84634436946</c:v>
                      </c:pt>
                      <c:pt idx="360">
                        <c:v>457888.80111693474</c:v>
                      </c:pt>
                      <c:pt idx="361">
                        <c:v>459149.75588949997</c:v>
                      </c:pt>
                      <c:pt idx="362">
                        <c:v>460410.75542439299</c:v>
                      </c:pt>
                      <c:pt idx="363">
                        <c:v>461671.71019695827</c:v>
                      </c:pt>
                      <c:pt idx="364">
                        <c:v>463090.31788783998</c:v>
                      </c:pt>
                      <c:pt idx="365">
                        <c:v>464351.27266040526</c:v>
                      </c:pt>
                      <c:pt idx="366">
                        <c:v>465454.61927698174</c:v>
                      </c:pt>
                      <c:pt idx="367">
                        <c:v>466715.57404954702</c:v>
                      </c:pt>
                      <c:pt idx="368">
                        <c:v>468134.18174042873</c:v>
                      </c:pt>
                      <c:pt idx="369">
                        <c:v>469237.52835700527</c:v>
                      </c:pt>
                      <c:pt idx="370">
                        <c:v>470498.48312957055</c:v>
                      </c:pt>
                      <c:pt idx="371">
                        <c:v>471917.04605812451</c:v>
                      </c:pt>
                      <c:pt idx="372">
                        <c:v>473020.39267470106</c:v>
                      </c:pt>
                      <c:pt idx="373">
                        <c:v>474439.00036558276</c:v>
                      </c:pt>
                      <c:pt idx="374">
                        <c:v>475542.3469821593</c:v>
                      </c:pt>
                      <c:pt idx="375">
                        <c:v>476960.95467304107</c:v>
                      </c:pt>
                      <c:pt idx="376">
                        <c:v>478064.30128961755</c:v>
                      </c:pt>
                      <c:pt idx="377">
                        <c:v>479325.25606218283</c:v>
                      </c:pt>
                      <c:pt idx="378">
                        <c:v>480586.21083474811</c:v>
                      </c:pt>
                      <c:pt idx="379">
                        <c:v>481847.16560731333</c:v>
                      </c:pt>
                      <c:pt idx="380">
                        <c:v>483108.16514220636</c:v>
                      </c:pt>
                      <c:pt idx="381">
                        <c:v>484369.11991477158</c:v>
                      </c:pt>
                      <c:pt idx="382">
                        <c:v>485630.07468733686</c:v>
                      </c:pt>
                      <c:pt idx="383">
                        <c:v>486891.07422222989</c:v>
                      </c:pt>
                      <c:pt idx="384">
                        <c:v>488152.02899479511</c:v>
                      </c:pt>
                      <c:pt idx="385">
                        <c:v>489412.98376736039</c:v>
                      </c:pt>
                      <c:pt idx="386">
                        <c:v>490673.93853992561</c:v>
                      </c:pt>
                      <c:pt idx="387">
                        <c:v>491934.93807481864</c:v>
                      </c:pt>
                      <c:pt idx="388">
                        <c:v>493195.89284738392</c:v>
                      </c:pt>
                      <c:pt idx="389">
                        <c:v>494456.84761994914</c:v>
                      </c:pt>
                      <c:pt idx="390">
                        <c:v>495717.84715484217</c:v>
                      </c:pt>
                      <c:pt idx="391">
                        <c:v>496978.80192740739</c:v>
                      </c:pt>
                      <c:pt idx="392">
                        <c:v>498397.36485596141</c:v>
                      </c:pt>
                      <c:pt idx="393">
                        <c:v>499500.71147253795</c:v>
                      </c:pt>
                      <c:pt idx="394">
                        <c:v>500761.71100743092</c:v>
                      </c:pt>
                      <c:pt idx="395">
                        <c:v>502022.6657799962</c:v>
                      </c:pt>
                      <c:pt idx="396">
                        <c:v>503283.62055256142</c:v>
                      </c:pt>
                      <c:pt idx="397">
                        <c:v>504702.22824344318</c:v>
                      </c:pt>
                      <c:pt idx="398">
                        <c:v>505963.18301600841</c:v>
                      </c:pt>
                      <c:pt idx="399">
                        <c:v>507066.52963258495</c:v>
                      </c:pt>
                      <c:pt idx="400">
                        <c:v>508327.48440515023</c:v>
                      </c:pt>
                      <c:pt idx="401">
                        <c:v>509588.4839400432</c:v>
                      </c:pt>
                      <c:pt idx="402">
                        <c:v>510849.43871260848</c:v>
                      </c:pt>
                      <c:pt idx="403">
                        <c:v>512110.3934851737</c:v>
                      </c:pt>
                      <c:pt idx="404">
                        <c:v>513371.39302006672</c:v>
                      </c:pt>
                      <c:pt idx="405">
                        <c:v>514632.347792632</c:v>
                      </c:pt>
                      <c:pt idx="406">
                        <c:v>515893.30256519723</c:v>
                      </c:pt>
                      <c:pt idx="407">
                        <c:v>517154.25733776251</c:v>
                      </c:pt>
                      <c:pt idx="408">
                        <c:v>518415.25687265547</c:v>
                      </c:pt>
                      <c:pt idx="409">
                        <c:v>519833.81980120949</c:v>
                      </c:pt>
                      <c:pt idx="410">
                        <c:v>520937.16641778604</c:v>
                      </c:pt>
                      <c:pt idx="411">
                        <c:v>522198.165952679</c:v>
                      </c:pt>
                      <c:pt idx="412">
                        <c:v>523459.12072524428</c:v>
                      </c:pt>
                      <c:pt idx="413">
                        <c:v>524720.07549780956</c:v>
                      </c:pt>
                      <c:pt idx="414">
                        <c:v>525981.03027037485</c:v>
                      </c:pt>
                      <c:pt idx="415">
                        <c:v>527242.02980526781</c:v>
                      </c:pt>
                      <c:pt idx="416">
                        <c:v>528502.98457783309</c:v>
                      </c:pt>
                      <c:pt idx="417">
                        <c:v>529921.5922687148</c:v>
                      </c:pt>
                      <c:pt idx="418">
                        <c:v>531024.93888529134</c:v>
                      </c:pt>
                      <c:pt idx="419">
                        <c:v>532285.89365785662</c:v>
                      </c:pt>
                      <c:pt idx="420">
                        <c:v>533546.84843042179</c:v>
                      </c:pt>
                      <c:pt idx="421">
                        <c:v>534807.80320298707</c:v>
                      </c:pt>
                      <c:pt idx="422">
                        <c:v>536068.80273788003</c:v>
                      </c:pt>
                      <c:pt idx="423">
                        <c:v>537329.75751044531</c:v>
                      </c:pt>
                      <c:pt idx="424">
                        <c:v>538590.71228301059</c:v>
                      </c:pt>
                      <c:pt idx="425">
                        <c:v>540009.3199738923</c:v>
                      </c:pt>
                      <c:pt idx="426">
                        <c:v>541112.66659046884</c:v>
                      </c:pt>
                      <c:pt idx="427">
                        <c:v>542531.22951902286</c:v>
                      </c:pt>
                      <c:pt idx="428">
                        <c:v>543792.22905391583</c:v>
                      </c:pt>
                      <c:pt idx="429">
                        <c:v>545053.18382648111</c:v>
                      </c:pt>
                      <c:pt idx="430">
                        <c:v>546314.13859904639</c:v>
                      </c:pt>
                      <c:pt idx="431">
                        <c:v>547575.09337161155</c:v>
                      </c:pt>
                      <c:pt idx="432">
                        <c:v>548836.09290650464</c:v>
                      </c:pt>
                      <c:pt idx="433">
                        <c:v>550097.04767906992</c:v>
                      </c:pt>
                      <c:pt idx="434">
                        <c:v>551358.00245163508</c:v>
                      </c:pt>
                      <c:pt idx="435">
                        <c:v>552619.00198652816</c:v>
                      </c:pt>
                      <c:pt idx="436">
                        <c:v>553879.95675909333</c:v>
                      </c:pt>
                      <c:pt idx="437">
                        <c:v>555140.91153165861</c:v>
                      </c:pt>
                      <c:pt idx="438">
                        <c:v>556401.86630422389</c:v>
                      </c:pt>
                      <c:pt idx="439">
                        <c:v>557662.86583911686</c:v>
                      </c:pt>
                      <c:pt idx="440">
                        <c:v>558923.82061168214</c:v>
                      </c:pt>
                      <c:pt idx="441">
                        <c:v>560027.16722825868</c:v>
                      </c:pt>
                      <c:pt idx="442">
                        <c:v>561288.12200082396</c:v>
                      </c:pt>
                      <c:pt idx="443">
                        <c:v>562549.12153571693</c:v>
                      </c:pt>
                      <c:pt idx="444">
                        <c:v>563810.07630828221</c:v>
                      </c:pt>
                      <c:pt idx="445">
                        <c:v>565071.03108084749</c:v>
                      </c:pt>
                      <c:pt idx="446">
                        <c:v>566489.63877172919</c:v>
                      </c:pt>
                      <c:pt idx="447">
                        <c:v>567592.98538830574</c:v>
                      </c:pt>
                      <c:pt idx="448">
                        <c:v>568853.94016087102</c:v>
                      </c:pt>
                      <c:pt idx="449">
                        <c:v>570272.54785175272</c:v>
                      </c:pt>
                      <c:pt idx="450">
                        <c:v>571375.89446832926</c:v>
                      </c:pt>
                      <c:pt idx="451">
                        <c:v>572636.84924089455</c:v>
                      </c:pt>
                      <c:pt idx="452">
                        <c:v>573897.80401345971</c:v>
                      </c:pt>
                      <c:pt idx="453">
                        <c:v>575158.75878602499</c:v>
                      </c:pt>
                      <c:pt idx="454">
                        <c:v>576419.75832091796</c:v>
                      </c:pt>
                      <c:pt idx="455">
                        <c:v>577680.71309348324</c:v>
                      </c:pt>
                      <c:pt idx="456">
                        <c:v>579099.32078436494</c:v>
                      </c:pt>
                      <c:pt idx="457">
                        <c:v>580360.27555693022</c:v>
                      </c:pt>
                      <c:pt idx="458">
                        <c:v>581463.62217350677</c:v>
                      </c:pt>
                      <c:pt idx="459">
                        <c:v>582882.18510206079</c:v>
                      </c:pt>
                      <c:pt idx="460">
                        <c:v>583985.53171863733</c:v>
                      </c:pt>
                      <c:pt idx="461">
                        <c:v>585246.53125353029</c:v>
                      </c:pt>
                      <c:pt idx="462">
                        <c:v>586507.48602609558</c:v>
                      </c:pt>
                      <c:pt idx="463">
                        <c:v>587768.44079866086</c:v>
                      </c:pt>
                      <c:pt idx="464">
                        <c:v>589029.44033355382</c:v>
                      </c:pt>
                      <c:pt idx="465">
                        <c:v>590448.00326210784</c:v>
                      </c:pt>
                      <c:pt idx="466">
                        <c:v>591551.34987868427</c:v>
                      </c:pt>
                      <c:pt idx="467">
                        <c:v>592812.30465124955</c:v>
                      </c:pt>
                      <c:pt idx="468">
                        <c:v>594073.30418614263</c:v>
                      </c:pt>
                      <c:pt idx="469">
                        <c:v>595334.2589587078</c:v>
                      </c:pt>
                      <c:pt idx="470">
                        <c:v>596595.21373127308</c:v>
                      </c:pt>
                      <c:pt idx="471">
                        <c:v>597856.21326616604</c:v>
                      </c:pt>
                      <c:pt idx="472">
                        <c:v>599274.77619472006</c:v>
                      </c:pt>
                      <c:pt idx="473">
                        <c:v>600535.73096728534</c:v>
                      </c:pt>
                      <c:pt idx="474">
                        <c:v>601639.07758386189</c:v>
                      </c:pt>
                      <c:pt idx="475">
                        <c:v>602900.07711875485</c:v>
                      </c:pt>
                      <c:pt idx="476">
                        <c:v>604318.64004730887</c:v>
                      </c:pt>
                      <c:pt idx="477">
                        <c:v>605421.98666388541</c:v>
                      </c:pt>
                      <c:pt idx="478">
                        <c:v>606840.59435476712</c:v>
                      </c:pt>
                      <c:pt idx="479">
                        <c:v>608101.5491273324</c:v>
                      </c:pt>
                      <c:pt idx="480">
                        <c:v>609204.89574390894</c:v>
                      </c:pt>
                      <c:pt idx="481">
                        <c:v>610465.85051647411</c:v>
                      </c:pt>
                      <c:pt idx="482">
                        <c:v>611726.85005136719</c:v>
                      </c:pt>
                      <c:pt idx="483">
                        <c:v>612987.80482393247</c:v>
                      </c:pt>
                      <c:pt idx="484">
                        <c:v>614248.75959649764</c:v>
                      </c:pt>
                      <c:pt idx="485">
                        <c:v>615509.71436906292</c:v>
                      </c:pt>
                      <c:pt idx="486">
                        <c:v>616928.32205994462</c:v>
                      </c:pt>
                      <c:pt idx="487">
                        <c:v>618031.66867652116</c:v>
                      </c:pt>
                      <c:pt idx="488">
                        <c:v>619450.27636740287</c:v>
                      </c:pt>
                      <c:pt idx="489">
                        <c:v>620553.62298397941</c:v>
                      </c:pt>
                      <c:pt idx="490">
                        <c:v>621814.57775654469</c:v>
                      </c:pt>
                      <c:pt idx="491">
                        <c:v>623233.14068509871</c:v>
                      </c:pt>
                      <c:pt idx="492">
                        <c:v>624336.48730167525</c:v>
                      </c:pt>
                      <c:pt idx="493">
                        <c:v>625597.48683656822</c:v>
                      </c:pt>
                      <c:pt idx="494">
                        <c:v>626858.4416091335</c:v>
                      </c:pt>
                      <c:pt idx="495">
                        <c:v>628119.39638169878</c:v>
                      </c:pt>
                      <c:pt idx="496">
                        <c:v>629380.39591659175</c:v>
                      </c:pt>
                      <c:pt idx="497">
                        <c:v>630798.95884514577</c:v>
                      </c:pt>
                      <c:pt idx="498">
                        <c:v>631902.30546172231</c:v>
                      </c:pt>
                      <c:pt idx="499">
                        <c:v>633163.26023428747</c:v>
                      </c:pt>
                      <c:pt idx="500">
                        <c:v>634424.25976918056</c:v>
                      </c:pt>
                      <c:pt idx="501">
                        <c:v>635685.21454174572</c:v>
                      </c:pt>
                      <c:pt idx="502">
                        <c:v>637103.82223262754</c:v>
                      </c:pt>
                      <c:pt idx="503">
                        <c:v>638207.16884920408</c:v>
                      </c:pt>
                      <c:pt idx="504">
                        <c:v>639468.12362176925</c:v>
                      </c:pt>
                      <c:pt idx="505">
                        <c:v>640729.07839433453</c:v>
                      </c:pt>
                      <c:pt idx="506">
                        <c:v>641990.03316689981</c:v>
                      </c:pt>
                      <c:pt idx="507">
                        <c:v>643251.03270179278</c:v>
                      </c:pt>
                      <c:pt idx="508">
                        <c:v>644511.98747435806</c:v>
                      </c:pt>
                      <c:pt idx="509">
                        <c:v>645772.94224692334</c:v>
                      </c:pt>
                      <c:pt idx="510">
                        <c:v>647033.94178181631</c:v>
                      </c:pt>
                      <c:pt idx="511">
                        <c:v>648294.89655438159</c:v>
                      </c:pt>
                      <c:pt idx="512">
                        <c:v>649713.45948293561</c:v>
                      </c:pt>
                      <c:pt idx="513">
                        <c:v>650974.45901782857</c:v>
                      </c:pt>
                      <c:pt idx="514">
                        <c:v>652077.80563440511</c:v>
                      </c:pt>
                      <c:pt idx="515">
                        <c:v>653338.7604069704</c:v>
                      </c:pt>
                      <c:pt idx="516">
                        <c:v>654599.71517953556</c:v>
                      </c:pt>
                      <c:pt idx="517">
                        <c:v>655860.71471442864</c:v>
                      </c:pt>
                      <c:pt idx="518">
                        <c:v>657279.27764298255</c:v>
                      </c:pt>
                      <c:pt idx="519">
                        <c:v>658382.62425955909</c:v>
                      </c:pt>
                      <c:pt idx="520">
                        <c:v>659801.23195044079</c:v>
                      </c:pt>
                      <c:pt idx="521">
                        <c:v>660904.57856701734</c:v>
                      </c:pt>
                      <c:pt idx="522">
                        <c:v>662165.53333958262</c:v>
                      </c:pt>
                      <c:pt idx="523">
                        <c:v>663426.4881121479</c:v>
                      </c:pt>
                      <c:pt idx="524">
                        <c:v>664687.48764704086</c:v>
                      </c:pt>
                      <c:pt idx="525">
                        <c:v>665948.44241960614</c:v>
                      </c:pt>
                      <c:pt idx="526">
                        <c:v>667209.39719217143</c:v>
                      </c:pt>
                      <c:pt idx="527">
                        <c:v>668470.35196473671</c:v>
                      </c:pt>
                      <c:pt idx="528">
                        <c:v>669731.35149962967</c:v>
                      </c:pt>
                      <c:pt idx="529">
                        <c:v>670992.30627219495</c:v>
                      </c:pt>
                      <c:pt idx="530">
                        <c:v>672253.26104476023</c:v>
                      </c:pt>
                      <c:pt idx="531">
                        <c:v>673514.2605796532</c:v>
                      </c:pt>
                      <c:pt idx="532">
                        <c:v>674775.21535221848</c:v>
                      </c:pt>
                      <c:pt idx="533">
                        <c:v>676036.17012478365</c:v>
                      </c:pt>
                      <c:pt idx="534">
                        <c:v>677297.12489734893</c:v>
                      </c:pt>
                      <c:pt idx="535">
                        <c:v>678558.12443224201</c:v>
                      </c:pt>
                      <c:pt idx="536">
                        <c:v>679819.07920480717</c:v>
                      </c:pt>
                      <c:pt idx="537">
                        <c:v>681080.03397737246</c:v>
                      </c:pt>
                      <c:pt idx="538">
                        <c:v>682340.98874993774</c:v>
                      </c:pt>
                      <c:pt idx="539">
                        <c:v>683601.9882848307</c:v>
                      </c:pt>
                      <c:pt idx="540">
                        <c:v>684862.94305739598</c:v>
                      </c:pt>
                      <c:pt idx="541">
                        <c:v>686281.55074827769</c:v>
                      </c:pt>
                      <c:pt idx="542">
                        <c:v>687542.50552084297</c:v>
                      </c:pt>
                      <c:pt idx="543">
                        <c:v>688803.46029340825</c:v>
                      </c:pt>
                      <c:pt idx="544">
                        <c:v>690064.41506597353</c:v>
                      </c:pt>
                      <c:pt idx="545">
                        <c:v>691167.76168255007</c:v>
                      </c:pt>
                      <c:pt idx="546">
                        <c:v>692428.76121744304</c:v>
                      </c:pt>
                      <c:pt idx="547">
                        <c:v>693847.32414599694</c:v>
                      </c:pt>
                      <c:pt idx="548">
                        <c:v>694950.67076257349</c:v>
                      </c:pt>
                      <c:pt idx="549">
                        <c:v>696369.27845345531</c:v>
                      </c:pt>
                      <c:pt idx="550">
                        <c:v>697630.23322602047</c:v>
                      </c:pt>
                      <c:pt idx="551">
                        <c:v>698891.18799858575</c:v>
                      </c:pt>
                      <c:pt idx="552">
                        <c:v>700309.79568946746</c:v>
                      </c:pt>
                      <c:pt idx="553">
                        <c:v>702043.61969232664</c:v>
                      </c:pt>
                      <c:pt idx="554">
                        <c:v>703462.22738320834</c:v>
                      </c:pt>
                      <c:pt idx="555">
                        <c:v>704407.92108146846</c:v>
                      </c:pt>
                      <c:pt idx="556">
                        <c:v>705511.26769804501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0310-4252-A5CF-CF6BCB66E94B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v>NORMALWEIGHT 7</c:v>
                </c:tx>
                <c:spPr>
                  <a:ln w="25400" cap="rnd">
                    <a:solidFill>
                      <a:schemeClr val="accent3">
                        <a:shade val="88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'NORMALWEIGHT 7'!$J$6:$J$558</c15:sqref>
                        </c15:formulaRef>
                      </c:ext>
                    </c:extLst>
                    <c:numCache>
                      <c:formatCode>0.0000</c:formatCode>
                      <c:ptCount val="553"/>
                      <c:pt idx="0">
                        <c:v>0</c:v>
                      </c:pt>
                      <c:pt idx="1">
                        <c:v>0</c:v>
                      </c:pt>
                      <c:pt idx="2">
                        <c:v>9.4126507639884964E-4</c:v>
                      </c:pt>
                      <c:pt idx="3">
                        <c:v>9.4126507639884964E-4</c:v>
                      </c:pt>
                      <c:pt idx="4">
                        <c:v>9.4126507639884964E-4</c:v>
                      </c:pt>
                      <c:pt idx="5">
                        <c:v>9.4126507639884964E-4</c:v>
                      </c:pt>
                      <c:pt idx="6">
                        <c:v>9.4126507639884964E-4</c:v>
                      </c:pt>
                      <c:pt idx="7">
                        <c:v>1.8825301527976993E-3</c:v>
                      </c:pt>
                      <c:pt idx="8">
                        <c:v>1.8825301527976993E-3</c:v>
                      </c:pt>
                      <c:pt idx="9">
                        <c:v>1.8825301527976993E-3</c:v>
                      </c:pt>
                      <c:pt idx="10">
                        <c:v>1.8825301527976993E-3</c:v>
                      </c:pt>
                      <c:pt idx="11">
                        <c:v>1.8825301527976993E-3</c:v>
                      </c:pt>
                      <c:pt idx="12">
                        <c:v>2.8237950801849364E-3</c:v>
                      </c:pt>
                      <c:pt idx="13">
                        <c:v>2.8237950801849364E-3</c:v>
                      </c:pt>
                      <c:pt idx="14">
                        <c:v>2.8237950801849364E-3</c:v>
                      </c:pt>
                      <c:pt idx="15">
                        <c:v>3.7650603055953986E-3</c:v>
                      </c:pt>
                      <c:pt idx="16">
                        <c:v>3.7650603055953986E-3</c:v>
                      </c:pt>
                      <c:pt idx="17">
                        <c:v>3.7650603055953986E-3</c:v>
                      </c:pt>
                      <c:pt idx="18">
                        <c:v>3.7650603055953986E-3</c:v>
                      </c:pt>
                      <c:pt idx="19">
                        <c:v>4.7063255310058607E-3</c:v>
                      </c:pt>
                      <c:pt idx="20">
                        <c:v>4.7063255310058607E-3</c:v>
                      </c:pt>
                      <c:pt idx="21">
                        <c:v>4.7063255310058607E-3</c:v>
                      </c:pt>
                      <c:pt idx="22">
                        <c:v>4.7063255310058607E-3</c:v>
                      </c:pt>
                      <c:pt idx="23">
                        <c:v>5.6475901603698728E-3</c:v>
                      </c:pt>
                      <c:pt idx="24">
                        <c:v>5.6475901603698728E-3</c:v>
                      </c:pt>
                      <c:pt idx="25">
                        <c:v>5.6475901603698728E-3</c:v>
                      </c:pt>
                      <c:pt idx="26">
                        <c:v>5.6475901603698728E-3</c:v>
                      </c:pt>
                      <c:pt idx="27">
                        <c:v>6.588855385780335E-3</c:v>
                      </c:pt>
                      <c:pt idx="28">
                        <c:v>6.588855385780335E-3</c:v>
                      </c:pt>
                      <c:pt idx="29">
                        <c:v>6.588855385780335E-3</c:v>
                      </c:pt>
                      <c:pt idx="30">
                        <c:v>7.5301206111907971E-3</c:v>
                      </c:pt>
                      <c:pt idx="31">
                        <c:v>7.5301206111907971E-3</c:v>
                      </c:pt>
                      <c:pt idx="32">
                        <c:v>8.4713858366012584E-3</c:v>
                      </c:pt>
                      <c:pt idx="33">
                        <c:v>7.5301206111907971E-3</c:v>
                      </c:pt>
                      <c:pt idx="34">
                        <c:v>8.4713858366012584E-3</c:v>
                      </c:pt>
                      <c:pt idx="35">
                        <c:v>7.5301206111907971E-3</c:v>
                      </c:pt>
                      <c:pt idx="36">
                        <c:v>8.4713858366012584E-3</c:v>
                      </c:pt>
                      <c:pt idx="37">
                        <c:v>8.4713858366012584E-3</c:v>
                      </c:pt>
                      <c:pt idx="38">
                        <c:v>8.4713858366012584E-3</c:v>
                      </c:pt>
                      <c:pt idx="39">
                        <c:v>9.4126510620117215E-3</c:v>
                      </c:pt>
                      <c:pt idx="40">
                        <c:v>9.4126510620117215E-3</c:v>
                      </c:pt>
                      <c:pt idx="41">
                        <c:v>9.4126510620117215E-3</c:v>
                      </c:pt>
                      <c:pt idx="42">
                        <c:v>1.0353915691375733E-2</c:v>
                      </c:pt>
                      <c:pt idx="43">
                        <c:v>1.0353915691375733E-2</c:v>
                      </c:pt>
                      <c:pt idx="44">
                        <c:v>1.0353915691375733E-2</c:v>
                      </c:pt>
                      <c:pt idx="45">
                        <c:v>1.0353915691375733E-2</c:v>
                      </c:pt>
                      <c:pt idx="46">
                        <c:v>1.0353915691375733E-2</c:v>
                      </c:pt>
                      <c:pt idx="47">
                        <c:v>1.1295180320739746E-2</c:v>
                      </c:pt>
                      <c:pt idx="48">
                        <c:v>1.1295180320739746E-2</c:v>
                      </c:pt>
                      <c:pt idx="49">
                        <c:v>1.1295180320739746E-2</c:v>
                      </c:pt>
                      <c:pt idx="50">
                        <c:v>1.1295180320739746E-2</c:v>
                      </c:pt>
                      <c:pt idx="51">
                        <c:v>1.2236446142196657E-2</c:v>
                      </c:pt>
                      <c:pt idx="52">
                        <c:v>1.2236446142196657E-2</c:v>
                      </c:pt>
                      <c:pt idx="53">
                        <c:v>1.2236446142196657E-2</c:v>
                      </c:pt>
                      <c:pt idx="54">
                        <c:v>1.2236446142196657E-2</c:v>
                      </c:pt>
                      <c:pt idx="55">
                        <c:v>1.317771077156067E-2</c:v>
                      </c:pt>
                      <c:pt idx="56">
                        <c:v>1.317771077156067E-2</c:v>
                      </c:pt>
                      <c:pt idx="57">
                        <c:v>1.317771077156067E-2</c:v>
                      </c:pt>
                      <c:pt idx="58">
                        <c:v>1.317771077156067E-2</c:v>
                      </c:pt>
                      <c:pt idx="59">
                        <c:v>1.317771077156067E-2</c:v>
                      </c:pt>
                      <c:pt idx="60">
                        <c:v>1.317771077156067E-2</c:v>
                      </c:pt>
                      <c:pt idx="61">
                        <c:v>1.4118976593017578E-2</c:v>
                      </c:pt>
                      <c:pt idx="62">
                        <c:v>1.4118976593017578E-2</c:v>
                      </c:pt>
                      <c:pt idx="63">
                        <c:v>1.4118976593017578E-2</c:v>
                      </c:pt>
                      <c:pt idx="64">
                        <c:v>1.5060241222381594E-2</c:v>
                      </c:pt>
                      <c:pt idx="65">
                        <c:v>1.5060241222381594E-2</c:v>
                      </c:pt>
                      <c:pt idx="66">
                        <c:v>1.5060241222381594E-2</c:v>
                      </c:pt>
                      <c:pt idx="67">
                        <c:v>1.5060241222381594E-2</c:v>
                      </c:pt>
                      <c:pt idx="68">
                        <c:v>1.5060241222381594E-2</c:v>
                      </c:pt>
                      <c:pt idx="69">
                        <c:v>1.5060241222381594E-2</c:v>
                      </c:pt>
                      <c:pt idx="70">
                        <c:v>1.6001505851745607E-2</c:v>
                      </c:pt>
                      <c:pt idx="71">
                        <c:v>1.6001505851745607E-2</c:v>
                      </c:pt>
                      <c:pt idx="72">
                        <c:v>1.6001505851745607E-2</c:v>
                      </c:pt>
                      <c:pt idx="73">
                        <c:v>1.6942771673202517E-2</c:v>
                      </c:pt>
                      <c:pt idx="74">
                        <c:v>1.6942771673202517E-2</c:v>
                      </c:pt>
                      <c:pt idx="75">
                        <c:v>1.6942771673202517E-2</c:v>
                      </c:pt>
                      <c:pt idx="76">
                        <c:v>1.6942771673202517E-2</c:v>
                      </c:pt>
                      <c:pt idx="77">
                        <c:v>1.6942771673202517E-2</c:v>
                      </c:pt>
                      <c:pt idx="78">
                        <c:v>1.7884036302566533E-2</c:v>
                      </c:pt>
                      <c:pt idx="79">
                        <c:v>1.7884036302566533E-2</c:v>
                      </c:pt>
                      <c:pt idx="80">
                        <c:v>1.7884036302566533E-2</c:v>
                      </c:pt>
                      <c:pt idx="81">
                        <c:v>1.8825302124023443E-2</c:v>
                      </c:pt>
                      <c:pt idx="82">
                        <c:v>1.8825302124023443E-2</c:v>
                      </c:pt>
                      <c:pt idx="83">
                        <c:v>1.8825302124023443E-2</c:v>
                      </c:pt>
                      <c:pt idx="84">
                        <c:v>1.8825302124023443E-2</c:v>
                      </c:pt>
                      <c:pt idx="85">
                        <c:v>1.8825302124023443E-2</c:v>
                      </c:pt>
                      <c:pt idx="86">
                        <c:v>1.8825302124023443E-2</c:v>
                      </c:pt>
                      <c:pt idx="87">
                        <c:v>1.9766566753387452E-2</c:v>
                      </c:pt>
                      <c:pt idx="88">
                        <c:v>1.9766566753387452E-2</c:v>
                      </c:pt>
                      <c:pt idx="89">
                        <c:v>2.0707831382751465E-2</c:v>
                      </c:pt>
                      <c:pt idx="90">
                        <c:v>2.0707831382751465E-2</c:v>
                      </c:pt>
                      <c:pt idx="91">
                        <c:v>2.0707831382751465E-2</c:v>
                      </c:pt>
                      <c:pt idx="92">
                        <c:v>2.0707831382751465E-2</c:v>
                      </c:pt>
                      <c:pt idx="93">
                        <c:v>2.0707831382751465E-2</c:v>
                      </c:pt>
                      <c:pt idx="94">
                        <c:v>2.0707831382751465E-2</c:v>
                      </c:pt>
                      <c:pt idx="95">
                        <c:v>2.0707831382751465E-2</c:v>
                      </c:pt>
                      <c:pt idx="96">
                        <c:v>2.1649096012115482E-2</c:v>
                      </c:pt>
                      <c:pt idx="97">
                        <c:v>2.1649096012115482E-2</c:v>
                      </c:pt>
                      <c:pt idx="98">
                        <c:v>2.1649096012115482E-2</c:v>
                      </c:pt>
                      <c:pt idx="99">
                        <c:v>2.2590360641479491E-2</c:v>
                      </c:pt>
                      <c:pt idx="100">
                        <c:v>2.2590360641479491E-2</c:v>
                      </c:pt>
                      <c:pt idx="101">
                        <c:v>2.2590360641479491E-2</c:v>
                      </c:pt>
                      <c:pt idx="102">
                        <c:v>2.2590360641479491E-2</c:v>
                      </c:pt>
                      <c:pt idx="103">
                        <c:v>2.2590360641479491E-2</c:v>
                      </c:pt>
                      <c:pt idx="104">
                        <c:v>2.3531627655029298E-2</c:v>
                      </c:pt>
                      <c:pt idx="105">
                        <c:v>2.3531627655029298E-2</c:v>
                      </c:pt>
                      <c:pt idx="106">
                        <c:v>2.3531627655029298E-2</c:v>
                      </c:pt>
                      <c:pt idx="107">
                        <c:v>2.3531627655029298E-2</c:v>
                      </c:pt>
                      <c:pt idx="108">
                        <c:v>2.4472892284393314E-2</c:v>
                      </c:pt>
                      <c:pt idx="109">
                        <c:v>2.4472892284393314E-2</c:v>
                      </c:pt>
                      <c:pt idx="110">
                        <c:v>2.4472892284393314E-2</c:v>
                      </c:pt>
                      <c:pt idx="111">
                        <c:v>2.4472892284393314E-2</c:v>
                      </c:pt>
                      <c:pt idx="112">
                        <c:v>2.5414156913757324E-2</c:v>
                      </c:pt>
                      <c:pt idx="113">
                        <c:v>2.5414156913757324E-2</c:v>
                      </c:pt>
                      <c:pt idx="114">
                        <c:v>2.5414156913757324E-2</c:v>
                      </c:pt>
                      <c:pt idx="115">
                        <c:v>2.5414156913757324E-2</c:v>
                      </c:pt>
                      <c:pt idx="116">
                        <c:v>2.635542154312134E-2</c:v>
                      </c:pt>
                      <c:pt idx="117">
                        <c:v>2.635542154312134E-2</c:v>
                      </c:pt>
                      <c:pt idx="118">
                        <c:v>2.7296686172485353E-2</c:v>
                      </c:pt>
                      <c:pt idx="119">
                        <c:v>2.7296686172485353E-2</c:v>
                      </c:pt>
                      <c:pt idx="120">
                        <c:v>2.7296686172485353E-2</c:v>
                      </c:pt>
                      <c:pt idx="121">
                        <c:v>2.7296686172485353E-2</c:v>
                      </c:pt>
                      <c:pt idx="122">
                        <c:v>2.7296686172485353E-2</c:v>
                      </c:pt>
                      <c:pt idx="123">
                        <c:v>2.8237953186035156E-2</c:v>
                      </c:pt>
                      <c:pt idx="124">
                        <c:v>2.8237953186035156E-2</c:v>
                      </c:pt>
                      <c:pt idx="125">
                        <c:v>2.8237953186035156E-2</c:v>
                      </c:pt>
                      <c:pt idx="126">
                        <c:v>2.8237953186035156E-2</c:v>
                      </c:pt>
                      <c:pt idx="127">
                        <c:v>2.9179217815399172E-2</c:v>
                      </c:pt>
                      <c:pt idx="128">
                        <c:v>2.9179217815399172E-2</c:v>
                      </c:pt>
                      <c:pt idx="129">
                        <c:v>2.9179217815399172E-2</c:v>
                      </c:pt>
                      <c:pt idx="130">
                        <c:v>3.0120482444763189E-2</c:v>
                      </c:pt>
                      <c:pt idx="131">
                        <c:v>3.0120482444763189E-2</c:v>
                      </c:pt>
                      <c:pt idx="132">
                        <c:v>3.0120482444763189E-2</c:v>
                      </c:pt>
                      <c:pt idx="133">
                        <c:v>3.1061747074127198E-2</c:v>
                      </c:pt>
                      <c:pt idx="134">
                        <c:v>3.1061747074127198E-2</c:v>
                      </c:pt>
                      <c:pt idx="135">
                        <c:v>3.1061747074127198E-2</c:v>
                      </c:pt>
                      <c:pt idx="136">
                        <c:v>3.1061747074127198E-2</c:v>
                      </c:pt>
                      <c:pt idx="137">
                        <c:v>3.1061747074127198E-2</c:v>
                      </c:pt>
                      <c:pt idx="138">
                        <c:v>3.2003011703491215E-2</c:v>
                      </c:pt>
                      <c:pt idx="139">
                        <c:v>3.2003011703491215E-2</c:v>
                      </c:pt>
                      <c:pt idx="140">
                        <c:v>3.2944278717041017E-2</c:v>
                      </c:pt>
                      <c:pt idx="141">
                        <c:v>3.2944278717041017E-2</c:v>
                      </c:pt>
                      <c:pt idx="142">
                        <c:v>3.2944278717041017E-2</c:v>
                      </c:pt>
                      <c:pt idx="143">
                        <c:v>3.2944278717041017E-2</c:v>
                      </c:pt>
                      <c:pt idx="144">
                        <c:v>3.2944278717041017E-2</c:v>
                      </c:pt>
                      <c:pt idx="145">
                        <c:v>3.3885543346405034E-2</c:v>
                      </c:pt>
                      <c:pt idx="146">
                        <c:v>3.3885543346405034E-2</c:v>
                      </c:pt>
                      <c:pt idx="147">
                        <c:v>3.3885543346405034E-2</c:v>
                      </c:pt>
                      <c:pt idx="148">
                        <c:v>3.482680797576905E-2</c:v>
                      </c:pt>
                      <c:pt idx="149">
                        <c:v>3.482680797576905E-2</c:v>
                      </c:pt>
                      <c:pt idx="150">
                        <c:v>3.482680797576905E-2</c:v>
                      </c:pt>
                      <c:pt idx="151">
                        <c:v>3.482680797576905E-2</c:v>
                      </c:pt>
                      <c:pt idx="152">
                        <c:v>3.5768072605133067E-2</c:v>
                      </c:pt>
                      <c:pt idx="153">
                        <c:v>3.5768072605133067E-2</c:v>
                      </c:pt>
                      <c:pt idx="154">
                        <c:v>3.5768072605133067E-2</c:v>
                      </c:pt>
                      <c:pt idx="155">
                        <c:v>3.5768072605133067E-2</c:v>
                      </c:pt>
                      <c:pt idx="156">
                        <c:v>3.5768072605133067E-2</c:v>
                      </c:pt>
                      <c:pt idx="157">
                        <c:v>3.6709337234497069E-2</c:v>
                      </c:pt>
                      <c:pt idx="158">
                        <c:v>3.6709337234497069E-2</c:v>
                      </c:pt>
                      <c:pt idx="159">
                        <c:v>3.7650604248046886E-2</c:v>
                      </c:pt>
                      <c:pt idx="160">
                        <c:v>3.7650604248046886E-2</c:v>
                      </c:pt>
                      <c:pt idx="161">
                        <c:v>3.7650604248046886E-2</c:v>
                      </c:pt>
                      <c:pt idx="162">
                        <c:v>3.7650604248046886E-2</c:v>
                      </c:pt>
                      <c:pt idx="163">
                        <c:v>3.7650604248046886E-2</c:v>
                      </c:pt>
                      <c:pt idx="164">
                        <c:v>3.8591868877410888E-2</c:v>
                      </c:pt>
                      <c:pt idx="165">
                        <c:v>3.8591868877410888E-2</c:v>
                      </c:pt>
                      <c:pt idx="166">
                        <c:v>3.8591868877410888E-2</c:v>
                      </c:pt>
                      <c:pt idx="167">
                        <c:v>3.9533133506774905E-2</c:v>
                      </c:pt>
                      <c:pt idx="168">
                        <c:v>3.9533133506774905E-2</c:v>
                      </c:pt>
                      <c:pt idx="169">
                        <c:v>3.9533133506774905E-2</c:v>
                      </c:pt>
                      <c:pt idx="170">
                        <c:v>3.9533133506774905E-2</c:v>
                      </c:pt>
                      <c:pt idx="171">
                        <c:v>3.9533133506774905E-2</c:v>
                      </c:pt>
                      <c:pt idx="172">
                        <c:v>4.0474400520324708E-2</c:v>
                      </c:pt>
                      <c:pt idx="173">
                        <c:v>4.0474400520324708E-2</c:v>
                      </c:pt>
                      <c:pt idx="174">
                        <c:v>4.0474400520324708E-2</c:v>
                      </c:pt>
                      <c:pt idx="175">
                        <c:v>4.1415662765502931E-2</c:v>
                      </c:pt>
                      <c:pt idx="176">
                        <c:v>4.1415662765502931E-2</c:v>
                      </c:pt>
                      <c:pt idx="177">
                        <c:v>4.1415662765502931E-2</c:v>
                      </c:pt>
                      <c:pt idx="178">
                        <c:v>4.1415662765502931E-2</c:v>
                      </c:pt>
                      <c:pt idx="179">
                        <c:v>4.2356929779052734E-2</c:v>
                      </c:pt>
                      <c:pt idx="180">
                        <c:v>4.2356929779052734E-2</c:v>
                      </c:pt>
                      <c:pt idx="181">
                        <c:v>4.3298192024230964E-2</c:v>
                      </c:pt>
                      <c:pt idx="182">
                        <c:v>4.3298192024230964E-2</c:v>
                      </c:pt>
                      <c:pt idx="183">
                        <c:v>4.3298192024230964E-2</c:v>
                      </c:pt>
                      <c:pt idx="184">
                        <c:v>4.3298192024230964E-2</c:v>
                      </c:pt>
                      <c:pt idx="185">
                        <c:v>4.4239459037780766E-2</c:v>
                      </c:pt>
                      <c:pt idx="186">
                        <c:v>4.4239459037780766E-2</c:v>
                      </c:pt>
                      <c:pt idx="187">
                        <c:v>4.4239459037780766E-2</c:v>
                      </c:pt>
                      <c:pt idx="188">
                        <c:v>4.4239459037780766E-2</c:v>
                      </c:pt>
                      <c:pt idx="189">
                        <c:v>4.4239459037780766E-2</c:v>
                      </c:pt>
                      <c:pt idx="190">
                        <c:v>4.5180721282958983E-2</c:v>
                      </c:pt>
                      <c:pt idx="191">
                        <c:v>4.5180721282958983E-2</c:v>
                      </c:pt>
                      <c:pt idx="192">
                        <c:v>4.5180721282958983E-2</c:v>
                      </c:pt>
                      <c:pt idx="193">
                        <c:v>4.6121988296508799E-2</c:v>
                      </c:pt>
                      <c:pt idx="194">
                        <c:v>4.6121988296508799E-2</c:v>
                      </c:pt>
                      <c:pt idx="195">
                        <c:v>4.7063255310058595E-2</c:v>
                      </c:pt>
                      <c:pt idx="196">
                        <c:v>4.6121988296508799E-2</c:v>
                      </c:pt>
                      <c:pt idx="197">
                        <c:v>4.7063255310058595E-2</c:v>
                      </c:pt>
                      <c:pt idx="198">
                        <c:v>4.7063255310058595E-2</c:v>
                      </c:pt>
                      <c:pt idx="199">
                        <c:v>4.7063255310058595E-2</c:v>
                      </c:pt>
                      <c:pt idx="200">
                        <c:v>4.8004517555236825E-2</c:v>
                      </c:pt>
                      <c:pt idx="201">
                        <c:v>4.8004517555236825E-2</c:v>
                      </c:pt>
                      <c:pt idx="202">
                        <c:v>4.8004517555236825E-2</c:v>
                      </c:pt>
                      <c:pt idx="203">
                        <c:v>4.8004517555236825E-2</c:v>
                      </c:pt>
                      <c:pt idx="204">
                        <c:v>4.8004517555236825E-2</c:v>
                      </c:pt>
                      <c:pt idx="205">
                        <c:v>4.8945784568786628E-2</c:v>
                      </c:pt>
                      <c:pt idx="206">
                        <c:v>4.8945784568786628E-2</c:v>
                      </c:pt>
                      <c:pt idx="207">
                        <c:v>4.8945784568786628E-2</c:v>
                      </c:pt>
                      <c:pt idx="208">
                        <c:v>4.9887046813964844E-2</c:v>
                      </c:pt>
                      <c:pt idx="209">
                        <c:v>4.9887046813964844E-2</c:v>
                      </c:pt>
                      <c:pt idx="210">
                        <c:v>4.9887046813964844E-2</c:v>
                      </c:pt>
                      <c:pt idx="211">
                        <c:v>4.9887046813964844E-2</c:v>
                      </c:pt>
                      <c:pt idx="212">
                        <c:v>5.0828313827514647E-2</c:v>
                      </c:pt>
                      <c:pt idx="213">
                        <c:v>5.0828313827514647E-2</c:v>
                      </c:pt>
                      <c:pt idx="214">
                        <c:v>5.0828313827514647E-2</c:v>
                      </c:pt>
                      <c:pt idx="215">
                        <c:v>5.0828313827514647E-2</c:v>
                      </c:pt>
                      <c:pt idx="216">
                        <c:v>5.1769580841064464E-2</c:v>
                      </c:pt>
                      <c:pt idx="217">
                        <c:v>5.1769580841064464E-2</c:v>
                      </c:pt>
                      <c:pt idx="218">
                        <c:v>5.1769580841064464E-2</c:v>
                      </c:pt>
                      <c:pt idx="219">
                        <c:v>5.1769580841064464E-2</c:v>
                      </c:pt>
                      <c:pt idx="220">
                        <c:v>5.271084308624268E-2</c:v>
                      </c:pt>
                      <c:pt idx="221">
                        <c:v>5.271084308624268E-2</c:v>
                      </c:pt>
                      <c:pt idx="222">
                        <c:v>5.271084308624268E-2</c:v>
                      </c:pt>
                      <c:pt idx="223">
                        <c:v>5.3652110099792483E-2</c:v>
                      </c:pt>
                      <c:pt idx="224">
                        <c:v>5.3652110099792483E-2</c:v>
                      </c:pt>
                      <c:pt idx="225">
                        <c:v>5.3652110099792483E-2</c:v>
                      </c:pt>
                      <c:pt idx="226">
                        <c:v>5.3652110099792483E-2</c:v>
                      </c:pt>
                      <c:pt idx="227">
                        <c:v>5.3652110099792483E-2</c:v>
                      </c:pt>
                      <c:pt idx="228">
                        <c:v>5.4593372344970706E-2</c:v>
                      </c:pt>
                      <c:pt idx="229">
                        <c:v>5.4593372344970706E-2</c:v>
                      </c:pt>
                      <c:pt idx="230">
                        <c:v>5.4593372344970706E-2</c:v>
                      </c:pt>
                      <c:pt idx="231">
                        <c:v>5.5534639358520509E-2</c:v>
                      </c:pt>
                      <c:pt idx="232">
                        <c:v>5.4593372344970706E-2</c:v>
                      </c:pt>
                      <c:pt idx="233">
                        <c:v>5.5534639358520509E-2</c:v>
                      </c:pt>
                      <c:pt idx="234">
                        <c:v>5.5534639358520509E-2</c:v>
                      </c:pt>
                      <c:pt idx="235">
                        <c:v>5.6475906372070311E-2</c:v>
                      </c:pt>
                      <c:pt idx="236">
                        <c:v>5.6475906372070311E-2</c:v>
                      </c:pt>
                      <c:pt idx="237">
                        <c:v>5.6475906372070311E-2</c:v>
                      </c:pt>
                      <c:pt idx="238">
                        <c:v>5.6475906372070311E-2</c:v>
                      </c:pt>
                      <c:pt idx="239">
                        <c:v>5.7417168617248542E-2</c:v>
                      </c:pt>
                      <c:pt idx="240">
                        <c:v>5.7417168617248542E-2</c:v>
                      </c:pt>
                      <c:pt idx="241">
                        <c:v>5.7417168617248542E-2</c:v>
                      </c:pt>
                      <c:pt idx="242">
                        <c:v>5.7417168617248542E-2</c:v>
                      </c:pt>
                      <c:pt idx="243">
                        <c:v>5.8358435630798344E-2</c:v>
                      </c:pt>
                      <c:pt idx="244">
                        <c:v>5.8358435630798344E-2</c:v>
                      </c:pt>
                      <c:pt idx="245">
                        <c:v>5.8358435630798344E-2</c:v>
                      </c:pt>
                      <c:pt idx="246">
                        <c:v>5.8358435630798344E-2</c:v>
                      </c:pt>
                      <c:pt idx="247">
                        <c:v>5.9299697875976561E-2</c:v>
                      </c:pt>
                      <c:pt idx="248">
                        <c:v>5.9299697875976561E-2</c:v>
                      </c:pt>
                      <c:pt idx="249">
                        <c:v>5.9299697875976561E-2</c:v>
                      </c:pt>
                      <c:pt idx="250">
                        <c:v>6.0240964889526377E-2</c:v>
                      </c:pt>
                      <c:pt idx="251">
                        <c:v>6.0240964889526377E-2</c:v>
                      </c:pt>
                      <c:pt idx="252">
                        <c:v>6.0240964889526377E-2</c:v>
                      </c:pt>
                      <c:pt idx="253">
                        <c:v>6.0240964889526377E-2</c:v>
                      </c:pt>
                      <c:pt idx="254">
                        <c:v>6.0240964889526377E-2</c:v>
                      </c:pt>
                      <c:pt idx="255">
                        <c:v>6.118223190307618E-2</c:v>
                      </c:pt>
                      <c:pt idx="256">
                        <c:v>6.118223190307618E-2</c:v>
                      </c:pt>
                      <c:pt idx="257">
                        <c:v>6.118223190307618E-2</c:v>
                      </c:pt>
                      <c:pt idx="258">
                        <c:v>6.118223190307618E-2</c:v>
                      </c:pt>
                      <c:pt idx="259">
                        <c:v>6.2123494148254396E-2</c:v>
                      </c:pt>
                      <c:pt idx="260">
                        <c:v>6.2123494148254396E-2</c:v>
                      </c:pt>
                      <c:pt idx="261">
                        <c:v>6.2123494148254396E-2</c:v>
                      </c:pt>
                      <c:pt idx="262">
                        <c:v>6.306476116180422E-2</c:v>
                      </c:pt>
                      <c:pt idx="263">
                        <c:v>6.306476116180422E-2</c:v>
                      </c:pt>
                      <c:pt idx="264">
                        <c:v>6.306476116180422E-2</c:v>
                      </c:pt>
                      <c:pt idx="265">
                        <c:v>6.306476116180422E-2</c:v>
                      </c:pt>
                      <c:pt idx="266">
                        <c:v>6.306476116180422E-2</c:v>
                      </c:pt>
                      <c:pt idx="267">
                        <c:v>6.306476116180422E-2</c:v>
                      </c:pt>
                      <c:pt idx="268">
                        <c:v>6.4006023406982429E-2</c:v>
                      </c:pt>
                      <c:pt idx="269">
                        <c:v>6.4006023406982429E-2</c:v>
                      </c:pt>
                      <c:pt idx="270">
                        <c:v>6.4006023406982429E-2</c:v>
                      </c:pt>
                      <c:pt idx="271">
                        <c:v>6.4947290420532225E-2</c:v>
                      </c:pt>
                      <c:pt idx="272">
                        <c:v>6.4947290420532225E-2</c:v>
                      </c:pt>
                      <c:pt idx="273">
                        <c:v>6.4947290420532225E-2</c:v>
                      </c:pt>
                      <c:pt idx="274">
                        <c:v>6.4947290420532225E-2</c:v>
                      </c:pt>
                      <c:pt idx="275">
                        <c:v>6.4947290420532225E-2</c:v>
                      </c:pt>
                      <c:pt idx="276">
                        <c:v>6.5888557434082035E-2</c:v>
                      </c:pt>
                      <c:pt idx="277">
                        <c:v>6.5888557434082035E-2</c:v>
                      </c:pt>
                      <c:pt idx="278">
                        <c:v>6.5888557434082035E-2</c:v>
                      </c:pt>
                      <c:pt idx="279">
                        <c:v>6.5888557434082035E-2</c:v>
                      </c:pt>
                      <c:pt idx="280">
                        <c:v>6.6829819679260258E-2</c:v>
                      </c:pt>
                      <c:pt idx="281">
                        <c:v>6.6829819679260258E-2</c:v>
                      </c:pt>
                      <c:pt idx="282">
                        <c:v>6.7771086692810067E-2</c:v>
                      </c:pt>
                      <c:pt idx="283">
                        <c:v>6.7771086692810067E-2</c:v>
                      </c:pt>
                      <c:pt idx="284">
                        <c:v>6.7771086692810067E-2</c:v>
                      </c:pt>
                      <c:pt idx="285">
                        <c:v>6.7771086692810067E-2</c:v>
                      </c:pt>
                      <c:pt idx="286">
                        <c:v>6.7771086692810067E-2</c:v>
                      </c:pt>
                      <c:pt idx="287">
                        <c:v>6.7771086692810067E-2</c:v>
                      </c:pt>
                      <c:pt idx="288">
                        <c:v>6.8712348937988277E-2</c:v>
                      </c:pt>
                      <c:pt idx="289">
                        <c:v>6.8712348937988277E-2</c:v>
                      </c:pt>
                      <c:pt idx="290">
                        <c:v>6.8712348937988277E-2</c:v>
                      </c:pt>
                      <c:pt idx="291">
                        <c:v>6.8712348937988277E-2</c:v>
                      </c:pt>
                      <c:pt idx="292">
                        <c:v>6.96536159515381E-2</c:v>
                      </c:pt>
                      <c:pt idx="293">
                        <c:v>6.8712348937988277E-2</c:v>
                      </c:pt>
                      <c:pt idx="294">
                        <c:v>6.96536159515381E-2</c:v>
                      </c:pt>
                      <c:pt idx="295">
                        <c:v>6.96536159515381E-2</c:v>
                      </c:pt>
                      <c:pt idx="296">
                        <c:v>6.96536159515381E-2</c:v>
                      </c:pt>
                      <c:pt idx="297">
                        <c:v>7.0594882965087896E-2</c:v>
                      </c:pt>
                      <c:pt idx="298">
                        <c:v>7.0594882965087896E-2</c:v>
                      </c:pt>
                      <c:pt idx="299">
                        <c:v>7.1536145210266133E-2</c:v>
                      </c:pt>
                      <c:pt idx="300">
                        <c:v>7.0594882965087896E-2</c:v>
                      </c:pt>
                      <c:pt idx="301">
                        <c:v>7.1536145210266133E-2</c:v>
                      </c:pt>
                      <c:pt idx="302">
                        <c:v>7.1536145210266133E-2</c:v>
                      </c:pt>
                      <c:pt idx="303">
                        <c:v>7.1536145210266133E-2</c:v>
                      </c:pt>
                      <c:pt idx="304">
                        <c:v>7.1536145210266133E-2</c:v>
                      </c:pt>
                      <c:pt idx="305">
                        <c:v>7.1536145210266133E-2</c:v>
                      </c:pt>
                      <c:pt idx="306">
                        <c:v>7.2477412223815915E-2</c:v>
                      </c:pt>
                      <c:pt idx="307">
                        <c:v>7.2477412223815915E-2</c:v>
                      </c:pt>
                      <c:pt idx="308">
                        <c:v>7.2477412223815915E-2</c:v>
                      </c:pt>
                      <c:pt idx="309">
                        <c:v>7.2477412223815915E-2</c:v>
                      </c:pt>
                      <c:pt idx="310">
                        <c:v>7.3418674468994138E-2</c:v>
                      </c:pt>
                      <c:pt idx="311">
                        <c:v>7.3418674468994138E-2</c:v>
                      </c:pt>
                      <c:pt idx="312">
                        <c:v>7.3418674468994138E-2</c:v>
                      </c:pt>
                      <c:pt idx="313">
                        <c:v>7.3418674468994138E-2</c:v>
                      </c:pt>
                      <c:pt idx="314">
                        <c:v>7.4359941482543948E-2</c:v>
                      </c:pt>
                      <c:pt idx="315">
                        <c:v>7.4359941482543948E-2</c:v>
                      </c:pt>
                      <c:pt idx="316">
                        <c:v>7.4359941482543948E-2</c:v>
                      </c:pt>
                      <c:pt idx="317">
                        <c:v>7.4359941482543948E-2</c:v>
                      </c:pt>
                      <c:pt idx="318">
                        <c:v>7.4359941482543948E-2</c:v>
                      </c:pt>
                      <c:pt idx="319">
                        <c:v>7.5301208496093772E-2</c:v>
                      </c:pt>
                      <c:pt idx="320">
                        <c:v>7.5301208496093772E-2</c:v>
                      </c:pt>
                      <c:pt idx="321">
                        <c:v>7.5301208496093772E-2</c:v>
                      </c:pt>
                      <c:pt idx="322">
                        <c:v>7.6242470741271981E-2</c:v>
                      </c:pt>
                      <c:pt idx="323">
                        <c:v>7.6242470741271981E-2</c:v>
                      </c:pt>
                      <c:pt idx="324">
                        <c:v>7.6242470741271981E-2</c:v>
                      </c:pt>
                      <c:pt idx="325">
                        <c:v>7.6242470741271981E-2</c:v>
                      </c:pt>
                      <c:pt idx="326">
                        <c:v>7.7183737754821777E-2</c:v>
                      </c:pt>
                      <c:pt idx="327">
                        <c:v>7.7183737754821777E-2</c:v>
                      </c:pt>
                      <c:pt idx="328">
                        <c:v>7.7183737754821777E-2</c:v>
                      </c:pt>
                      <c:pt idx="329">
                        <c:v>7.7183737754821777E-2</c:v>
                      </c:pt>
                      <c:pt idx="330">
                        <c:v>7.7183737754821777E-2</c:v>
                      </c:pt>
                      <c:pt idx="331">
                        <c:v>7.8125000000000014E-2</c:v>
                      </c:pt>
                      <c:pt idx="332">
                        <c:v>7.8125000000000014E-2</c:v>
                      </c:pt>
                      <c:pt idx="333">
                        <c:v>7.8125000000000014E-2</c:v>
                      </c:pt>
                      <c:pt idx="334">
                        <c:v>7.8125000000000014E-2</c:v>
                      </c:pt>
                      <c:pt idx="335">
                        <c:v>7.906626701354981E-2</c:v>
                      </c:pt>
                      <c:pt idx="336">
                        <c:v>7.906626701354981E-2</c:v>
                      </c:pt>
                      <c:pt idx="337">
                        <c:v>7.906626701354981E-2</c:v>
                      </c:pt>
                      <c:pt idx="338">
                        <c:v>7.906626701354981E-2</c:v>
                      </c:pt>
                      <c:pt idx="339">
                        <c:v>8.0007534027099619E-2</c:v>
                      </c:pt>
                      <c:pt idx="340">
                        <c:v>7.906626701354981E-2</c:v>
                      </c:pt>
                      <c:pt idx="341">
                        <c:v>8.0007534027099619E-2</c:v>
                      </c:pt>
                      <c:pt idx="342">
                        <c:v>8.0007534027099619E-2</c:v>
                      </c:pt>
                      <c:pt idx="343">
                        <c:v>8.0007534027099619E-2</c:v>
                      </c:pt>
                      <c:pt idx="344">
                        <c:v>8.0007534027099619E-2</c:v>
                      </c:pt>
                      <c:pt idx="345">
                        <c:v>8.0948801040649415E-2</c:v>
                      </c:pt>
                      <c:pt idx="346">
                        <c:v>8.0948801040649415E-2</c:v>
                      </c:pt>
                      <c:pt idx="347">
                        <c:v>8.0948801040649415E-2</c:v>
                      </c:pt>
                      <c:pt idx="348">
                        <c:v>8.0948801040649415E-2</c:v>
                      </c:pt>
                      <c:pt idx="349">
                        <c:v>8.1890058517456052E-2</c:v>
                      </c:pt>
                      <c:pt idx="350">
                        <c:v>8.1890058517456052E-2</c:v>
                      </c:pt>
                      <c:pt idx="351">
                        <c:v>8.1890058517456052E-2</c:v>
                      </c:pt>
                      <c:pt idx="352">
                        <c:v>8.1890058517456052E-2</c:v>
                      </c:pt>
                      <c:pt idx="353">
                        <c:v>8.2831325531005862E-2</c:v>
                      </c:pt>
                      <c:pt idx="354">
                        <c:v>8.2831325531005862E-2</c:v>
                      </c:pt>
                      <c:pt idx="355">
                        <c:v>8.2831325531005862E-2</c:v>
                      </c:pt>
                      <c:pt idx="356">
                        <c:v>8.2831325531005862E-2</c:v>
                      </c:pt>
                      <c:pt idx="357">
                        <c:v>8.3772592544555685E-2</c:v>
                      </c:pt>
                      <c:pt idx="358">
                        <c:v>8.3772592544555685E-2</c:v>
                      </c:pt>
                      <c:pt idx="359">
                        <c:v>8.3772592544555685E-2</c:v>
                      </c:pt>
                      <c:pt idx="360">
                        <c:v>8.3772592544555685E-2</c:v>
                      </c:pt>
                      <c:pt idx="361">
                        <c:v>8.3772592544555685E-2</c:v>
                      </c:pt>
                      <c:pt idx="362">
                        <c:v>8.4713859558105467E-2</c:v>
                      </c:pt>
                      <c:pt idx="363">
                        <c:v>8.4713859558105467E-2</c:v>
                      </c:pt>
                      <c:pt idx="364">
                        <c:v>8.4713859558105467E-2</c:v>
                      </c:pt>
                      <c:pt idx="365">
                        <c:v>8.4713859558105467E-2</c:v>
                      </c:pt>
                      <c:pt idx="366">
                        <c:v>8.4713859558105467E-2</c:v>
                      </c:pt>
                      <c:pt idx="367">
                        <c:v>8.5655126571655291E-2</c:v>
                      </c:pt>
                      <c:pt idx="368">
                        <c:v>8.5655126571655291E-2</c:v>
                      </c:pt>
                      <c:pt idx="369">
                        <c:v>8.5655126571655291E-2</c:v>
                      </c:pt>
                      <c:pt idx="370">
                        <c:v>8.6596384048461927E-2</c:v>
                      </c:pt>
                      <c:pt idx="371">
                        <c:v>8.6596384048461927E-2</c:v>
                      </c:pt>
                      <c:pt idx="372">
                        <c:v>8.6596384048461927E-2</c:v>
                      </c:pt>
                      <c:pt idx="373">
                        <c:v>8.6596384048461927E-2</c:v>
                      </c:pt>
                      <c:pt idx="374">
                        <c:v>8.6596384048461927E-2</c:v>
                      </c:pt>
                      <c:pt idx="375">
                        <c:v>8.7537651062011723E-2</c:v>
                      </c:pt>
                      <c:pt idx="376">
                        <c:v>8.7537651062011723E-2</c:v>
                      </c:pt>
                      <c:pt idx="377">
                        <c:v>8.7537651062011723E-2</c:v>
                      </c:pt>
                      <c:pt idx="378">
                        <c:v>8.7537651062011723E-2</c:v>
                      </c:pt>
                      <c:pt idx="379">
                        <c:v>8.8478918075561533E-2</c:v>
                      </c:pt>
                      <c:pt idx="380">
                        <c:v>8.8478918075561533E-2</c:v>
                      </c:pt>
                      <c:pt idx="381">
                        <c:v>8.9420185089111329E-2</c:v>
                      </c:pt>
                      <c:pt idx="382">
                        <c:v>8.8478918075561533E-2</c:v>
                      </c:pt>
                      <c:pt idx="383">
                        <c:v>8.9420185089111329E-2</c:v>
                      </c:pt>
                      <c:pt idx="384">
                        <c:v>8.9420185089111329E-2</c:v>
                      </c:pt>
                      <c:pt idx="385">
                        <c:v>9.0361442565917965E-2</c:v>
                      </c:pt>
                      <c:pt idx="386">
                        <c:v>9.0361442565917965E-2</c:v>
                      </c:pt>
                      <c:pt idx="387">
                        <c:v>9.0361442565917965E-2</c:v>
                      </c:pt>
                      <c:pt idx="388">
                        <c:v>9.0361442565917965E-2</c:v>
                      </c:pt>
                      <c:pt idx="389">
                        <c:v>9.0361442565917965E-2</c:v>
                      </c:pt>
                      <c:pt idx="390">
                        <c:v>9.0361442565917965E-2</c:v>
                      </c:pt>
                      <c:pt idx="391">
                        <c:v>9.1302709579467775E-2</c:v>
                      </c:pt>
                      <c:pt idx="392">
                        <c:v>9.1302709579467775E-2</c:v>
                      </c:pt>
                      <c:pt idx="393">
                        <c:v>9.2243976593017599E-2</c:v>
                      </c:pt>
                      <c:pt idx="394">
                        <c:v>9.2243976593017599E-2</c:v>
                      </c:pt>
                      <c:pt idx="395">
                        <c:v>9.2243976593017599E-2</c:v>
                      </c:pt>
                      <c:pt idx="396">
                        <c:v>9.2243976593017599E-2</c:v>
                      </c:pt>
                      <c:pt idx="397">
                        <c:v>9.2243976593017599E-2</c:v>
                      </c:pt>
                      <c:pt idx="398">
                        <c:v>9.3185243606567381E-2</c:v>
                      </c:pt>
                      <c:pt idx="399">
                        <c:v>9.3185243606567381E-2</c:v>
                      </c:pt>
                      <c:pt idx="400">
                        <c:v>9.3185243606567381E-2</c:v>
                      </c:pt>
                      <c:pt idx="401">
                        <c:v>9.412651062011719E-2</c:v>
                      </c:pt>
                      <c:pt idx="402">
                        <c:v>9.412651062011719E-2</c:v>
                      </c:pt>
                      <c:pt idx="403">
                        <c:v>9.412651062011719E-2</c:v>
                      </c:pt>
                      <c:pt idx="404">
                        <c:v>9.412651062011719E-2</c:v>
                      </c:pt>
                      <c:pt idx="405">
                        <c:v>9.5067768096923827E-2</c:v>
                      </c:pt>
                      <c:pt idx="406">
                        <c:v>9.412651062011719E-2</c:v>
                      </c:pt>
                      <c:pt idx="407">
                        <c:v>9.5067768096923827E-2</c:v>
                      </c:pt>
                      <c:pt idx="408">
                        <c:v>9.5067768096923827E-2</c:v>
                      </c:pt>
                      <c:pt idx="409">
                        <c:v>9.6009035110473651E-2</c:v>
                      </c:pt>
                      <c:pt idx="410">
                        <c:v>9.5067768096923827E-2</c:v>
                      </c:pt>
                      <c:pt idx="411">
                        <c:v>9.6009035110473651E-2</c:v>
                      </c:pt>
                      <c:pt idx="412">
                        <c:v>9.6009035110473651E-2</c:v>
                      </c:pt>
                      <c:pt idx="413">
                        <c:v>9.6950302124023446E-2</c:v>
                      </c:pt>
                      <c:pt idx="414">
                        <c:v>9.6950302124023446E-2</c:v>
                      </c:pt>
                      <c:pt idx="415">
                        <c:v>9.6950302124023446E-2</c:v>
                      </c:pt>
                      <c:pt idx="416">
                        <c:v>9.6950302124023446E-2</c:v>
                      </c:pt>
                      <c:pt idx="417">
                        <c:v>9.7891569137573256E-2</c:v>
                      </c:pt>
                      <c:pt idx="418">
                        <c:v>9.7891569137573256E-2</c:v>
                      </c:pt>
                      <c:pt idx="419">
                        <c:v>9.7891569137573256E-2</c:v>
                      </c:pt>
                      <c:pt idx="420">
                        <c:v>9.7891569137573256E-2</c:v>
                      </c:pt>
                      <c:pt idx="421">
                        <c:v>9.8832836151123052E-2</c:v>
                      </c:pt>
                      <c:pt idx="422">
                        <c:v>9.8832836151123052E-2</c:v>
                      </c:pt>
                      <c:pt idx="423">
                        <c:v>9.8832836151123052E-2</c:v>
                      </c:pt>
                      <c:pt idx="424">
                        <c:v>9.8832836151123052E-2</c:v>
                      </c:pt>
                      <c:pt idx="425">
                        <c:v>9.9774093627929689E-2</c:v>
                      </c:pt>
                      <c:pt idx="426">
                        <c:v>9.9774093627929689E-2</c:v>
                      </c:pt>
                      <c:pt idx="427">
                        <c:v>9.9774093627929689E-2</c:v>
                      </c:pt>
                      <c:pt idx="428">
                        <c:v>9.9774093627929689E-2</c:v>
                      </c:pt>
                      <c:pt idx="429">
                        <c:v>0.1007153606414795</c:v>
                      </c:pt>
                      <c:pt idx="430">
                        <c:v>0.1007153606414795</c:v>
                      </c:pt>
                      <c:pt idx="431">
                        <c:v>0.1007153606414795</c:v>
                      </c:pt>
                      <c:pt idx="432">
                        <c:v>0.1007153606414795</c:v>
                      </c:pt>
                      <c:pt idx="433">
                        <c:v>0.10165662765502929</c:v>
                      </c:pt>
                      <c:pt idx="434">
                        <c:v>0.10165662765502929</c:v>
                      </c:pt>
                      <c:pt idx="435">
                        <c:v>0.10165662765502929</c:v>
                      </c:pt>
                      <c:pt idx="436">
                        <c:v>0.1025978946685791</c:v>
                      </c:pt>
                      <c:pt idx="437">
                        <c:v>0.10165662765502929</c:v>
                      </c:pt>
                      <c:pt idx="438">
                        <c:v>0.1025978946685791</c:v>
                      </c:pt>
                      <c:pt idx="439">
                        <c:v>0.1025978946685791</c:v>
                      </c:pt>
                      <c:pt idx="440">
                        <c:v>0.1025978946685791</c:v>
                      </c:pt>
                      <c:pt idx="441">
                        <c:v>0.10353916168212893</c:v>
                      </c:pt>
                      <c:pt idx="442">
                        <c:v>0.10353916168212893</c:v>
                      </c:pt>
                      <c:pt idx="443">
                        <c:v>0.10353916168212893</c:v>
                      </c:pt>
                      <c:pt idx="444">
                        <c:v>0.10448041915893556</c:v>
                      </c:pt>
                      <c:pt idx="445">
                        <c:v>0.10448041915893556</c:v>
                      </c:pt>
                      <c:pt idx="446">
                        <c:v>0.10448041915893556</c:v>
                      </c:pt>
                      <c:pt idx="447">
                        <c:v>0.10542168617248536</c:v>
                      </c:pt>
                      <c:pt idx="448">
                        <c:v>0.10542168617248536</c:v>
                      </c:pt>
                      <c:pt idx="449">
                        <c:v>0.10542168617248536</c:v>
                      </c:pt>
                      <c:pt idx="450">
                        <c:v>0.10636295318603517</c:v>
                      </c:pt>
                      <c:pt idx="451">
                        <c:v>0.10636295318603517</c:v>
                      </c:pt>
                      <c:pt idx="452">
                        <c:v>0.10636295318603517</c:v>
                      </c:pt>
                      <c:pt idx="453">
                        <c:v>0.10636295318603517</c:v>
                      </c:pt>
                      <c:pt idx="454">
                        <c:v>0.10730422019958497</c:v>
                      </c:pt>
                      <c:pt idx="455">
                        <c:v>0.10730422019958497</c:v>
                      </c:pt>
                      <c:pt idx="456">
                        <c:v>0.10730422019958497</c:v>
                      </c:pt>
                      <c:pt idx="457">
                        <c:v>0.10730422019958497</c:v>
                      </c:pt>
                      <c:pt idx="458">
                        <c:v>0.10824548721313478</c:v>
                      </c:pt>
                      <c:pt idx="459">
                        <c:v>0.10824548721313478</c:v>
                      </c:pt>
                      <c:pt idx="460">
                        <c:v>0.10918674468994141</c:v>
                      </c:pt>
                      <c:pt idx="461">
                        <c:v>0.10824548721313478</c:v>
                      </c:pt>
                      <c:pt idx="462">
                        <c:v>0.10918674468994141</c:v>
                      </c:pt>
                      <c:pt idx="463">
                        <c:v>0.10918674468994141</c:v>
                      </c:pt>
                      <c:pt idx="464">
                        <c:v>0.10918674468994141</c:v>
                      </c:pt>
                      <c:pt idx="465">
                        <c:v>0.11012801170349121</c:v>
                      </c:pt>
                      <c:pt idx="466">
                        <c:v>0.11012801170349121</c:v>
                      </c:pt>
                      <c:pt idx="467">
                        <c:v>0.11012801170349121</c:v>
                      </c:pt>
                      <c:pt idx="468">
                        <c:v>0.11012801170349121</c:v>
                      </c:pt>
                      <c:pt idx="469">
                        <c:v>0.11106927871704102</c:v>
                      </c:pt>
                      <c:pt idx="470">
                        <c:v>0.11106927871704102</c:v>
                      </c:pt>
                      <c:pt idx="471">
                        <c:v>0.11106927871704102</c:v>
                      </c:pt>
                      <c:pt idx="472">
                        <c:v>0.11106927871704102</c:v>
                      </c:pt>
                      <c:pt idx="473">
                        <c:v>0.11201054573059084</c:v>
                      </c:pt>
                      <c:pt idx="474">
                        <c:v>0.11201054573059084</c:v>
                      </c:pt>
                      <c:pt idx="475">
                        <c:v>0.11201054573059084</c:v>
                      </c:pt>
                      <c:pt idx="476">
                        <c:v>0.11295181274414062</c:v>
                      </c:pt>
                      <c:pt idx="477">
                        <c:v>0.11295181274414062</c:v>
                      </c:pt>
                      <c:pt idx="478">
                        <c:v>0.11295181274414062</c:v>
                      </c:pt>
                      <c:pt idx="479">
                        <c:v>0.11295181274414062</c:v>
                      </c:pt>
                      <c:pt idx="480">
                        <c:v>0.11389307022094727</c:v>
                      </c:pt>
                      <c:pt idx="481">
                        <c:v>0.11389307022094727</c:v>
                      </c:pt>
                      <c:pt idx="482">
                        <c:v>0.11389307022094727</c:v>
                      </c:pt>
                      <c:pt idx="483">
                        <c:v>0.11483433723449708</c:v>
                      </c:pt>
                      <c:pt idx="484">
                        <c:v>0.11483433723449708</c:v>
                      </c:pt>
                      <c:pt idx="485">
                        <c:v>0.11483433723449708</c:v>
                      </c:pt>
                      <c:pt idx="486">
                        <c:v>0.11483433723449708</c:v>
                      </c:pt>
                      <c:pt idx="487">
                        <c:v>0.11483433723449708</c:v>
                      </c:pt>
                      <c:pt idx="488">
                        <c:v>0.11577560424804688</c:v>
                      </c:pt>
                      <c:pt idx="489">
                        <c:v>0.11577560424804688</c:v>
                      </c:pt>
                      <c:pt idx="490">
                        <c:v>0.11671687126159669</c:v>
                      </c:pt>
                      <c:pt idx="491">
                        <c:v>0.11671687126159669</c:v>
                      </c:pt>
                      <c:pt idx="492">
                        <c:v>0.11671687126159669</c:v>
                      </c:pt>
                      <c:pt idx="493">
                        <c:v>0.11671687126159669</c:v>
                      </c:pt>
                      <c:pt idx="494">
                        <c:v>0.11765813827514648</c:v>
                      </c:pt>
                      <c:pt idx="495">
                        <c:v>0.11765813827514648</c:v>
                      </c:pt>
                      <c:pt idx="496">
                        <c:v>0.11765813827514648</c:v>
                      </c:pt>
                      <c:pt idx="497">
                        <c:v>0.11859939575195312</c:v>
                      </c:pt>
                      <c:pt idx="498">
                        <c:v>0.11859939575195312</c:v>
                      </c:pt>
                      <c:pt idx="499">
                        <c:v>0.11859939575195312</c:v>
                      </c:pt>
                      <c:pt idx="500">
                        <c:v>0.11859939575195312</c:v>
                      </c:pt>
                      <c:pt idx="501">
                        <c:v>0.11954066276550293</c:v>
                      </c:pt>
                      <c:pt idx="502">
                        <c:v>0.11954066276550293</c:v>
                      </c:pt>
                      <c:pt idx="503">
                        <c:v>0.11954066276550293</c:v>
                      </c:pt>
                      <c:pt idx="504">
                        <c:v>0.12048192977905275</c:v>
                      </c:pt>
                      <c:pt idx="505">
                        <c:v>0.12048192977905275</c:v>
                      </c:pt>
                      <c:pt idx="506">
                        <c:v>0.12048192977905275</c:v>
                      </c:pt>
                      <c:pt idx="507">
                        <c:v>0.12142319679260254</c:v>
                      </c:pt>
                      <c:pt idx="508">
                        <c:v>0.12142319679260254</c:v>
                      </c:pt>
                      <c:pt idx="509">
                        <c:v>0.12142319679260254</c:v>
                      </c:pt>
                      <c:pt idx="510">
                        <c:v>0.12142319679260254</c:v>
                      </c:pt>
                      <c:pt idx="511">
                        <c:v>0.12236446380615236</c:v>
                      </c:pt>
                      <c:pt idx="512">
                        <c:v>0.12236446380615236</c:v>
                      </c:pt>
                      <c:pt idx="513">
                        <c:v>0.12236446380615236</c:v>
                      </c:pt>
                      <c:pt idx="514">
                        <c:v>0.12236446380615236</c:v>
                      </c:pt>
                      <c:pt idx="515">
                        <c:v>0.123305721282959</c:v>
                      </c:pt>
                      <c:pt idx="516">
                        <c:v>0.12424698829650879</c:v>
                      </c:pt>
                      <c:pt idx="517">
                        <c:v>0.12424698829650879</c:v>
                      </c:pt>
                      <c:pt idx="518">
                        <c:v>0.12424698829650879</c:v>
                      </c:pt>
                      <c:pt idx="519">
                        <c:v>0.12424698829650879</c:v>
                      </c:pt>
                      <c:pt idx="520">
                        <c:v>0.12424698829650879</c:v>
                      </c:pt>
                      <c:pt idx="521">
                        <c:v>0.12518825531005862</c:v>
                      </c:pt>
                      <c:pt idx="522">
                        <c:v>0.12518825531005862</c:v>
                      </c:pt>
                      <c:pt idx="523">
                        <c:v>0.12518825531005862</c:v>
                      </c:pt>
                      <c:pt idx="524">
                        <c:v>0.12518825531005862</c:v>
                      </c:pt>
                      <c:pt idx="525">
                        <c:v>0.12612952232360844</c:v>
                      </c:pt>
                      <c:pt idx="526">
                        <c:v>0.12612952232360844</c:v>
                      </c:pt>
                      <c:pt idx="527">
                        <c:v>0.12707078933715821</c:v>
                      </c:pt>
                      <c:pt idx="528">
                        <c:v>0.12707078933715821</c:v>
                      </c:pt>
                      <c:pt idx="529">
                        <c:v>0.12707078933715821</c:v>
                      </c:pt>
                      <c:pt idx="530">
                        <c:v>0.12801204681396486</c:v>
                      </c:pt>
                      <c:pt idx="531">
                        <c:v>0.12801204681396486</c:v>
                      </c:pt>
                      <c:pt idx="532">
                        <c:v>0.12801204681396486</c:v>
                      </c:pt>
                      <c:pt idx="533">
                        <c:v>0.12801204681396486</c:v>
                      </c:pt>
                      <c:pt idx="534">
                        <c:v>0.12895331382751468</c:v>
                      </c:pt>
                      <c:pt idx="535">
                        <c:v>0.12895331382751468</c:v>
                      </c:pt>
                      <c:pt idx="536">
                        <c:v>0.12895331382751468</c:v>
                      </c:pt>
                      <c:pt idx="537">
                        <c:v>0.12989458084106445</c:v>
                      </c:pt>
                      <c:pt idx="538">
                        <c:v>0.12989458084106445</c:v>
                      </c:pt>
                      <c:pt idx="539">
                        <c:v>0.12989458084106445</c:v>
                      </c:pt>
                      <c:pt idx="540">
                        <c:v>0.12989458084106445</c:v>
                      </c:pt>
                      <c:pt idx="541">
                        <c:v>0.13083584785461427</c:v>
                      </c:pt>
                      <c:pt idx="542">
                        <c:v>0.13083584785461427</c:v>
                      </c:pt>
                      <c:pt idx="543">
                        <c:v>0.13177711486816407</c:v>
                      </c:pt>
                      <c:pt idx="544">
                        <c:v>0.13177711486816407</c:v>
                      </c:pt>
                      <c:pt idx="545">
                        <c:v>0.13177711486816407</c:v>
                      </c:pt>
                      <c:pt idx="546">
                        <c:v>0.13271837234497069</c:v>
                      </c:pt>
                      <c:pt idx="547">
                        <c:v>0.13271837234497069</c:v>
                      </c:pt>
                      <c:pt idx="548">
                        <c:v>0.13271837234497069</c:v>
                      </c:pt>
                      <c:pt idx="549">
                        <c:v>0.13365963935852052</c:v>
                      </c:pt>
                      <c:pt idx="550">
                        <c:v>0.13365963935852052</c:v>
                      </c:pt>
                      <c:pt idx="551">
                        <c:v>0.13365963935852052</c:v>
                      </c:pt>
                      <c:pt idx="552">
                        <c:v>0.13460090637207031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'NORMALWEIGHT 7'!$I$6:$I$558</c15:sqref>
                        </c15:formulaRef>
                      </c:ext>
                    </c:extLst>
                    <c:numCache>
                      <c:formatCode>0.00</c:formatCode>
                      <c:ptCount val="553"/>
                      <c:pt idx="0">
                        <c:v>3467.6605951230076</c:v>
                      </c:pt>
                      <c:pt idx="1">
                        <c:v>4728.6279570929428</c:v>
                      </c:pt>
                      <c:pt idx="2">
                        <c:v>5989.5953190628779</c:v>
                      </c:pt>
                      <c:pt idx="3">
                        <c:v>7250.5626810328131</c:v>
                      </c:pt>
                      <c:pt idx="4">
                        <c:v>8511.5300430027492</c:v>
                      </c:pt>
                      <c:pt idx="5">
                        <c:v>9772.4974049726843</c:v>
                      </c:pt>
                      <c:pt idx="6">
                        <c:v>11033.46546635399</c:v>
                      </c:pt>
                      <c:pt idx="7">
                        <c:v>12452.052874305953</c:v>
                      </c:pt>
                      <c:pt idx="8">
                        <c:v>13713.02163509863</c:v>
                      </c:pt>
                      <c:pt idx="9">
                        <c:v>14816.366852852425</c:v>
                      </c:pt>
                      <c:pt idx="10">
                        <c:v>16234.956359038501</c:v>
                      </c:pt>
                      <c:pt idx="11">
                        <c:v>17653.544466401836</c:v>
                      </c:pt>
                      <c:pt idx="12">
                        <c:v>18914.511828371771</c:v>
                      </c:pt>
                      <c:pt idx="13">
                        <c:v>20175.479190341706</c:v>
                      </c:pt>
                      <c:pt idx="14">
                        <c:v>21751.688043098438</c:v>
                      </c:pt>
                      <c:pt idx="15">
                        <c:v>22697.413914281577</c:v>
                      </c:pt>
                      <c:pt idx="16">
                        <c:v>24588.864257825109</c:v>
                      </c:pt>
                      <c:pt idx="17">
                        <c:v>25534.591527830988</c:v>
                      </c:pt>
                      <c:pt idx="18">
                        <c:v>26637.938144407522</c:v>
                      </c:pt>
                      <c:pt idx="19">
                        <c:v>27898.904107554717</c:v>
                      </c:pt>
                      <c:pt idx="20">
                        <c:v>29159.872868347393</c:v>
                      </c:pt>
                      <c:pt idx="21">
                        <c:v>30578.460975710728</c:v>
                      </c:pt>
                      <c:pt idx="22">
                        <c:v>32154.671227290204</c:v>
                      </c:pt>
                      <c:pt idx="23">
                        <c:v>33888.500825440336</c:v>
                      </c:pt>
                      <c:pt idx="24">
                        <c:v>35779.952567806613</c:v>
                      </c:pt>
                      <c:pt idx="25">
                        <c:v>35779.952567806613</c:v>
                      </c:pt>
                      <c:pt idx="26">
                        <c:v>37829.023656743542</c:v>
                      </c:pt>
                      <c:pt idx="27">
                        <c:v>39878.094745680472</c:v>
                      </c:pt>
                      <c:pt idx="28">
                        <c:v>42084.787978833541</c:v>
                      </c:pt>
                      <c:pt idx="29">
                        <c:v>42084.787978833541</c:v>
                      </c:pt>
                      <c:pt idx="30">
                        <c:v>44291.481211986618</c:v>
                      </c:pt>
                      <c:pt idx="31">
                        <c:v>46498.174445139688</c:v>
                      </c:pt>
                      <c:pt idx="32">
                        <c:v>48862.489822508905</c:v>
                      </c:pt>
                      <c:pt idx="33">
                        <c:v>48862.489822508905</c:v>
                      </c:pt>
                      <c:pt idx="34">
                        <c:v>51226.802402232635</c:v>
                      </c:pt>
                      <c:pt idx="35">
                        <c:v>51699.666037235569</c:v>
                      </c:pt>
                      <c:pt idx="36">
                        <c:v>52645.393307241451</c:v>
                      </c:pt>
                      <c:pt idx="37">
                        <c:v>53906.359270388646</c:v>
                      </c:pt>
                      <c:pt idx="38">
                        <c:v>55324.944580106494</c:v>
                      </c:pt>
                      <c:pt idx="39">
                        <c:v>56585.916138544657</c:v>
                      </c:pt>
                      <c:pt idx="40">
                        <c:v>57689.262755121192</c:v>
                      </c:pt>
                      <c:pt idx="41">
                        <c:v>59107.84806483904</c:v>
                      </c:pt>
                      <c:pt idx="42">
                        <c:v>60368.814027986235</c:v>
                      </c:pt>
                      <c:pt idx="43">
                        <c:v>61629.785586424397</c:v>
                      </c:pt>
                      <c:pt idx="44">
                        <c:v>62890.751549571592</c:v>
                      </c:pt>
                      <c:pt idx="45">
                        <c:v>64151.71751271878</c:v>
                      </c:pt>
                      <c:pt idx="46">
                        <c:v>65412.689071156943</c:v>
                      </c:pt>
                      <c:pt idx="47">
                        <c:v>66673.655034304131</c:v>
                      </c:pt>
                      <c:pt idx="48">
                        <c:v>67934.620997451333</c:v>
                      </c:pt>
                      <c:pt idx="49">
                        <c:v>69195.586960598521</c:v>
                      </c:pt>
                      <c:pt idx="50">
                        <c:v>70456.558519036684</c:v>
                      </c:pt>
                      <c:pt idx="51">
                        <c:v>71717.524482183871</c:v>
                      </c:pt>
                      <c:pt idx="52">
                        <c:v>72978.490445331074</c:v>
                      </c:pt>
                      <c:pt idx="53">
                        <c:v>74239.456408478261</c:v>
                      </c:pt>
                      <c:pt idx="54">
                        <c:v>75500.427966916424</c:v>
                      </c:pt>
                      <c:pt idx="55">
                        <c:v>76761.393930063627</c:v>
                      </c:pt>
                      <c:pt idx="56">
                        <c:v>78022.359893210814</c:v>
                      </c:pt>
                      <c:pt idx="57">
                        <c:v>79283.325856358002</c:v>
                      </c:pt>
                      <c:pt idx="58">
                        <c:v>80544.297414796165</c:v>
                      </c:pt>
                      <c:pt idx="59">
                        <c:v>81805.263377943367</c:v>
                      </c:pt>
                      <c:pt idx="60">
                        <c:v>83066.229341090555</c:v>
                      </c:pt>
                      <c:pt idx="61">
                        <c:v>84327.200899528718</c:v>
                      </c:pt>
                      <c:pt idx="62">
                        <c:v>85588.166862675906</c:v>
                      </c:pt>
                      <c:pt idx="63">
                        <c:v>86849.132825823108</c:v>
                      </c:pt>
                      <c:pt idx="64">
                        <c:v>88110.098788970296</c:v>
                      </c:pt>
                      <c:pt idx="65">
                        <c:v>89371.070347408458</c:v>
                      </c:pt>
                      <c:pt idx="66">
                        <c:v>90632.036310555646</c:v>
                      </c:pt>
                      <c:pt idx="67">
                        <c:v>91893.002273702848</c:v>
                      </c:pt>
                      <c:pt idx="68">
                        <c:v>93153.968236850036</c:v>
                      </c:pt>
                      <c:pt idx="69">
                        <c:v>94414.939795288199</c:v>
                      </c:pt>
                      <c:pt idx="70">
                        <c:v>95675.905758435387</c:v>
                      </c:pt>
                      <c:pt idx="71">
                        <c:v>96936.871721582589</c:v>
                      </c:pt>
                      <c:pt idx="72">
                        <c:v>98355.457031300437</c:v>
                      </c:pt>
                      <c:pt idx="73">
                        <c:v>99301.184301306319</c:v>
                      </c:pt>
                      <c:pt idx="74">
                        <c:v>100719.76961102417</c:v>
                      </c:pt>
                      <c:pt idx="75">
                        <c:v>102138.36611132395</c:v>
                      </c:pt>
                      <c:pt idx="76">
                        <c:v>103084.09338132983</c:v>
                      </c:pt>
                      <c:pt idx="77">
                        <c:v>104502.67869104768</c:v>
                      </c:pt>
                      <c:pt idx="78">
                        <c:v>105921.26400076553</c:v>
                      </c:pt>
                      <c:pt idx="79">
                        <c:v>106866.99127077141</c:v>
                      </c:pt>
                      <c:pt idx="80">
                        <c:v>108285.57658048926</c:v>
                      </c:pt>
                      <c:pt idx="81">
                        <c:v>109704.17308078904</c:v>
                      </c:pt>
                      <c:pt idx="82">
                        <c:v>110649.88916021299</c:v>
                      </c:pt>
                      <c:pt idx="83">
                        <c:v>112068.48566051277</c:v>
                      </c:pt>
                      <c:pt idx="84">
                        <c:v>113487.07097023062</c:v>
                      </c:pt>
                      <c:pt idx="85">
                        <c:v>114432.7982402365</c:v>
                      </c:pt>
                      <c:pt idx="86">
                        <c:v>115851.38354995435</c:v>
                      </c:pt>
                      <c:pt idx="87">
                        <c:v>117269.96885967221</c:v>
                      </c:pt>
                      <c:pt idx="88">
                        <c:v>118215.69612967808</c:v>
                      </c:pt>
                      <c:pt idx="89">
                        <c:v>119634.28143939593</c:v>
                      </c:pt>
                      <c:pt idx="90">
                        <c:v>121052.87793969573</c:v>
                      </c:pt>
                      <c:pt idx="91">
                        <c:v>121998.60520970159</c:v>
                      </c:pt>
                      <c:pt idx="92">
                        <c:v>123417.19051941946</c:v>
                      </c:pt>
                      <c:pt idx="93">
                        <c:v>124835.7758291373</c:v>
                      </c:pt>
                      <c:pt idx="94">
                        <c:v>125781.50309914318</c:v>
                      </c:pt>
                      <c:pt idx="95">
                        <c:v>127200.08840886103</c:v>
                      </c:pt>
                      <c:pt idx="96">
                        <c:v>128618.68490916082</c:v>
                      </c:pt>
                      <c:pt idx="97">
                        <c:v>129564.40098858476</c:v>
                      </c:pt>
                      <c:pt idx="98">
                        <c:v>130982.99748888455</c:v>
                      </c:pt>
                      <c:pt idx="99">
                        <c:v>132086.34410546109</c:v>
                      </c:pt>
                      <c:pt idx="100">
                        <c:v>133347.31006860826</c:v>
                      </c:pt>
                      <c:pt idx="101">
                        <c:v>134765.89537832612</c:v>
                      </c:pt>
                      <c:pt idx="102">
                        <c:v>136026.86134147333</c:v>
                      </c:pt>
                      <c:pt idx="103">
                        <c:v>137287.8273046205</c:v>
                      </c:pt>
                      <c:pt idx="104">
                        <c:v>138548.7932677677</c:v>
                      </c:pt>
                      <c:pt idx="105">
                        <c:v>139809.77042149683</c:v>
                      </c:pt>
                      <c:pt idx="106">
                        <c:v>141070.73638464403</c:v>
                      </c:pt>
                      <c:pt idx="107">
                        <c:v>142331.70234779123</c:v>
                      </c:pt>
                      <c:pt idx="108">
                        <c:v>143592.6683109384</c:v>
                      </c:pt>
                      <c:pt idx="109">
                        <c:v>144853.63427408561</c:v>
                      </c:pt>
                      <c:pt idx="110">
                        <c:v>146114.60023723281</c:v>
                      </c:pt>
                      <c:pt idx="111">
                        <c:v>147375.56620037998</c:v>
                      </c:pt>
                      <c:pt idx="112">
                        <c:v>148636.54335410913</c:v>
                      </c:pt>
                      <c:pt idx="113">
                        <c:v>149897.50931725631</c:v>
                      </c:pt>
                      <c:pt idx="114">
                        <c:v>151158.47528040351</c:v>
                      </c:pt>
                      <c:pt idx="115">
                        <c:v>152419.44124355071</c:v>
                      </c:pt>
                      <c:pt idx="116">
                        <c:v>153680.40720669788</c:v>
                      </c:pt>
                      <c:pt idx="117">
                        <c:v>154941.37316984509</c:v>
                      </c:pt>
                      <c:pt idx="118">
                        <c:v>156202.33913299229</c:v>
                      </c:pt>
                      <c:pt idx="119">
                        <c:v>157463.30509613946</c:v>
                      </c:pt>
                      <c:pt idx="120">
                        <c:v>158724.28224986861</c:v>
                      </c:pt>
                      <c:pt idx="121">
                        <c:v>159985.24821301579</c:v>
                      </c:pt>
                      <c:pt idx="122">
                        <c:v>161246.21417616299</c:v>
                      </c:pt>
                      <c:pt idx="123">
                        <c:v>162507.18013931019</c:v>
                      </c:pt>
                      <c:pt idx="124">
                        <c:v>163768.14610245737</c:v>
                      </c:pt>
                      <c:pt idx="125">
                        <c:v>165029.11206560457</c:v>
                      </c:pt>
                      <c:pt idx="126">
                        <c:v>166290.07802875177</c:v>
                      </c:pt>
                      <c:pt idx="127">
                        <c:v>167551.05518248089</c:v>
                      </c:pt>
                      <c:pt idx="128">
                        <c:v>168812.0211456281</c:v>
                      </c:pt>
                      <c:pt idx="129">
                        <c:v>170072.98710877527</c:v>
                      </c:pt>
                      <c:pt idx="130">
                        <c:v>171333.95307192247</c:v>
                      </c:pt>
                      <c:pt idx="131">
                        <c:v>172594.91903506967</c:v>
                      </c:pt>
                      <c:pt idx="132">
                        <c:v>173855.88499821685</c:v>
                      </c:pt>
                      <c:pt idx="133">
                        <c:v>175116.85096136405</c:v>
                      </c:pt>
                      <c:pt idx="134">
                        <c:v>176377.81692451125</c:v>
                      </c:pt>
                      <c:pt idx="135">
                        <c:v>177638.79407824037</c:v>
                      </c:pt>
                      <c:pt idx="136">
                        <c:v>178899.76004138758</c:v>
                      </c:pt>
                      <c:pt idx="137">
                        <c:v>180160.72600453475</c:v>
                      </c:pt>
                      <c:pt idx="138">
                        <c:v>181421.69196768195</c:v>
                      </c:pt>
                      <c:pt idx="139">
                        <c:v>182682.65793082915</c:v>
                      </c:pt>
                      <c:pt idx="140">
                        <c:v>183943.62389397633</c:v>
                      </c:pt>
                      <c:pt idx="141">
                        <c:v>185204.58985712353</c:v>
                      </c:pt>
                      <c:pt idx="142">
                        <c:v>186465.56701085265</c:v>
                      </c:pt>
                      <c:pt idx="143">
                        <c:v>187726.53297399986</c:v>
                      </c:pt>
                      <c:pt idx="144">
                        <c:v>188987.48774656511</c:v>
                      </c:pt>
                      <c:pt idx="145">
                        <c:v>190248.46490029423</c:v>
                      </c:pt>
                      <c:pt idx="146">
                        <c:v>191509.44205402338</c:v>
                      </c:pt>
                      <c:pt idx="147">
                        <c:v>192770.39682658864</c:v>
                      </c:pt>
                      <c:pt idx="148">
                        <c:v>194031.37398031776</c:v>
                      </c:pt>
                      <c:pt idx="149">
                        <c:v>195292.32875288301</c:v>
                      </c:pt>
                      <c:pt idx="150">
                        <c:v>196553.30590661214</c:v>
                      </c:pt>
                      <c:pt idx="151">
                        <c:v>197814.26067917742</c:v>
                      </c:pt>
                      <c:pt idx="152">
                        <c:v>199075.23783290654</c:v>
                      </c:pt>
                      <c:pt idx="153">
                        <c:v>200336.19260547179</c:v>
                      </c:pt>
                      <c:pt idx="154">
                        <c:v>201597.16975920091</c:v>
                      </c:pt>
                      <c:pt idx="155">
                        <c:v>202858.14691293004</c:v>
                      </c:pt>
                      <c:pt idx="156">
                        <c:v>204119.10168549532</c:v>
                      </c:pt>
                      <c:pt idx="157">
                        <c:v>205380.07883922444</c:v>
                      </c:pt>
                      <c:pt idx="158">
                        <c:v>206641.03361178969</c:v>
                      </c:pt>
                      <c:pt idx="159">
                        <c:v>207902.01076551882</c:v>
                      </c:pt>
                      <c:pt idx="160">
                        <c:v>209162.96553808407</c:v>
                      </c:pt>
                      <c:pt idx="161">
                        <c:v>210423.94269181319</c:v>
                      </c:pt>
                      <c:pt idx="162">
                        <c:v>211684.91984554235</c:v>
                      </c:pt>
                      <c:pt idx="163">
                        <c:v>212945.8746181076</c:v>
                      </c:pt>
                      <c:pt idx="164">
                        <c:v>214206.85177183672</c:v>
                      </c:pt>
                      <c:pt idx="165">
                        <c:v>215467.80654440197</c:v>
                      </c:pt>
                      <c:pt idx="166">
                        <c:v>216728.7836981311</c:v>
                      </c:pt>
                      <c:pt idx="167">
                        <c:v>217989.73847069638</c:v>
                      </c:pt>
                      <c:pt idx="168">
                        <c:v>219250.7156244255</c:v>
                      </c:pt>
                      <c:pt idx="169">
                        <c:v>220511.69277815463</c:v>
                      </c:pt>
                      <c:pt idx="170">
                        <c:v>221772.64755071988</c:v>
                      </c:pt>
                      <c:pt idx="171">
                        <c:v>223033.624704449</c:v>
                      </c:pt>
                      <c:pt idx="172">
                        <c:v>224294.57947701428</c:v>
                      </c:pt>
                      <c:pt idx="173">
                        <c:v>225555.55663074341</c:v>
                      </c:pt>
                      <c:pt idx="174">
                        <c:v>226816.51140330866</c:v>
                      </c:pt>
                      <c:pt idx="175">
                        <c:v>228077.48855703778</c:v>
                      </c:pt>
                      <c:pt idx="176">
                        <c:v>229338.4657107669</c:v>
                      </c:pt>
                      <c:pt idx="177">
                        <c:v>230599.42048333219</c:v>
                      </c:pt>
                      <c:pt idx="178">
                        <c:v>231860.39763706131</c:v>
                      </c:pt>
                      <c:pt idx="179">
                        <c:v>233121.35240962656</c:v>
                      </c:pt>
                      <c:pt idx="180">
                        <c:v>234382.32956335568</c:v>
                      </c:pt>
                      <c:pt idx="181">
                        <c:v>235643.28433592094</c:v>
                      </c:pt>
                      <c:pt idx="182">
                        <c:v>236904.26148965009</c:v>
                      </c:pt>
                      <c:pt idx="183">
                        <c:v>238165.21626221534</c:v>
                      </c:pt>
                      <c:pt idx="184">
                        <c:v>239426.19341594446</c:v>
                      </c:pt>
                      <c:pt idx="185">
                        <c:v>240687.17056967359</c:v>
                      </c:pt>
                      <c:pt idx="186">
                        <c:v>241948.12534223884</c:v>
                      </c:pt>
                      <c:pt idx="187">
                        <c:v>243209.10249596796</c:v>
                      </c:pt>
                      <c:pt idx="188">
                        <c:v>244470.05726853324</c:v>
                      </c:pt>
                      <c:pt idx="189">
                        <c:v>245731.03442226237</c:v>
                      </c:pt>
                      <c:pt idx="190">
                        <c:v>246991.98919482762</c:v>
                      </c:pt>
                      <c:pt idx="191">
                        <c:v>248252.96634855674</c:v>
                      </c:pt>
                      <c:pt idx="192">
                        <c:v>249513.94350228587</c:v>
                      </c:pt>
                      <c:pt idx="193">
                        <c:v>250774.89827485115</c:v>
                      </c:pt>
                      <c:pt idx="194">
                        <c:v>252035.87542858027</c:v>
                      </c:pt>
                      <c:pt idx="195">
                        <c:v>253296.83020114552</c:v>
                      </c:pt>
                      <c:pt idx="196">
                        <c:v>254557.80735487465</c:v>
                      </c:pt>
                      <c:pt idx="197">
                        <c:v>255818.7621274399</c:v>
                      </c:pt>
                      <c:pt idx="198">
                        <c:v>257079.73928116905</c:v>
                      </c:pt>
                      <c:pt idx="199">
                        <c:v>258340.71643489818</c:v>
                      </c:pt>
                      <c:pt idx="200">
                        <c:v>259601.67120746343</c:v>
                      </c:pt>
                      <c:pt idx="201">
                        <c:v>260862.64836119255</c:v>
                      </c:pt>
                      <c:pt idx="202">
                        <c:v>262123.6031337578</c:v>
                      </c:pt>
                      <c:pt idx="203">
                        <c:v>263384.58028748696</c:v>
                      </c:pt>
                      <c:pt idx="204">
                        <c:v>264645.53506005218</c:v>
                      </c:pt>
                      <c:pt idx="205">
                        <c:v>265906.5122137813</c:v>
                      </c:pt>
                      <c:pt idx="206">
                        <c:v>267167.48936751048</c:v>
                      </c:pt>
                      <c:pt idx="207">
                        <c:v>268428.44414007571</c:v>
                      </c:pt>
                      <c:pt idx="208">
                        <c:v>269689.42129380483</c:v>
                      </c:pt>
                      <c:pt idx="209">
                        <c:v>270950.37606637011</c:v>
                      </c:pt>
                      <c:pt idx="210">
                        <c:v>272211.35322009923</c:v>
                      </c:pt>
                      <c:pt idx="211">
                        <c:v>273472.30799266452</c:v>
                      </c:pt>
                      <c:pt idx="212">
                        <c:v>274733.28514639364</c:v>
                      </c:pt>
                      <c:pt idx="213">
                        <c:v>275994.23991895886</c:v>
                      </c:pt>
                      <c:pt idx="214">
                        <c:v>277255.21707268798</c:v>
                      </c:pt>
                      <c:pt idx="215">
                        <c:v>278516.19422641711</c:v>
                      </c:pt>
                      <c:pt idx="216">
                        <c:v>279777.14899898239</c:v>
                      </c:pt>
                      <c:pt idx="217">
                        <c:v>281038.12615271151</c:v>
                      </c:pt>
                      <c:pt idx="218">
                        <c:v>282299.08092527679</c:v>
                      </c:pt>
                      <c:pt idx="219">
                        <c:v>283560.05807900592</c:v>
                      </c:pt>
                      <c:pt idx="220">
                        <c:v>284821.01285157114</c:v>
                      </c:pt>
                      <c:pt idx="221">
                        <c:v>286081.99000530026</c:v>
                      </c:pt>
                      <c:pt idx="222">
                        <c:v>287342.96715902945</c:v>
                      </c:pt>
                      <c:pt idx="223">
                        <c:v>288603.92193159467</c:v>
                      </c:pt>
                      <c:pt idx="224">
                        <c:v>289864.89908532379</c:v>
                      </c:pt>
                      <c:pt idx="225">
                        <c:v>291125.85385788907</c:v>
                      </c:pt>
                      <c:pt idx="226">
                        <c:v>292386.8310116182</c:v>
                      </c:pt>
                      <c:pt idx="227">
                        <c:v>293647.78578418348</c:v>
                      </c:pt>
                      <c:pt idx="228">
                        <c:v>294908.7629379126</c:v>
                      </c:pt>
                      <c:pt idx="229">
                        <c:v>296169.74009164172</c:v>
                      </c:pt>
                      <c:pt idx="230">
                        <c:v>297430.69486420695</c:v>
                      </c:pt>
                      <c:pt idx="231">
                        <c:v>298691.67201793607</c:v>
                      </c:pt>
                      <c:pt idx="232">
                        <c:v>299952.62679050135</c:v>
                      </c:pt>
                      <c:pt idx="233">
                        <c:v>301213.60394423048</c:v>
                      </c:pt>
                      <c:pt idx="234">
                        <c:v>302474.55871679576</c:v>
                      </c:pt>
                      <c:pt idx="235">
                        <c:v>303735.53587052488</c:v>
                      </c:pt>
                      <c:pt idx="236">
                        <c:v>304996.4906430901</c:v>
                      </c:pt>
                      <c:pt idx="237">
                        <c:v>306257.46779681928</c:v>
                      </c:pt>
                      <c:pt idx="238">
                        <c:v>307518.44495054841</c:v>
                      </c:pt>
                      <c:pt idx="239">
                        <c:v>308779.39972311363</c:v>
                      </c:pt>
                      <c:pt idx="240">
                        <c:v>310040.37687684275</c:v>
                      </c:pt>
                      <c:pt idx="241">
                        <c:v>311301.33164940804</c:v>
                      </c:pt>
                      <c:pt idx="242">
                        <c:v>312562.30880313716</c:v>
                      </c:pt>
                      <c:pt idx="243">
                        <c:v>313823.26357570244</c:v>
                      </c:pt>
                      <c:pt idx="244">
                        <c:v>315084.24072943156</c:v>
                      </c:pt>
                      <c:pt idx="245">
                        <c:v>316345.21788316069</c:v>
                      </c:pt>
                      <c:pt idx="246">
                        <c:v>317606.17265572591</c:v>
                      </c:pt>
                      <c:pt idx="247">
                        <c:v>318867.14980945503</c:v>
                      </c:pt>
                      <c:pt idx="248">
                        <c:v>320128.10458202031</c:v>
                      </c:pt>
                      <c:pt idx="249">
                        <c:v>321389.08173574944</c:v>
                      </c:pt>
                      <c:pt idx="250">
                        <c:v>322650.03650831472</c:v>
                      </c:pt>
                      <c:pt idx="251">
                        <c:v>323911.01366204384</c:v>
                      </c:pt>
                      <c:pt idx="252">
                        <c:v>325171.99081577297</c:v>
                      </c:pt>
                      <c:pt idx="253">
                        <c:v>326432.94558833825</c:v>
                      </c:pt>
                      <c:pt idx="254">
                        <c:v>327693.92274206737</c:v>
                      </c:pt>
                      <c:pt idx="255">
                        <c:v>328954.87751463259</c:v>
                      </c:pt>
                      <c:pt idx="256">
                        <c:v>330215.85466836172</c:v>
                      </c:pt>
                      <c:pt idx="257">
                        <c:v>331476.809440927</c:v>
                      </c:pt>
                      <c:pt idx="258">
                        <c:v>332737.78659465612</c:v>
                      </c:pt>
                      <c:pt idx="259">
                        <c:v>333998.76374838524</c:v>
                      </c:pt>
                      <c:pt idx="260">
                        <c:v>335259.71852095053</c:v>
                      </c:pt>
                      <c:pt idx="261">
                        <c:v>336520.69567467965</c:v>
                      </c:pt>
                      <c:pt idx="262">
                        <c:v>337781.65044724487</c:v>
                      </c:pt>
                      <c:pt idx="263">
                        <c:v>339042.627600974</c:v>
                      </c:pt>
                      <c:pt idx="264">
                        <c:v>340303.58237353928</c:v>
                      </c:pt>
                      <c:pt idx="265">
                        <c:v>341564.5595272684</c:v>
                      </c:pt>
                      <c:pt idx="266">
                        <c:v>342825.51429983368</c:v>
                      </c:pt>
                      <c:pt idx="267">
                        <c:v>344086.4914535628</c:v>
                      </c:pt>
                      <c:pt idx="268">
                        <c:v>345347.46860729193</c:v>
                      </c:pt>
                      <c:pt idx="269">
                        <c:v>346608.42337985721</c:v>
                      </c:pt>
                      <c:pt idx="270">
                        <c:v>347869.40053358633</c:v>
                      </c:pt>
                      <c:pt idx="271">
                        <c:v>349130.35530615156</c:v>
                      </c:pt>
                      <c:pt idx="272">
                        <c:v>350391.33245988068</c:v>
                      </c:pt>
                      <c:pt idx="273">
                        <c:v>351652.28723244596</c:v>
                      </c:pt>
                      <c:pt idx="274">
                        <c:v>352913.26438617508</c:v>
                      </c:pt>
                      <c:pt idx="275">
                        <c:v>354174.24153990421</c:v>
                      </c:pt>
                      <c:pt idx="276">
                        <c:v>355435.19631246949</c:v>
                      </c:pt>
                      <c:pt idx="277">
                        <c:v>356696.17346619861</c:v>
                      </c:pt>
                      <c:pt idx="278">
                        <c:v>357957.12823876383</c:v>
                      </c:pt>
                      <c:pt idx="279">
                        <c:v>359218.10539249302</c:v>
                      </c:pt>
                      <c:pt idx="280">
                        <c:v>360479.06016505824</c:v>
                      </c:pt>
                      <c:pt idx="281">
                        <c:v>361740.03731878736</c:v>
                      </c:pt>
                      <c:pt idx="282">
                        <c:v>363001.01447251649</c:v>
                      </c:pt>
                      <c:pt idx="283">
                        <c:v>364261.96924508177</c:v>
                      </c:pt>
                      <c:pt idx="284">
                        <c:v>365522.94639881089</c:v>
                      </c:pt>
                      <c:pt idx="285">
                        <c:v>366783.90117137617</c:v>
                      </c:pt>
                      <c:pt idx="286">
                        <c:v>368044.8783251053</c:v>
                      </c:pt>
                      <c:pt idx="287">
                        <c:v>369305.83309767052</c:v>
                      </c:pt>
                      <c:pt idx="288">
                        <c:v>370566.81025139964</c:v>
                      </c:pt>
                      <c:pt idx="289">
                        <c:v>371827.78740512877</c:v>
                      </c:pt>
                      <c:pt idx="290">
                        <c:v>373088.74217769405</c:v>
                      </c:pt>
                      <c:pt idx="291">
                        <c:v>374349.71933142317</c:v>
                      </c:pt>
                      <c:pt idx="292">
                        <c:v>375610.67410398845</c:v>
                      </c:pt>
                      <c:pt idx="293">
                        <c:v>376871.62887655367</c:v>
                      </c:pt>
                      <c:pt idx="294">
                        <c:v>378132.6284114467</c:v>
                      </c:pt>
                      <c:pt idx="295">
                        <c:v>379393.58318401198</c:v>
                      </c:pt>
                      <c:pt idx="296">
                        <c:v>380654.5379565772</c:v>
                      </c:pt>
                      <c:pt idx="297">
                        <c:v>381915.53749147023</c:v>
                      </c:pt>
                      <c:pt idx="298">
                        <c:v>383176.49226403545</c:v>
                      </c:pt>
                      <c:pt idx="299">
                        <c:v>384437.44703660073</c:v>
                      </c:pt>
                      <c:pt idx="300">
                        <c:v>385698.40180916601</c:v>
                      </c:pt>
                      <c:pt idx="301">
                        <c:v>386959.40134405898</c:v>
                      </c:pt>
                      <c:pt idx="302">
                        <c:v>388220.35611662426</c:v>
                      </c:pt>
                      <c:pt idx="303">
                        <c:v>389481.31088918948</c:v>
                      </c:pt>
                      <c:pt idx="304">
                        <c:v>390742.31042408251</c:v>
                      </c:pt>
                      <c:pt idx="305">
                        <c:v>392003.26519664779</c:v>
                      </c:pt>
                      <c:pt idx="306">
                        <c:v>393264.21996921301</c:v>
                      </c:pt>
                      <c:pt idx="307">
                        <c:v>394525.17474177829</c:v>
                      </c:pt>
                      <c:pt idx="308">
                        <c:v>395786.17427667126</c:v>
                      </c:pt>
                      <c:pt idx="309">
                        <c:v>397047.12904923654</c:v>
                      </c:pt>
                      <c:pt idx="310">
                        <c:v>398465.6919777905</c:v>
                      </c:pt>
                      <c:pt idx="311">
                        <c:v>399411.4304383783</c:v>
                      </c:pt>
                      <c:pt idx="312">
                        <c:v>400830.03812926007</c:v>
                      </c:pt>
                      <c:pt idx="313">
                        <c:v>402248.60105781403</c:v>
                      </c:pt>
                      <c:pt idx="314">
                        <c:v>403194.33951840183</c:v>
                      </c:pt>
                      <c:pt idx="315">
                        <c:v>404612.94720928353</c:v>
                      </c:pt>
                      <c:pt idx="316">
                        <c:v>406031.51013783755</c:v>
                      </c:pt>
                      <c:pt idx="317">
                        <c:v>406977.24859842536</c:v>
                      </c:pt>
                      <c:pt idx="318">
                        <c:v>408395.81152697932</c:v>
                      </c:pt>
                      <c:pt idx="319">
                        <c:v>409814.41921786108</c:v>
                      </c:pt>
                      <c:pt idx="320">
                        <c:v>410760.15767844889</c:v>
                      </c:pt>
                      <c:pt idx="321">
                        <c:v>412178.72060700285</c:v>
                      </c:pt>
                      <c:pt idx="322">
                        <c:v>413597.32829788455</c:v>
                      </c:pt>
                      <c:pt idx="323">
                        <c:v>414543.06675847241</c:v>
                      </c:pt>
                      <c:pt idx="324">
                        <c:v>415961.62968702638</c:v>
                      </c:pt>
                      <c:pt idx="325">
                        <c:v>417380.23737790808</c:v>
                      </c:pt>
                      <c:pt idx="326">
                        <c:v>418325.93107616814</c:v>
                      </c:pt>
                      <c:pt idx="327">
                        <c:v>419744.5387670499</c:v>
                      </c:pt>
                      <c:pt idx="328">
                        <c:v>421163.14645793161</c:v>
                      </c:pt>
                      <c:pt idx="329">
                        <c:v>422108.84015619167</c:v>
                      </c:pt>
                      <c:pt idx="330">
                        <c:v>423527.44784707337</c:v>
                      </c:pt>
                      <c:pt idx="331">
                        <c:v>424946.01077562739</c:v>
                      </c:pt>
                      <c:pt idx="332">
                        <c:v>425891.7492362152</c:v>
                      </c:pt>
                      <c:pt idx="333">
                        <c:v>427310.3569270969</c:v>
                      </c:pt>
                      <c:pt idx="334">
                        <c:v>428728.91985565086</c:v>
                      </c:pt>
                      <c:pt idx="335">
                        <c:v>429674.65831623873</c:v>
                      </c:pt>
                      <c:pt idx="336">
                        <c:v>431093.26600712043</c:v>
                      </c:pt>
                      <c:pt idx="337">
                        <c:v>432511.82893567439</c:v>
                      </c:pt>
                      <c:pt idx="338">
                        <c:v>433457.56739626219</c:v>
                      </c:pt>
                      <c:pt idx="339">
                        <c:v>434876.13032481621</c:v>
                      </c:pt>
                      <c:pt idx="340">
                        <c:v>436294.73801569792</c:v>
                      </c:pt>
                      <c:pt idx="341">
                        <c:v>437240.47647628572</c:v>
                      </c:pt>
                      <c:pt idx="342">
                        <c:v>438659.03940483974</c:v>
                      </c:pt>
                      <c:pt idx="343">
                        <c:v>440077.64709572145</c:v>
                      </c:pt>
                      <c:pt idx="344">
                        <c:v>441023.38555630925</c:v>
                      </c:pt>
                      <c:pt idx="345">
                        <c:v>442441.94848486321</c:v>
                      </c:pt>
                      <c:pt idx="346">
                        <c:v>443860.55617574498</c:v>
                      </c:pt>
                      <c:pt idx="347">
                        <c:v>444806.24987400504</c:v>
                      </c:pt>
                      <c:pt idx="348">
                        <c:v>446224.85756488674</c:v>
                      </c:pt>
                      <c:pt idx="349">
                        <c:v>447643.46525576845</c:v>
                      </c:pt>
                      <c:pt idx="350">
                        <c:v>448589.15895402856</c:v>
                      </c:pt>
                      <c:pt idx="351">
                        <c:v>450007.76664491027</c:v>
                      </c:pt>
                      <c:pt idx="352">
                        <c:v>451426.32957346423</c:v>
                      </c:pt>
                      <c:pt idx="353">
                        <c:v>452372.06803405203</c:v>
                      </c:pt>
                      <c:pt idx="354">
                        <c:v>453790.6757249338</c:v>
                      </c:pt>
                      <c:pt idx="355">
                        <c:v>455209.23865348776</c:v>
                      </c:pt>
                      <c:pt idx="356">
                        <c:v>456154.97711407556</c:v>
                      </c:pt>
                      <c:pt idx="357">
                        <c:v>457573.58480495727</c:v>
                      </c:pt>
                      <c:pt idx="358">
                        <c:v>458992.14773351129</c:v>
                      </c:pt>
                      <c:pt idx="359">
                        <c:v>459937.88619409909</c:v>
                      </c:pt>
                      <c:pt idx="360">
                        <c:v>461356.44912265305</c:v>
                      </c:pt>
                      <c:pt idx="361">
                        <c:v>462775.05681353481</c:v>
                      </c:pt>
                      <c:pt idx="362">
                        <c:v>463720.79527412262</c:v>
                      </c:pt>
                      <c:pt idx="363">
                        <c:v>465139.35820267658</c:v>
                      </c:pt>
                      <c:pt idx="364">
                        <c:v>466557.96589355828</c:v>
                      </c:pt>
                      <c:pt idx="365">
                        <c:v>467503.6595918184</c:v>
                      </c:pt>
                      <c:pt idx="366">
                        <c:v>468922.26728270011</c:v>
                      </c:pt>
                      <c:pt idx="367">
                        <c:v>470340.87497358181</c:v>
                      </c:pt>
                      <c:pt idx="368">
                        <c:v>471286.56867184187</c:v>
                      </c:pt>
                      <c:pt idx="369">
                        <c:v>472705.17636272364</c:v>
                      </c:pt>
                      <c:pt idx="370">
                        <c:v>474123.7392912776</c:v>
                      </c:pt>
                      <c:pt idx="371">
                        <c:v>475069.4777518654</c:v>
                      </c:pt>
                      <c:pt idx="372">
                        <c:v>476488.08544274711</c:v>
                      </c:pt>
                      <c:pt idx="373">
                        <c:v>477906.64837130113</c:v>
                      </c:pt>
                      <c:pt idx="374">
                        <c:v>478852.38683188893</c:v>
                      </c:pt>
                      <c:pt idx="375">
                        <c:v>480270.99452277063</c:v>
                      </c:pt>
                      <c:pt idx="376">
                        <c:v>481689.5574513246</c:v>
                      </c:pt>
                      <c:pt idx="377">
                        <c:v>482635.29591191246</c:v>
                      </c:pt>
                      <c:pt idx="378">
                        <c:v>484053.85884046642</c:v>
                      </c:pt>
                      <c:pt idx="379">
                        <c:v>485472.46653134812</c:v>
                      </c:pt>
                      <c:pt idx="380">
                        <c:v>486418.20499193593</c:v>
                      </c:pt>
                      <c:pt idx="381">
                        <c:v>487836.76792048995</c:v>
                      </c:pt>
                      <c:pt idx="382">
                        <c:v>489255.37561137165</c:v>
                      </c:pt>
                      <c:pt idx="383">
                        <c:v>490201.11407195946</c:v>
                      </c:pt>
                      <c:pt idx="384">
                        <c:v>491619.67700051347</c:v>
                      </c:pt>
                      <c:pt idx="385">
                        <c:v>493038.28469139518</c:v>
                      </c:pt>
                      <c:pt idx="386">
                        <c:v>493983.97838965524</c:v>
                      </c:pt>
                      <c:pt idx="387">
                        <c:v>495402.58608053694</c:v>
                      </c:pt>
                      <c:pt idx="388">
                        <c:v>496821.19377141871</c:v>
                      </c:pt>
                      <c:pt idx="389">
                        <c:v>497766.88746967877</c:v>
                      </c:pt>
                      <c:pt idx="390">
                        <c:v>499185.49516056047</c:v>
                      </c:pt>
                      <c:pt idx="391">
                        <c:v>500604.05808911443</c:v>
                      </c:pt>
                      <c:pt idx="392">
                        <c:v>501549.7965497023</c:v>
                      </c:pt>
                      <c:pt idx="393">
                        <c:v>502968.404240584</c:v>
                      </c:pt>
                      <c:pt idx="394">
                        <c:v>504386.96716913796</c:v>
                      </c:pt>
                      <c:pt idx="395">
                        <c:v>505332.70562972577</c:v>
                      </c:pt>
                      <c:pt idx="396">
                        <c:v>506751.31332060753</c:v>
                      </c:pt>
                      <c:pt idx="397">
                        <c:v>508169.87624916149</c:v>
                      </c:pt>
                      <c:pt idx="398">
                        <c:v>509115.61470974929</c:v>
                      </c:pt>
                      <c:pt idx="399">
                        <c:v>510534.17763830326</c:v>
                      </c:pt>
                      <c:pt idx="400">
                        <c:v>511952.78532918502</c:v>
                      </c:pt>
                      <c:pt idx="401">
                        <c:v>512898.52378977282</c:v>
                      </c:pt>
                      <c:pt idx="402">
                        <c:v>514317.08671832678</c:v>
                      </c:pt>
                      <c:pt idx="403">
                        <c:v>515735.69440920855</c:v>
                      </c:pt>
                      <c:pt idx="404">
                        <c:v>516681.43286979635</c:v>
                      </c:pt>
                      <c:pt idx="405">
                        <c:v>518099.99579835031</c:v>
                      </c:pt>
                      <c:pt idx="406">
                        <c:v>519518.60348923202</c:v>
                      </c:pt>
                      <c:pt idx="407">
                        <c:v>520464.29718749213</c:v>
                      </c:pt>
                      <c:pt idx="408">
                        <c:v>521882.90487837384</c:v>
                      </c:pt>
                      <c:pt idx="409">
                        <c:v>523301.51256925554</c:v>
                      </c:pt>
                      <c:pt idx="410">
                        <c:v>524247.2062675156</c:v>
                      </c:pt>
                      <c:pt idx="411">
                        <c:v>525665.81395839737</c:v>
                      </c:pt>
                      <c:pt idx="412">
                        <c:v>527084.37688695127</c:v>
                      </c:pt>
                      <c:pt idx="413">
                        <c:v>528030.11534753919</c:v>
                      </c:pt>
                      <c:pt idx="414">
                        <c:v>529448.7230384209</c:v>
                      </c:pt>
                      <c:pt idx="415">
                        <c:v>530867.2859669748</c:v>
                      </c:pt>
                      <c:pt idx="416">
                        <c:v>531813.0244275626</c:v>
                      </c:pt>
                      <c:pt idx="417">
                        <c:v>533231.63211844442</c:v>
                      </c:pt>
                      <c:pt idx="418">
                        <c:v>534650.19504699833</c:v>
                      </c:pt>
                      <c:pt idx="419">
                        <c:v>535595.93350758613</c:v>
                      </c:pt>
                      <c:pt idx="420">
                        <c:v>537014.49643614015</c:v>
                      </c:pt>
                      <c:pt idx="421">
                        <c:v>538433.10412702186</c:v>
                      </c:pt>
                      <c:pt idx="422">
                        <c:v>539378.84258760966</c:v>
                      </c:pt>
                      <c:pt idx="423">
                        <c:v>540797.40551616368</c:v>
                      </c:pt>
                      <c:pt idx="424">
                        <c:v>542216.01320704538</c:v>
                      </c:pt>
                      <c:pt idx="425">
                        <c:v>543161.7069053055</c:v>
                      </c:pt>
                      <c:pt idx="426">
                        <c:v>544580.31459618721</c:v>
                      </c:pt>
                      <c:pt idx="427">
                        <c:v>545998.92228706891</c:v>
                      </c:pt>
                      <c:pt idx="428">
                        <c:v>546944.61598532903</c:v>
                      </c:pt>
                      <c:pt idx="429">
                        <c:v>548363.22367621073</c:v>
                      </c:pt>
                      <c:pt idx="430">
                        <c:v>549781.78660476464</c:v>
                      </c:pt>
                      <c:pt idx="431">
                        <c:v>550727.52506535244</c:v>
                      </c:pt>
                      <c:pt idx="432">
                        <c:v>552146.13275623426</c:v>
                      </c:pt>
                      <c:pt idx="433">
                        <c:v>553564.69568478817</c:v>
                      </c:pt>
                      <c:pt idx="434">
                        <c:v>554510.43414537597</c:v>
                      </c:pt>
                      <c:pt idx="435">
                        <c:v>555929.04183625767</c:v>
                      </c:pt>
                      <c:pt idx="436">
                        <c:v>557347.60476481169</c:v>
                      </c:pt>
                      <c:pt idx="437">
                        <c:v>558293.3432253995</c:v>
                      </c:pt>
                      <c:pt idx="438">
                        <c:v>559711.90615395352</c:v>
                      </c:pt>
                      <c:pt idx="439">
                        <c:v>561130.51384483522</c:v>
                      </c:pt>
                      <c:pt idx="440">
                        <c:v>562076.25230542303</c:v>
                      </c:pt>
                      <c:pt idx="441">
                        <c:v>563337.20707798831</c:v>
                      </c:pt>
                      <c:pt idx="442">
                        <c:v>564598.16185055359</c:v>
                      </c:pt>
                      <c:pt idx="443">
                        <c:v>565859.16138544655</c:v>
                      </c:pt>
                      <c:pt idx="444">
                        <c:v>567120.11615801184</c:v>
                      </c:pt>
                      <c:pt idx="445">
                        <c:v>568381.07093057712</c:v>
                      </c:pt>
                      <c:pt idx="446">
                        <c:v>569642.02570314228</c:v>
                      </c:pt>
                      <c:pt idx="447">
                        <c:v>570903.02523803536</c:v>
                      </c:pt>
                      <c:pt idx="448">
                        <c:v>572163.98001060053</c:v>
                      </c:pt>
                      <c:pt idx="449">
                        <c:v>573424.93478316581</c:v>
                      </c:pt>
                      <c:pt idx="450">
                        <c:v>574685.93431805889</c:v>
                      </c:pt>
                      <c:pt idx="451">
                        <c:v>575946.88909062406</c:v>
                      </c:pt>
                      <c:pt idx="452">
                        <c:v>577207.84386318934</c:v>
                      </c:pt>
                      <c:pt idx="453">
                        <c:v>578468.79863575462</c:v>
                      </c:pt>
                      <c:pt idx="454">
                        <c:v>579729.79817064758</c:v>
                      </c:pt>
                      <c:pt idx="455">
                        <c:v>580990.75294321286</c:v>
                      </c:pt>
                      <c:pt idx="456">
                        <c:v>582251.70771577815</c:v>
                      </c:pt>
                      <c:pt idx="457">
                        <c:v>583512.70725067111</c:v>
                      </c:pt>
                      <c:pt idx="458">
                        <c:v>584773.66202323639</c:v>
                      </c:pt>
                      <c:pt idx="459">
                        <c:v>586034.61679580167</c:v>
                      </c:pt>
                      <c:pt idx="460">
                        <c:v>587295.57156836696</c:v>
                      </c:pt>
                      <c:pt idx="461">
                        <c:v>588556.57110325992</c:v>
                      </c:pt>
                      <c:pt idx="462">
                        <c:v>589817.5258758252</c:v>
                      </c:pt>
                      <c:pt idx="463">
                        <c:v>591078.48064839037</c:v>
                      </c:pt>
                      <c:pt idx="464">
                        <c:v>592339.48018328345</c:v>
                      </c:pt>
                      <c:pt idx="465">
                        <c:v>593600.43495584873</c:v>
                      </c:pt>
                      <c:pt idx="466">
                        <c:v>594861.38972841389</c:v>
                      </c:pt>
                      <c:pt idx="467">
                        <c:v>596122.34450097918</c:v>
                      </c:pt>
                      <c:pt idx="468">
                        <c:v>597383.34403587214</c:v>
                      </c:pt>
                      <c:pt idx="469">
                        <c:v>598644.29880843742</c:v>
                      </c:pt>
                      <c:pt idx="470">
                        <c:v>599905.2535810027</c:v>
                      </c:pt>
                      <c:pt idx="471">
                        <c:v>601166.25311589567</c:v>
                      </c:pt>
                      <c:pt idx="472">
                        <c:v>602427.20788846095</c:v>
                      </c:pt>
                      <c:pt idx="473">
                        <c:v>603688.16266102623</c:v>
                      </c:pt>
                      <c:pt idx="474">
                        <c:v>604949.11743359151</c:v>
                      </c:pt>
                      <c:pt idx="475">
                        <c:v>606210.11696848448</c:v>
                      </c:pt>
                      <c:pt idx="476">
                        <c:v>607471.07174104976</c:v>
                      </c:pt>
                      <c:pt idx="477">
                        <c:v>608732.02651361504</c:v>
                      </c:pt>
                      <c:pt idx="478">
                        <c:v>609992.98128618021</c:v>
                      </c:pt>
                      <c:pt idx="479">
                        <c:v>611253.98082107329</c:v>
                      </c:pt>
                      <c:pt idx="480">
                        <c:v>612514.93559363857</c:v>
                      </c:pt>
                      <c:pt idx="481">
                        <c:v>613775.89036620373</c:v>
                      </c:pt>
                      <c:pt idx="482">
                        <c:v>615036.88990109682</c:v>
                      </c:pt>
                      <c:pt idx="483">
                        <c:v>616297.84467366198</c:v>
                      </c:pt>
                      <c:pt idx="484">
                        <c:v>617558.79944622726</c:v>
                      </c:pt>
                      <c:pt idx="485">
                        <c:v>618819.75421879254</c:v>
                      </c:pt>
                      <c:pt idx="486">
                        <c:v>620080.75375368551</c:v>
                      </c:pt>
                      <c:pt idx="487">
                        <c:v>621341.70852625079</c:v>
                      </c:pt>
                      <c:pt idx="488">
                        <c:v>622602.66329881607</c:v>
                      </c:pt>
                      <c:pt idx="489">
                        <c:v>623863.66283370904</c:v>
                      </c:pt>
                      <c:pt idx="490">
                        <c:v>625124.61760627432</c:v>
                      </c:pt>
                      <c:pt idx="491">
                        <c:v>626385.5723788396</c:v>
                      </c:pt>
                      <c:pt idx="492">
                        <c:v>627646.52715140488</c:v>
                      </c:pt>
                      <c:pt idx="493">
                        <c:v>628907.52668629785</c:v>
                      </c:pt>
                      <c:pt idx="494">
                        <c:v>630168.48145886313</c:v>
                      </c:pt>
                      <c:pt idx="495">
                        <c:v>631429.43623142829</c:v>
                      </c:pt>
                      <c:pt idx="496">
                        <c:v>632690.43576632137</c:v>
                      </c:pt>
                      <c:pt idx="497">
                        <c:v>633951.39053888666</c:v>
                      </c:pt>
                      <c:pt idx="498">
                        <c:v>635212.34531145182</c:v>
                      </c:pt>
                      <c:pt idx="499">
                        <c:v>636473.3000840171</c:v>
                      </c:pt>
                      <c:pt idx="500">
                        <c:v>637734.29961891007</c:v>
                      </c:pt>
                      <c:pt idx="501">
                        <c:v>638995.25439147535</c:v>
                      </c:pt>
                      <c:pt idx="502">
                        <c:v>640256.20916404063</c:v>
                      </c:pt>
                      <c:pt idx="503">
                        <c:v>641517.20869893359</c:v>
                      </c:pt>
                      <c:pt idx="504">
                        <c:v>642778.16347149888</c:v>
                      </c:pt>
                      <c:pt idx="505">
                        <c:v>644039.11824406416</c:v>
                      </c:pt>
                      <c:pt idx="506">
                        <c:v>645300.07301662944</c:v>
                      </c:pt>
                      <c:pt idx="507">
                        <c:v>646561.0725515224</c:v>
                      </c:pt>
                      <c:pt idx="508">
                        <c:v>647822.02732408768</c:v>
                      </c:pt>
                      <c:pt idx="509">
                        <c:v>649082.98209665297</c:v>
                      </c:pt>
                      <c:pt idx="510">
                        <c:v>650343.98163154593</c:v>
                      </c:pt>
                      <c:pt idx="511">
                        <c:v>651604.93640411121</c:v>
                      </c:pt>
                      <c:pt idx="512">
                        <c:v>652865.89117667649</c:v>
                      </c:pt>
                      <c:pt idx="513">
                        <c:v>654126.84594924166</c:v>
                      </c:pt>
                      <c:pt idx="514">
                        <c:v>655387.84548413474</c:v>
                      </c:pt>
                      <c:pt idx="515">
                        <c:v>656648.80025669991</c:v>
                      </c:pt>
                      <c:pt idx="516">
                        <c:v>657909.75502926519</c:v>
                      </c:pt>
                      <c:pt idx="517">
                        <c:v>659170.75456415827</c:v>
                      </c:pt>
                      <c:pt idx="518">
                        <c:v>660431.70933672343</c:v>
                      </c:pt>
                      <c:pt idx="519">
                        <c:v>661692.66410928871</c:v>
                      </c:pt>
                      <c:pt idx="520">
                        <c:v>662953.618881854</c:v>
                      </c:pt>
                      <c:pt idx="521">
                        <c:v>664214.61841674696</c:v>
                      </c:pt>
                      <c:pt idx="522">
                        <c:v>665475.57318931224</c:v>
                      </c:pt>
                      <c:pt idx="523">
                        <c:v>666736.52796187752</c:v>
                      </c:pt>
                      <c:pt idx="524">
                        <c:v>667997.52749677049</c:v>
                      </c:pt>
                      <c:pt idx="525">
                        <c:v>669258.48226933577</c:v>
                      </c:pt>
                      <c:pt idx="526">
                        <c:v>670519.43704190105</c:v>
                      </c:pt>
                      <c:pt idx="527">
                        <c:v>671780.39181446622</c:v>
                      </c:pt>
                      <c:pt idx="528">
                        <c:v>673041.3913493593</c:v>
                      </c:pt>
                      <c:pt idx="529">
                        <c:v>674302.34612192458</c:v>
                      </c:pt>
                      <c:pt idx="530">
                        <c:v>675563.30089448974</c:v>
                      </c:pt>
                      <c:pt idx="531">
                        <c:v>676824.30042938283</c:v>
                      </c:pt>
                      <c:pt idx="532">
                        <c:v>678085.25520194799</c:v>
                      </c:pt>
                      <c:pt idx="533">
                        <c:v>679346.20997451327</c:v>
                      </c:pt>
                      <c:pt idx="534">
                        <c:v>680607.16474707855</c:v>
                      </c:pt>
                      <c:pt idx="535">
                        <c:v>681868.16428197152</c:v>
                      </c:pt>
                      <c:pt idx="536">
                        <c:v>683129.1190545368</c:v>
                      </c:pt>
                      <c:pt idx="537">
                        <c:v>684390.07382710208</c:v>
                      </c:pt>
                      <c:pt idx="538">
                        <c:v>685651.02859966736</c:v>
                      </c:pt>
                      <c:pt idx="539">
                        <c:v>686912.02813456033</c:v>
                      </c:pt>
                      <c:pt idx="540">
                        <c:v>688172.98290712561</c:v>
                      </c:pt>
                      <c:pt idx="541">
                        <c:v>689433.93767969089</c:v>
                      </c:pt>
                      <c:pt idx="542">
                        <c:v>690694.93721458386</c:v>
                      </c:pt>
                      <c:pt idx="543">
                        <c:v>691955.89198714914</c:v>
                      </c:pt>
                      <c:pt idx="544">
                        <c:v>693216.84675971442</c:v>
                      </c:pt>
                      <c:pt idx="545">
                        <c:v>694477.80153227958</c:v>
                      </c:pt>
                      <c:pt idx="546">
                        <c:v>695738.80106717267</c:v>
                      </c:pt>
                      <c:pt idx="547">
                        <c:v>696999.75583973783</c:v>
                      </c:pt>
                      <c:pt idx="548">
                        <c:v>698260.71061230311</c:v>
                      </c:pt>
                      <c:pt idx="549">
                        <c:v>699521.71014719619</c:v>
                      </c:pt>
                      <c:pt idx="550">
                        <c:v>700782.66491976136</c:v>
                      </c:pt>
                      <c:pt idx="551">
                        <c:v>702043.61969232664</c:v>
                      </c:pt>
                      <c:pt idx="552">
                        <c:v>703304.57446489192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0310-4252-A5CF-CF6BCB66E94B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v>NORMALWEIGHT 8</c:v>
                </c:tx>
                <c:spPr>
                  <a:ln w="25400" cap="rnd">
                    <a:solidFill>
                      <a:schemeClr val="accent3">
                        <a:shade val="76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'NORMALWEIGHT 8'!$J$6:$J$566</c15:sqref>
                        </c15:formulaRef>
                      </c:ext>
                    </c:extLst>
                    <c:numCache>
                      <c:formatCode>0.0000</c:formatCode>
                      <c:ptCount val="561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9.4126507639884964E-4</c:v>
                      </c:pt>
                      <c:pt idx="5">
                        <c:v>9.4126507639884964E-4</c:v>
                      </c:pt>
                      <c:pt idx="6">
                        <c:v>9.4126507639884964E-4</c:v>
                      </c:pt>
                      <c:pt idx="7">
                        <c:v>1.8825301527976993E-3</c:v>
                      </c:pt>
                      <c:pt idx="8">
                        <c:v>1.8825301527976993E-3</c:v>
                      </c:pt>
                      <c:pt idx="9">
                        <c:v>2.8237950801849364E-3</c:v>
                      </c:pt>
                      <c:pt idx="10">
                        <c:v>1.8825301527976993E-3</c:v>
                      </c:pt>
                      <c:pt idx="11">
                        <c:v>2.8237950801849364E-3</c:v>
                      </c:pt>
                      <c:pt idx="12">
                        <c:v>2.8237950801849364E-3</c:v>
                      </c:pt>
                      <c:pt idx="13">
                        <c:v>2.8237950801849364E-3</c:v>
                      </c:pt>
                      <c:pt idx="14">
                        <c:v>3.7650603055953986E-3</c:v>
                      </c:pt>
                      <c:pt idx="15">
                        <c:v>3.7650603055953986E-3</c:v>
                      </c:pt>
                      <c:pt idx="16">
                        <c:v>3.7650603055953986E-3</c:v>
                      </c:pt>
                      <c:pt idx="17">
                        <c:v>4.7063255310058607E-3</c:v>
                      </c:pt>
                      <c:pt idx="18">
                        <c:v>4.7063255310058607E-3</c:v>
                      </c:pt>
                      <c:pt idx="19">
                        <c:v>4.7063255310058607E-3</c:v>
                      </c:pt>
                      <c:pt idx="20">
                        <c:v>5.6475901603698728E-3</c:v>
                      </c:pt>
                      <c:pt idx="21">
                        <c:v>5.6475901603698728E-3</c:v>
                      </c:pt>
                      <c:pt idx="22">
                        <c:v>5.6475901603698728E-3</c:v>
                      </c:pt>
                      <c:pt idx="23">
                        <c:v>5.6475901603698728E-3</c:v>
                      </c:pt>
                      <c:pt idx="24">
                        <c:v>5.6475901603698728E-3</c:v>
                      </c:pt>
                      <c:pt idx="25">
                        <c:v>6.588855385780335E-3</c:v>
                      </c:pt>
                      <c:pt idx="26">
                        <c:v>6.588855385780335E-3</c:v>
                      </c:pt>
                      <c:pt idx="27">
                        <c:v>7.5301206111907971E-3</c:v>
                      </c:pt>
                      <c:pt idx="28">
                        <c:v>7.5301206111907971E-3</c:v>
                      </c:pt>
                      <c:pt idx="29">
                        <c:v>7.5301206111907971E-3</c:v>
                      </c:pt>
                      <c:pt idx="30">
                        <c:v>7.5301206111907971E-3</c:v>
                      </c:pt>
                      <c:pt idx="31">
                        <c:v>7.5301206111907971E-3</c:v>
                      </c:pt>
                      <c:pt idx="32">
                        <c:v>8.4713858366012584E-3</c:v>
                      </c:pt>
                      <c:pt idx="33">
                        <c:v>8.4713858366012584E-3</c:v>
                      </c:pt>
                      <c:pt idx="34">
                        <c:v>8.4713858366012584E-3</c:v>
                      </c:pt>
                      <c:pt idx="35">
                        <c:v>9.4126510620117215E-3</c:v>
                      </c:pt>
                      <c:pt idx="36">
                        <c:v>9.4126510620117215E-3</c:v>
                      </c:pt>
                      <c:pt idx="37">
                        <c:v>9.4126510620117215E-3</c:v>
                      </c:pt>
                      <c:pt idx="38">
                        <c:v>9.4126510620117215E-3</c:v>
                      </c:pt>
                      <c:pt idx="39">
                        <c:v>1.0353915691375733E-2</c:v>
                      </c:pt>
                      <c:pt idx="40">
                        <c:v>1.0353915691375733E-2</c:v>
                      </c:pt>
                      <c:pt idx="41">
                        <c:v>1.0353915691375733E-2</c:v>
                      </c:pt>
                      <c:pt idx="42">
                        <c:v>1.0353915691375733E-2</c:v>
                      </c:pt>
                      <c:pt idx="43">
                        <c:v>1.0353915691375733E-2</c:v>
                      </c:pt>
                      <c:pt idx="44">
                        <c:v>1.1295180320739746E-2</c:v>
                      </c:pt>
                      <c:pt idx="45">
                        <c:v>1.1295180320739746E-2</c:v>
                      </c:pt>
                      <c:pt idx="46">
                        <c:v>1.1295180320739746E-2</c:v>
                      </c:pt>
                      <c:pt idx="47">
                        <c:v>1.2236446142196657E-2</c:v>
                      </c:pt>
                      <c:pt idx="48">
                        <c:v>1.2236446142196657E-2</c:v>
                      </c:pt>
                      <c:pt idx="49">
                        <c:v>1.317771077156067E-2</c:v>
                      </c:pt>
                      <c:pt idx="50">
                        <c:v>1.317771077156067E-2</c:v>
                      </c:pt>
                      <c:pt idx="51">
                        <c:v>1.317771077156067E-2</c:v>
                      </c:pt>
                      <c:pt idx="52">
                        <c:v>1.317771077156067E-2</c:v>
                      </c:pt>
                      <c:pt idx="53">
                        <c:v>1.4118976593017578E-2</c:v>
                      </c:pt>
                      <c:pt idx="54">
                        <c:v>1.4118976593017578E-2</c:v>
                      </c:pt>
                      <c:pt idx="55">
                        <c:v>1.4118976593017578E-2</c:v>
                      </c:pt>
                      <c:pt idx="56">
                        <c:v>1.4118976593017578E-2</c:v>
                      </c:pt>
                      <c:pt idx="57">
                        <c:v>1.5060241222381594E-2</c:v>
                      </c:pt>
                      <c:pt idx="58">
                        <c:v>1.5060241222381594E-2</c:v>
                      </c:pt>
                      <c:pt idx="59">
                        <c:v>1.5060241222381594E-2</c:v>
                      </c:pt>
                      <c:pt idx="60">
                        <c:v>1.6001505851745607E-2</c:v>
                      </c:pt>
                      <c:pt idx="61">
                        <c:v>1.5060241222381594E-2</c:v>
                      </c:pt>
                      <c:pt idx="62">
                        <c:v>1.6001505851745607E-2</c:v>
                      </c:pt>
                      <c:pt idx="63">
                        <c:v>1.6942771673202517E-2</c:v>
                      </c:pt>
                      <c:pt idx="64">
                        <c:v>1.6942771673202517E-2</c:v>
                      </c:pt>
                      <c:pt idx="65">
                        <c:v>1.6942771673202517E-2</c:v>
                      </c:pt>
                      <c:pt idx="66">
                        <c:v>1.6942771673202517E-2</c:v>
                      </c:pt>
                      <c:pt idx="67">
                        <c:v>1.6942771673202517E-2</c:v>
                      </c:pt>
                      <c:pt idx="68">
                        <c:v>1.7884036302566533E-2</c:v>
                      </c:pt>
                      <c:pt idx="69">
                        <c:v>1.7884036302566533E-2</c:v>
                      </c:pt>
                      <c:pt idx="70">
                        <c:v>1.8825302124023443E-2</c:v>
                      </c:pt>
                      <c:pt idx="71">
                        <c:v>1.8825302124023443E-2</c:v>
                      </c:pt>
                      <c:pt idx="72">
                        <c:v>1.8825302124023443E-2</c:v>
                      </c:pt>
                      <c:pt idx="73">
                        <c:v>1.8825302124023443E-2</c:v>
                      </c:pt>
                      <c:pt idx="74">
                        <c:v>1.8825302124023443E-2</c:v>
                      </c:pt>
                      <c:pt idx="75">
                        <c:v>1.9766566753387452E-2</c:v>
                      </c:pt>
                      <c:pt idx="76">
                        <c:v>1.9766566753387452E-2</c:v>
                      </c:pt>
                      <c:pt idx="77">
                        <c:v>1.9766566753387452E-2</c:v>
                      </c:pt>
                      <c:pt idx="78">
                        <c:v>1.9766566753387452E-2</c:v>
                      </c:pt>
                      <c:pt idx="79">
                        <c:v>2.0707831382751465E-2</c:v>
                      </c:pt>
                      <c:pt idx="80">
                        <c:v>2.0707831382751465E-2</c:v>
                      </c:pt>
                      <c:pt idx="81">
                        <c:v>2.1649096012115482E-2</c:v>
                      </c:pt>
                      <c:pt idx="82">
                        <c:v>2.1649096012115482E-2</c:v>
                      </c:pt>
                      <c:pt idx="83">
                        <c:v>2.1649096012115482E-2</c:v>
                      </c:pt>
                      <c:pt idx="84">
                        <c:v>2.1649096012115482E-2</c:v>
                      </c:pt>
                      <c:pt idx="85">
                        <c:v>2.2590360641479491E-2</c:v>
                      </c:pt>
                      <c:pt idx="86">
                        <c:v>2.2590360641479491E-2</c:v>
                      </c:pt>
                      <c:pt idx="87">
                        <c:v>2.2590360641479491E-2</c:v>
                      </c:pt>
                      <c:pt idx="88">
                        <c:v>2.3531627655029298E-2</c:v>
                      </c:pt>
                      <c:pt idx="89">
                        <c:v>2.3531627655029298E-2</c:v>
                      </c:pt>
                      <c:pt idx="90">
                        <c:v>2.3531627655029298E-2</c:v>
                      </c:pt>
                      <c:pt idx="91">
                        <c:v>2.3531627655029298E-2</c:v>
                      </c:pt>
                      <c:pt idx="92">
                        <c:v>2.4472892284393314E-2</c:v>
                      </c:pt>
                      <c:pt idx="93">
                        <c:v>2.4472892284393314E-2</c:v>
                      </c:pt>
                      <c:pt idx="94">
                        <c:v>2.4472892284393314E-2</c:v>
                      </c:pt>
                      <c:pt idx="95">
                        <c:v>2.5414156913757324E-2</c:v>
                      </c:pt>
                      <c:pt idx="96">
                        <c:v>2.5414156913757324E-2</c:v>
                      </c:pt>
                      <c:pt idx="97">
                        <c:v>2.5414156913757324E-2</c:v>
                      </c:pt>
                      <c:pt idx="98">
                        <c:v>2.5414156913757324E-2</c:v>
                      </c:pt>
                      <c:pt idx="99">
                        <c:v>2.635542154312134E-2</c:v>
                      </c:pt>
                      <c:pt idx="100">
                        <c:v>2.635542154312134E-2</c:v>
                      </c:pt>
                      <c:pt idx="101">
                        <c:v>2.635542154312134E-2</c:v>
                      </c:pt>
                      <c:pt idx="102">
                        <c:v>2.7296686172485353E-2</c:v>
                      </c:pt>
                      <c:pt idx="103">
                        <c:v>2.7296686172485353E-2</c:v>
                      </c:pt>
                      <c:pt idx="104">
                        <c:v>2.7296686172485353E-2</c:v>
                      </c:pt>
                      <c:pt idx="105">
                        <c:v>2.7296686172485353E-2</c:v>
                      </c:pt>
                      <c:pt idx="106">
                        <c:v>2.8237953186035156E-2</c:v>
                      </c:pt>
                      <c:pt idx="107">
                        <c:v>2.8237953186035156E-2</c:v>
                      </c:pt>
                      <c:pt idx="108">
                        <c:v>2.8237953186035156E-2</c:v>
                      </c:pt>
                      <c:pt idx="109">
                        <c:v>2.9179217815399172E-2</c:v>
                      </c:pt>
                      <c:pt idx="110">
                        <c:v>2.9179217815399172E-2</c:v>
                      </c:pt>
                      <c:pt idx="111">
                        <c:v>2.9179217815399172E-2</c:v>
                      </c:pt>
                      <c:pt idx="112">
                        <c:v>2.9179217815399172E-2</c:v>
                      </c:pt>
                      <c:pt idx="113">
                        <c:v>3.0120482444763189E-2</c:v>
                      </c:pt>
                      <c:pt idx="114">
                        <c:v>3.0120482444763189E-2</c:v>
                      </c:pt>
                      <c:pt idx="115">
                        <c:v>3.0120482444763189E-2</c:v>
                      </c:pt>
                      <c:pt idx="116">
                        <c:v>3.1061747074127198E-2</c:v>
                      </c:pt>
                      <c:pt idx="117">
                        <c:v>3.1061747074127198E-2</c:v>
                      </c:pt>
                      <c:pt idx="118">
                        <c:v>3.2003011703491215E-2</c:v>
                      </c:pt>
                      <c:pt idx="119">
                        <c:v>3.1061747074127198E-2</c:v>
                      </c:pt>
                      <c:pt idx="120">
                        <c:v>3.2003011703491215E-2</c:v>
                      </c:pt>
                      <c:pt idx="121">
                        <c:v>3.2003011703491215E-2</c:v>
                      </c:pt>
                      <c:pt idx="122">
                        <c:v>3.2003011703491215E-2</c:v>
                      </c:pt>
                      <c:pt idx="123">
                        <c:v>3.2003011703491215E-2</c:v>
                      </c:pt>
                      <c:pt idx="124">
                        <c:v>3.2944278717041017E-2</c:v>
                      </c:pt>
                      <c:pt idx="125">
                        <c:v>3.2944278717041017E-2</c:v>
                      </c:pt>
                      <c:pt idx="126">
                        <c:v>3.2944278717041017E-2</c:v>
                      </c:pt>
                      <c:pt idx="127">
                        <c:v>3.3885543346405034E-2</c:v>
                      </c:pt>
                      <c:pt idx="128">
                        <c:v>3.3885543346405034E-2</c:v>
                      </c:pt>
                      <c:pt idx="129">
                        <c:v>3.3885543346405034E-2</c:v>
                      </c:pt>
                      <c:pt idx="130">
                        <c:v>3.482680797576905E-2</c:v>
                      </c:pt>
                      <c:pt idx="131">
                        <c:v>3.482680797576905E-2</c:v>
                      </c:pt>
                      <c:pt idx="132">
                        <c:v>3.482680797576905E-2</c:v>
                      </c:pt>
                      <c:pt idx="133">
                        <c:v>3.5768072605133067E-2</c:v>
                      </c:pt>
                      <c:pt idx="134">
                        <c:v>3.5768072605133067E-2</c:v>
                      </c:pt>
                      <c:pt idx="135">
                        <c:v>3.5768072605133067E-2</c:v>
                      </c:pt>
                      <c:pt idx="136">
                        <c:v>3.5768072605133067E-2</c:v>
                      </c:pt>
                      <c:pt idx="137">
                        <c:v>3.5768072605133067E-2</c:v>
                      </c:pt>
                      <c:pt idx="138">
                        <c:v>3.6709337234497069E-2</c:v>
                      </c:pt>
                      <c:pt idx="139">
                        <c:v>3.6709337234497069E-2</c:v>
                      </c:pt>
                      <c:pt idx="140">
                        <c:v>3.7650604248046886E-2</c:v>
                      </c:pt>
                      <c:pt idx="141">
                        <c:v>3.7650604248046886E-2</c:v>
                      </c:pt>
                      <c:pt idx="142">
                        <c:v>3.7650604248046886E-2</c:v>
                      </c:pt>
                      <c:pt idx="143">
                        <c:v>3.8591868877410888E-2</c:v>
                      </c:pt>
                      <c:pt idx="144">
                        <c:v>3.8591868877410888E-2</c:v>
                      </c:pt>
                      <c:pt idx="145">
                        <c:v>3.8591868877410888E-2</c:v>
                      </c:pt>
                      <c:pt idx="146">
                        <c:v>3.8591868877410888E-2</c:v>
                      </c:pt>
                      <c:pt idx="147">
                        <c:v>3.9533133506774905E-2</c:v>
                      </c:pt>
                      <c:pt idx="148">
                        <c:v>3.8591868877410888E-2</c:v>
                      </c:pt>
                      <c:pt idx="149">
                        <c:v>3.9533133506774905E-2</c:v>
                      </c:pt>
                      <c:pt idx="150">
                        <c:v>4.0474400520324708E-2</c:v>
                      </c:pt>
                      <c:pt idx="151">
                        <c:v>4.0474400520324708E-2</c:v>
                      </c:pt>
                      <c:pt idx="152">
                        <c:v>4.0474400520324708E-2</c:v>
                      </c:pt>
                      <c:pt idx="153">
                        <c:v>4.1415662765502931E-2</c:v>
                      </c:pt>
                      <c:pt idx="154">
                        <c:v>4.1415662765502931E-2</c:v>
                      </c:pt>
                      <c:pt idx="155">
                        <c:v>4.1415662765502931E-2</c:v>
                      </c:pt>
                      <c:pt idx="156">
                        <c:v>4.1415662765502931E-2</c:v>
                      </c:pt>
                      <c:pt idx="157">
                        <c:v>4.2356929779052734E-2</c:v>
                      </c:pt>
                      <c:pt idx="158">
                        <c:v>4.2356929779052734E-2</c:v>
                      </c:pt>
                      <c:pt idx="159">
                        <c:v>4.2356929779052734E-2</c:v>
                      </c:pt>
                      <c:pt idx="160">
                        <c:v>4.2356929779052734E-2</c:v>
                      </c:pt>
                      <c:pt idx="161">
                        <c:v>4.3298192024230964E-2</c:v>
                      </c:pt>
                      <c:pt idx="162">
                        <c:v>4.3298192024230964E-2</c:v>
                      </c:pt>
                      <c:pt idx="163">
                        <c:v>4.4239459037780766E-2</c:v>
                      </c:pt>
                      <c:pt idx="164">
                        <c:v>4.4239459037780766E-2</c:v>
                      </c:pt>
                      <c:pt idx="165">
                        <c:v>4.4239459037780766E-2</c:v>
                      </c:pt>
                      <c:pt idx="166">
                        <c:v>4.4239459037780766E-2</c:v>
                      </c:pt>
                      <c:pt idx="167">
                        <c:v>4.5180721282958983E-2</c:v>
                      </c:pt>
                      <c:pt idx="168">
                        <c:v>4.5180721282958983E-2</c:v>
                      </c:pt>
                      <c:pt idx="169">
                        <c:v>4.6121988296508799E-2</c:v>
                      </c:pt>
                      <c:pt idx="170">
                        <c:v>4.6121988296508799E-2</c:v>
                      </c:pt>
                      <c:pt idx="171">
                        <c:v>4.6121988296508799E-2</c:v>
                      </c:pt>
                      <c:pt idx="172">
                        <c:v>4.6121988296508799E-2</c:v>
                      </c:pt>
                      <c:pt idx="173">
                        <c:v>4.7063255310058595E-2</c:v>
                      </c:pt>
                      <c:pt idx="174">
                        <c:v>4.7063255310058595E-2</c:v>
                      </c:pt>
                      <c:pt idx="175">
                        <c:v>4.7063255310058595E-2</c:v>
                      </c:pt>
                      <c:pt idx="176">
                        <c:v>4.8004517555236825E-2</c:v>
                      </c:pt>
                      <c:pt idx="177">
                        <c:v>4.8004517555236825E-2</c:v>
                      </c:pt>
                      <c:pt idx="178">
                        <c:v>4.8004517555236825E-2</c:v>
                      </c:pt>
                      <c:pt idx="179">
                        <c:v>4.8945784568786628E-2</c:v>
                      </c:pt>
                      <c:pt idx="180">
                        <c:v>4.8945784568786628E-2</c:v>
                      </c:pt>
                      <c:pt idx="181">
                        <c:v>4.8945784568786628E-2</c:v>
                      </c:pt>
                      <c:pt idx="182">
                        <c:v>4.8945784568786628E-2</c:v>
                      </c:pt>
                      <c:pt idx="183">
                        <c:v>4.8945784568786628E-2</c:v>
                      </c:pt>
                      <c:pt idx="184">
                        <c:v>4.9887046813964844E-2</c:v>
                      </c:pt>
                      <c:pt idx="185">
                        <c:v>4.9887046813964844E-2</c:v>
                      </c:pt>
                      <c:pt idx="186">
                        <c:v>5.0828313827514647E-2</c:v>
                      </c:pt>
                      <c:pt idx="187">
                        <c:v>5.0828313827514647E-2</c:v>
                      </c:pt>
                      <c:pt idx="188">
                        <c:v>5.0828313827514647E-2</c:v>
                      </c:pt>
                      <c:pt idx="189">
                        <c:v>5.0828313827514647E-2</c:v>
                      </c:pt>
                      <c:pt idx="190">
                        <c:v>5.1769580841064464E-2</c:v>
                      </c:pt>
                      <c:pt idx="191">
                        <c:v>5.1769580841064464E-2</c:v>
                      </c:pt>
                      <c:pt idx="192">
                        <c:v>5.1769580841064464E-2</c:v>
                      </c:pt>
                      <c:pt idx="193">
                        <c:v>5.271084308624268E-2</c:v>
                      </c:pt>
                      <c:pt idx="194">
                        <c:v>5.271084308624268E-2</c:v>
                      </c:pt>
                      <c:pt idx="195">
                        <c:v>5.271084308624268E-2</c:v>
                      </c:pt>
                      <c:pt idx="196">
                        <c:v>5.271084308624268E-2</c:v>
                      </c:pt>
                      <c:pt idx="197">
                        <c:v>5.3652110099792483E-2</c:v>
                      </c:pt>
                      <c:pt idx="198">
                        <c:v>5.3652110099792483E-2</c:v>
                      </c:pt>
                      <c:pt idx="199">
                        <c:v>5.3652110099792483E-2</c:v>
                      </c:pt>
                      <c:pt idx="200">
                        <c:v>5.4593372344970706E-2</c:v>
                      </c:pt>
                      <c:pt idx="201">
                        <c:v>5.4593372344970706E-2</c:v>
                      </c:pt>
                      <c:pt idx="202">
                        <c:v>5.4593372344970706E-2</c:v>
                      </c:pt>
                      <c:pt idx="203">
                        <c:v>5.5534639358520509E-2</c:v>
                      </c:pt>
                      <c:pt idx="204">
                        <c:v>5.5534639358520509E-2</c:v>
                      </c:pt>
                      <c:pt idx="205">
                        <c:v>5.5534639358520509E-2</c:v>
                      </c:pt>
                      <c:pt idx="206">
                        <c:v>5.6475906372070311E-2</c:v>
                      </c:pt>
                      <c:pt idx="207">
                        <c:v>5.6475906372070311E-2</c:v>
                      </c:pt>
                      <c:pt idx="208">
                        <c:v>5.6475906372070311E-2</c:v>
                      </c:pt>
                      <c:pt idx="209">
                        <c:v>5.7417168617248542E-2</c:v>
                      </c:pt>
                      <c:pt idx="210">
                        <c:v>5.7417168617248542E-2</c:v>
                      </c:pt>
                      <c:pt idx="211">
                        <c:v>5.7417168617248542E-2</c:v>
                      </c:pt>
                      <c:pt idx="212">
                        <c:v>5.7417168617248542E-2</c:v>
                      </c:pt>
                      <c:pt idx="213">
                        <c:v>5.8358435630798344E-2</c:v>
                      </c:pt>
                      <c:pt idx="214">
                        <c:v>5.8358435630798344E-2</c:v>
                      </c:pt>
                      <c:pt idx="215">
                        <c:v>5.9299697875976561E-2</c:v>
                      </c:pt>
                      <c:pt idx="216">
                        <c:v>5.9299697875976561E-2</c:v>
                      </c:pt>
                      <c:pt idx="217">
                        <c:v>5.9299697875976561E-2</c:v>
                      </c:pt>
                      <c:pt idx="218">
                        <c:v>6.0240964889526377E-2</c:v>
                      </c:pt>
                      <c:pt idx="219">
                        <c:v>6.0240964889526377E-2</c:v>
                      </c:pt>
                      <c:pt idx="220">
                        <c:v>6.0240964889526377E-2</c:v>
                      </c:pt>
                      <c:pt idx="221">
                        <c:v>6.118223190307618E-2</c:v>
                      </c:pt>
                      <c:pt idx="222">
                        <c:v>6.0240964889526377E-2</c:v>
                      </c:pt>
                      <c:pt idx="223">
                        <c:v>6.118223190307618E-2</c:v>
                      </c:pt>
                      <c:pt idx="224">
                        <c:v>6.118223190307618E-2</c:v>
                      </c:pt>
                      <c:pt idx="225">
                        <c:v>6.2123494148254396E-2</c:v>
                      </c:pt>
                      <c:pt idx="226">
                        <c:v>6.118223190307618E-2</c:v>
                      </c:pt>
                      <c:pt idx="227">
                        <c:v>6.2123494148254396E-2</c:v>
                      </c:pt>
                      <c:pt idx="228">
                        <c:v>6.2123494148254396E-2</c:v>
                      </c:pt>
                      <c:pt idx="229">
                        <c:v>6.306476116180422E-2</c:v>
                      </c:pt>
                      <c:pt idx="230">
                        <c:v>6.306476116180422E-2</c:v>
                      </c:pt>
                      <c:pt idx="231">
                        <c:v>6.4006023406982429E-2</c:v>
                      </c:pt>
                      <c:pt idx="232">
                        <c:v>6.306476116180422E-2</c:v>
                      </c:pt>
                      <c:pt idx="233">
                        <c:v>6.4006023406982429E-2</c:v>
                      </c:pt>
                      <c:pt idx="234">
                        <c:v>6.4006023406982429E-2</c:v>
                      </c:pt>
                      <c:pt idx="235">
                        <c:v>6.4947290420532225E-2</c:v>
                      </c:pt>
                      <c:pt idx="236">
                        <c:v>6.4947290420532225E-2</c:v>
                      </c:pt>
                      <c:pt idx="237">
                        <c:v>6.4947290420532225E-2</c:v>
                      </c:pt>
                      <c:pt idx="238">
                        <c:v>6.5888557434082035E-2</c:v>
                      </c:pt>
                      <c:pt idx="239">
                        <c:v>6.5888557434082035E-2</c:v>
                      </c:pt>
                      <c:pt idx="240">
                        <c:v>6.5888557434082035E-2</c:v>
                      </c:pt>
                      <c:pt idx="241">
                        <c:v>6.5888557434082035E-2</c:v>
                      </c:pt>
                      <c:pt idx="242">
                        <c:v>6.5888557434082035E-2</c:v>
                      </c:pt>
                      <c:pt idx="243">
                        <c:v>6.6829819679260258E-2</c:v>
                      </c:pt>
                      <c:pt idx="244">
                        <c:v>6.7771086692810067E-2</c:v>
                      </c:pt>
                      <c:pt idx="245">
                        <c:v>6.6829819679260258E-2</c:v>
                      </c:pt>
                      <c:pt idx="246">
                        <c:v>6.7771086692810067E-2</c:v>
                      </c:pt>
                      <c:pt idx="247">
                        <c:v>6.7771086692810067E-2</c:v>
                      </c:pt>
                      <c:pt idx="248">
                        <c:v>6.7771086692810067E-2</c:v>
                      </c:pt>
                      <c:pt idx="249">
                        <c:v>6.8712348937988277E-2</c:v>
                      </c:pt>
                      <c:pt idx="250">
                        <c:v>6.8712348937988277E-2</c:v>
                      </c:pt>
                      <c:pt idx="251">
                        <c:v>6.96536159515381E-2</c:v>
                      </c:pt>
                      <c:pt idx="252">
                        <c:v>6.96536159515381E-2</c:v>
                      </c:pt>
                      <c:pt idx="253">
                        <c:v>6.96536159515381E-2</c:v>
                      </c:pt>
                      <c:pt idx="254">
                        <c:v>6.96536159515381E-2</c:v>
                      </c:pt>
                      <c:pt idx="255">
                        <c:v>7.0594882965087896E-2</c:v>
                      </c:pt>
                      <c:pt idx="256">
                        <c:v>7.0594882965087896E-2</c:v>
                      </c:pt>
                      <c:pt idx="257">
                        <c:v>7.0594882965087896E-2</c:v>
                      </c:pt>
                      <c:pt idx="258">
                        <c:v>7.1536145210266133E-2</c:v>
                      </c:pt>
                      <c:pt idx="259">
                        <c:v>7.1536145210266133E-2</c:v>
                      </c:pt>
                      <c:pt idx="260">
                        <c:v>7.1536145210266133E-2</c:v>
                      </c:pt>
                      <c:pt idx="261">
                        <c:v>7.1536145210266133E-2</c:v>
                      </c:pt>
                      <c:pt idx="262">
                        <c:v>7.2477412223815915E-2</c:v>
                      </c:pt>
                      <c:pt idx="263">
                        <c:v>7.2477412223815915E-2</c:v>
                      </c:pt>
                      <c:pt idx="264">
                        <c:v>7.3418674468994138E-2</c:v>
                      </c:pt>
                      <c:pt idx="265">
                        <c:v>7.3418674468994138E-2</c:v>
                      </c:pt>
                      <c:pt idx="266">
                        <c:v>7.3418674468994138E-2</c:v>
                      </c:pt>
                      <c:pt idx="267">
                        <c:v>7.3418674468994138E-2</c:v>
                      </c:pt>
                      <c:pt idx="268">
                        <c:v>7.4359941482543948E-2</c:v>
                      </c:pt>
                      <c:pt idx="269">
                        <c:v>7.4359941482543948E-2</c:v>
                      </c:pt>
                      <c:pt idx="270">
                        <c:v>7.4359941482543948E-2</c:v>
                      </c:pt>
                      <c:pt idx="271">
                        <c:v>7.5301208496093772E-2</c:v>
                      </c:pt>
                      <c:pt idx="272">
                        <c:v>7.5301208496093772E-2</c:v>
                      </c:pt>
                      <c:pt idx="273">
                        <c:v>7.5301208496093772E-2</c:v>
                      </c:pt>
                      <c:pt idx="274">
                        <c:v>7.6242470741271981E-2</c:v>
                      </c:pt>
                      <c:pt idx="275">
                        <c:v>7.6242470741271981E-2</c:v>
                      </c:pt>
                      <c:pt idx="276">
                        <c:v>7.6242470741271981E-2</c:v>
                      </c:pt>
                      <c:pt idx="277">
                        <c:v>7.7183737754821777E-2</c:v>
                      </c:pt>
                      <c:pt idx="278">
                        <c:v>7.7183737754821777E-2</c:v>
                      </c:pt>
                      <c:pt idx="279">
                        <c:v>7.7183737754821777E-2</c:v>
                      </c:pt>
                      <c:pt idx="280">
                        <c:v>7.7183737754821777E-2</c:v>
                      </c:pt>
                      <c:pt idx="281">
                        <c:v>7.8125000000000014E-2</c:v>
                      </c:pt>
                      <c:pt idx="282">
                        <c:v>7.8125000000000014E-2</c:v>
                      </c:pt>
                      <c:pt idx="283">
                        <c:v>7.8125000000000014E-2</c:v>
                      </c:pt>
                      <c:pt idx="284">
                        <c:v>7.906626701354981E-2</c:v>
                      </c:pt>
                      <c:pt idx="285">
                        <c:v>7.906626701354981E-2</c:v>
                      </c:pt>
                      <c:pt idx="286">
                        <c:v>7.906626701354981E-2</c:v>
                      </c:pt>
                      <c:pt idx="287">
                        <c:v>8.0007534027099619E-2</c:v>
                      </c:pt>
                      <c:pt idx="288">
                        <c:v>8.0007534027099619E-2</c:v>
                      </c:pt>
                      <c:pt idx="289">
                        <c:v>8.0007534027099619E-2</c:v>
                      </c:pt>
                      <c:pt idx="290">
                        <c:v>8.0948801040649415E-2</c:v>
                      </c:pt>
                      <c:pt idx="291">
                        <c:v>8.0948801040649415E-2</c:v>
                      </c:pt>
                      <c:pt idx="292">
                        <c:v>8.0948801040649415E-2</c:v>
                      </c:pt>
                      <c:pt idx="293">
                        <c:v>8.1890058517456052E-2</c:v>
                      </c:pt>
                      <c:pt idx="294">
                        <c:v>8.1890058517456052E-2</c:v>
                      </c:pt>
                      <c:pt idx="295">
                        <c:v>8.1890058517456052E-2</c:v>
                      </c:pt>
                      <c:pt idx="296">
                        <c:v>8.2831325531005862E-2</c:v>
                      </c:pt>
                      <c:pt idx="297">
                        <c:v>8.2831325531005862E-2</c:v>
                      </c:pt>
                      <c:pt idx="298">
                        <c:v>8.2831325531005862E-2</c:v>
                      </c:pt>
                      <c:pt idx="299">
                        <c:v>8.3772592544555685E-2</c:v>
                      </c:pt>
                      <c:pt idx="300">
                        <c:v>8.3772592544555685E-2</c:v>
                      </c:pt>
                      <c:pt idx="301">
                        <c:v>8.3772592544555685E-2</c:v>
                      </c:pt>
                      <c:pt idx="302">
                        <c:v>8.4713859558105467E-2</c:v>
                      </c:pt>
                      <c:pt idx="303">
                        <c:v>8.4713859558105467E-2</c:v>
                      </c:pt>
                      <c:pt idx="304">
                        <c:v>8.4713859558105467E-2</c:v>
                      </c:pt>
                      <c:pt idx="305">
                        <c:v>8.5655126571655291E-2</c:v>
                      </c:pt>
                      <c:pt idx="306">
                        <c:v>8.5655126571655291E-2</c:v>
                      </c:pt>
                      <c:pt idx="307">
                        <c:v>8.5655126571655291E-2</c:v>
                      </c:pt>
                      <c:pt idx="308">
                        <c:v>8.5655126571655291E-2</c:v>
                      </c:pt>
                      <c:pt idx="309">
                        <c:v>8.6596384048461927E-2</c:v>
                      </c:pt>
                      <c:pt idx="310">
                        <c:v>8.6596384048461927E-2</c:v>
                      </c:pt>
                      <c:pt idx="311">
                        <c:v>8.6596384048461927E-2</c:v>
                      </c:pt>
                      <c:pt idx="312">
                        <c:v>8.7537651062011723E-2</c:v>
                      </c:pt>
                      <c:pt idx="313">
                        <c:v>8.7537651062011723E-2</c:v>
                      </c:pt>
                      <c:pt idx="314">
                        <c:v>8.7537651062011723E-2</c:v>
                      </c:pt>
                      <c:pt idx="315">
                        <c:v>8.8478918075561533E-2</c:v>
                      </c:pt>
                      <c:pt idx="316">
                        <c:v>8.8478918075561533E-2</c:v>
                      </c:pt>
                      <c:pt idx="317">
                        <c:v>8.8478918075561533E-2</c:v>
                      </c:pt>
                      <c:pt idx="318">
                        <c:v>8.9420185089111329E-2</c:v>
                      </c:pt>
                      <c:pt idx="319">
                        <c:v>8.9420185089111329E-2</c:v>
                      </c:pt>
                      <c:pt idx="320">
                        <c:v>8.9420185089111329E-2</c:v>
                      </c:pt>
                      <c:pt idx="321">
                        <c:v>9.0361442565917965E-2</c:v>
                      </c:pt>
                      <c:pt idx="322">
                        <c:v>9.0361442565917965E-2</c:v>
                      </c:pt>
                      <c:pt idx="323">
                        <c:v>9.0361442565917965E-2</c:v>
                      </c:pt>
                      <c:pt idx="324">
                        <c:v>9.0361442565917965E-2</c:v>
                      </c:pt>
                      <c:pt idx="325">
                        <c:v>9.1302709579467775E-2</c:v>
                      </c:pt>
                      <c:pt idx="326">
                        <c:v>9.1302709579467775E-2</c:v>
                      </c:pt>
                      <c:pt idx="327">
                        <c:v>9.2243976593017599E-2</c:v>
                      </c:pt>
                      <c:pt idx="328">
                        <c:v>9.2243976593017599E-2</c:v>
                      </c:pt>
                      <c:pt idx="329">
                        <c:v>9.2243976593017599E-2</c:v>
                      </c:pt>
                      <c:pt idx="330">
                        <c:v>9.3185243606567381E-2</c:v>
                      </c:pt>
                      <c:pt idx="331">
                        <c:v>9.3185243606567381E-2</c:v>
                      </c:pt>
                      <c:pt idx="332">
                        <c:v>9.3185243606567381E-2</c:v>
                      </c:pt>
                      <c:pt idx="333">
                        <c:v>9.412651062011719E-2</c:v>
                      </c:pt>
                      <c:pt idx="334">
                        <c:v>9.412651062011719E-2</c:v>
                      </c:pt>
                      <c:pt idx="335">
                        <c:v>9.412651062011719E-2</c:v>
                      </c:pt>
                      <c:pt idx="336">
                        <c:v>9.5067768096923827E-2</c:v>
                      </c:pt>
                      <c:pt idx="337">
                        <c:v>9.5067768096923827E-2</c:v>
                      </c:pt>
                      <c:pt idx="338">
                        <c:v>9.5067768096923827E-2</c:v>
                      </c:pt>
                      <c:pt idx="339">
                        <c:v>9.5067768096923827E-2</c:v>
                      </c:pt>
                      <c:pt idx="340">
                        <c:v>9.6009035110473651E-2</c:v>
                      </c:pt>
                      <c:pt idx="341">
                        <c:v>9.6009035110473651E-2</c:v>
                      </c:pt>
                      <c:pt idx="342">
                        <c:v>9.6950302124023446E-2</c:v>
                      </c:pt>
                      <c:pt idx="343">
                        <c:v>9.6950302124023446E-2</c:v>
                      </c:pt>
                      <c:pt idx="344">
                        <c:v>9.6950302124023446E-2</c:v>
                      </c:pt>
                      <c:pt idx="345">
                        <c:v>9.6950302124023446E-2</c:v>
                      </c:pt>
                      <c:pt idx="346">
                        <c:v>9.7891569137573256E-2</c:v>
                      </c:pt>
                      <c:pt idx="347">
                        <c:v>9.7891569137573256E-2</c:v>
                      </c:pt>
                      <c:pt idx="348">
                        <c:v>9.7891569137573256E-2</c:v>
                      </c:pt>
                      <c:pt idx="349">
                        <c:v>9.8832836151123052E-2</c:v>
                      </c:pt>
                      <c:pt idx="350">
                        <c:v>9.8832836151123052E-2</c:v>
                      </c:pt>
                      <c:pt idx="351">
                        <c:v>9.8832836151123052E-2</c:v>
                      </c:pt>
                      <c:pt idx="352">
                        <c:v>9.9774093627929689E-2</c:v>
                      </c:pt>
                      <c:pt idx="353">
                        <c:v>9.9774093627929689E-2</c:v>
                      </c:pt>
                      <c:pt idx="354">
                        <c:v>9.9774093627929689E-2</c:v>
                      </c:pt>
                      <c:pt idx="355">
                        <c:v>0.1007153606414795</c:v>
                      </c:pt>
                      <c:pt idx="356">
                        <c:v>0.1007153606414795</c:v>
                      </c:pt>
                      <c:pt idx="357">
                        <c:v>0.1007153606414795</c:v>
                      </c:pt>
                      <c:pt idx="358">
                        <c:v>0.10165662765502929</c:v>
                      </c:pt>
                      <c:pt idx="359">
                        <c:v>0.1025978946685791</c:v>
                      </c:pt>
                      <c:pt idx="360">
                        <c:v>0.10165662765502929</c:v>
                      </c:pt>
                      <c:pt idx="361">
                        <c:v>0.1025978946685791</c:v>
                      </c:pt>
                      <c:pt idx="362">
                        <c:v>0.1025978946685791</c:v>
                      </c:pt>
                      <c:pt idx="363">
                        <c:v>0.1025978946685791</c:v>
                      </c:pt>
                      <c:pt idx="364">
                        <c:v>0.10353916168212893</c:v>
                      </c:pt>
                      <c:pt idx="365">
                        <c:v>0.10353916168212893</c:v>
                      </c:pt>
                      <c:pt idx="366">
                        <c:v>0.10448041915893556</c:v>
                      </c:pt>
                      <c:pt idx="367">
                        <c:v>0.10353916168212893</c:v>
                      </c:pt>
                      <c:pt idx="368">
                        <c:v>0.10448041915893556</c:v>
                      </c:pt>
                      <c:pt idx="369">
                        <c:v>0.10448041915893556</c:v>
                      </c:pt>
                      <c:pt idx="370">
                        <c:v>0.10542168617248536</c:v>
                      </c:pt>
                      <c:pt idx="371">
                        <c:v>0.10542168617248536</c:v>
                      </c:pt>
                      <c:pt idx="372">
                        <c:v>0.10542168617248536</c:v>
                      </c:pt>
                      <c:pt idx="373">
                        <c:v>0.10636295318603517</c:v>
                      </c:pt>
                      <c:pt idx="374">
                        <c:v>0.10636295318603517</c:v>
                      </c:pt>
                      <c:pt idx="375">
                        <c:v>0.10636295318603517</c:v>
                      </c:pt>
                      <c:pt idx="376">
                        <c:v>0.10730422019958497</c:v>
                      </c:pt>
                      <c:pt idx="377">
                        <c:v>0.10730422019958497</c:v>
                      </c:pt>
                      <c:pt idx="378">
                        <c:v>0.10824548721313478</c:v>
                      </c:pt>
                      <c:pt idx="379">
                        <c:v>0.10824548721313478</c:v>
                      </c:pt>
                      <c:pt idx="380">
                        <c:v>0.10824548721313478</c:v>
                      </c:pt>
                      <c:pt idx="381">
                        <c:v>0.10918674468994141</c:v>
                      </c:pt>
                      <c:pt idx="382">
                        <c:v>0.10918674468994141</c:v>
                      </c:pt>
                      <c:pt idx="383">
                        <c:v>0.10918674468994141</c:v>
                      </c:pt>
                      <c:pt idx="384">
                        <c:v>0.10918674468994141</c:v>
                      </c:pt>
                      <c:pt idx="385">
                        <c:v>0.11012801170349121</c:v>
                      </c:pt>
                      <c:pt idx="386">
                        <c:v>0.11012801170349121</c:v>
                      </c:pt>
                      <c:pt idx="387">
                        <c:v>0.11012801170349121</c:v>
                      </c:pt>
                      <c:pt idx="388">
                        <c:v>0.11106927871704102</c:v>
                      </c:pt>
                      <c:pt idx="389">
                        <c:v>0.11106927871704102</c:v>
                      </c:pt>
                      <c:pt idx="390">
                        <c:v>0.11106927871704102</c:v>
                      </c:pt>
                      <c:pt idx="391">
                        <c:v>0.11201054573059084</c:v>
                      </c:pt>
                      <c:pt idx="392">
                        <c:v>0.11201054573059084</c:v>
                      </c:pt>
                      <c:pt idx="393">
                        <c:v>0.11295181274414062</c:v>
                      </c:pt>
                      <c:pt idx="394">
                        <c:v>0.11295181274414062</c:v>
                      </c:pt>
                      <c:pt idx="395">
                        <c:v>0.11295181274414062</c:v>
                      </c:pt>
                      <c:pt idx="396">
                        <c:v>0.11295181274414062</c:v>
                      </c:pt>
                      <c:pt idx="397">
                        <c:v>0.11389307022094727</c:v>
                      </c:pt>
                      <c:pt idx="398">
                        <c:v>0.11389307022094727</c:v>
                      </c:pt>
                      <c:pt idx="399">
                        <c:v>0.11389307022094727</c:v>
                      </c:pt>
                      <c:pt idx="400">
                        <c:v>0.11483433723449708</c:v>
                      </c:pt>
                      <c:pt idx="401">
                        <c:v>0.11483433723449708</c:v>
                      </c:pt>
                      <c:pt idx="402">
                        <c:v>0.11483433723449708</c:v>
                      </c:pt>
                      <c:pt idx="403">
                        <c:v>0.11577560424804688</c:v>
                      </c:pt>
                      <c:pt idx="404">
                        <c:v>0.11577560424804688</c:v>
                      </c:pt>
                      <c:pt idx="405">
                        <c:v>0.11671687126159669</c:v>
                      </c:pt>
                      <c:pt idx="406">
                        <c:v>0.11671687126159669</c:v>
                      </c:pt>
                      <c:pt idx="407">
                        <c:v>0.11671687126159669</c:v>
                      </c:pt>
                      <c:pt idx="408">
                        <c:v>0.11765813827514648</c:v>
                      </c:pt>
                      <c:pt idx="409">
                        <c:v>0.11765813827514648</c:v>
                      </c:pt>
                      <c:pt idx="410">
                        <c:v>0.11859939575195312</c:v>
                      </c:pt>
                      <c:pt idx="411">
                        <c:v>0.11859939575195312</c:v>
                      </c:pt>
                      <c:pt idx="412">
                        <c:v>0.11859939575195312</c:v>
                      </c:pt>
                      <c:pt idx="413">
                        <c:v>0.11859939575195312</c:v>
                      </c:pt>
                      <c:pt idx="414">
                        <c:v>0.11954066276550293</c:v>
                      </c:pt>
                      <c:pt idx="415">
                        <c:v>0.11954066276550293</c:v>
                      </c:pt>
                      <c:pt idx="416">
                        <c:v>0.11954066276550293</c:v>
                      </c:pt>
                      <c:pt idx="417">
                        <c:v>0.12048192977905275</c:v>
                      </c:pt>
                      <c:pt idx="418">
                        <c:v>0.12048192977905275</c:v>
                      </c:pt>
                      <c:pt idx="419">
                        <c:v>0.12142319679260254</c:v>
                      </c:pt>
                      <c:pt idx="420">
                        <c:v>0.12142319679260254</c:v>
                      </c:pt>
                      <c:pt idx="421">
                        <c:v>0.12142319679260254</c:v>
                      </c:pt>
                      <c:pt idx="422">
                        <c:v>0.12236446380615236</c:v>
                      </c:pt>
                      <c:pt idx="423">
                        <c:v>0.12236446380615236</c:v>
                      </c:pt>
                      <c:pt idx="424">
                        <c:v>0.12236446380615236</c:v>
                      </c:pt>
                      <c:pt idx="425">
                        <c:v>0.123305721282959</c:v>
                      </c:pt>
                      <c:pt idx="426">
                        <c:v>0.123305721282959</c:v>
                      </c:pt>
                      <c:pt idx="427">
                        <c:v>0.123305721282959</c:v>
                      </c:pt>
                      <c:pt idx="428">
                        <c:v>0.12424698829650879</c:v>
                      </c:pt>
                      <c:pt idx="429">
                        <c:v>0.12424698829650879</c:v>
                      </c:pt>
                      <c:pt idx="430">
                        <c:v>0.12424698829650879</c:v>
                      </c:pt>
                      <c:pt idx="431">
                        <c:v>0.12518825531005862</c:v>
                      </c:pt>
                      <c:pt idx="432">
                        <c:v>0.12518825531005862</c:v>
                      </c:pt>
                      <c:pt idx="433">
                        <c:v>0.12518825531005862</c:v>
                      </c:pt>
                      <c:pt idx="434">
                        <c:v>0.12612952232360844</c:v>
                      </c:pt>
                      <c:pt idx="435">
                        <c:v>0.12612952232360844</c:v>
                      </c:pt>
                      <c:pt idx="436">
                        <c:v>0.12707078933715821</c:v>
                      </c:pt>
                      <c:pt idx="437">
                        <c:v>0.12707078933715821</c:v>
                      </c:pt>
                      <c:pt idx="438">
                        <c:v>0.12707078933715821</c:v>
                      </c:pt>
                      <c:pt idx="439">
                        <c:v>0.12801204681396486</c:v>
                      </c:pt>
                      <c:pt idx="440">
                        <c:v>0.12801204681396486</c:v>
                      </c:pt>
                      <c:pt idx="441">
                        <c:v>0.12801204681396486</c:v>
                      </c:pt>
                      <c:pt idx="442">
                        <c:v>0.12895331382751468</c:v>
                      </c:pt>
                      <c:pt idx="443">
                        <c:v>0.12895331382751468</c:v>
                      </c:pt>
                      <c:pt idx="444">
                        <c:v>0.12895331382751468</c:v>
                      </c:pt>
                      <c:pt idx="445">
                        <c:v>0.12989458084106445</c:v>
                      </c:pt>
                      <c:pt idx="446">
                        <c:v>0.12989458084106445</c:v>
                      </c:pt>
                      <c:pt idx="447">
                        <c:v>0.13083584785461427</c:v>
                      </c:pt>
                      <c:pt idx="448">
                        <c:v>0.13083584785461427</c:v>
                      </c:pt>
                      <c:pt idx="449">
                        <c:v>0.13083584785461427</c:v>
                      </c:pt>
                      <c:pt idx="450">
                        <c:v>0.13083584785461427</c:v>
                      </c:pt>
                      <c:pt idx="451">
                        <c:v>0.13177711486816407</c:v>
                      </c:pt>
                      <c:pt idx="452">
                        <c:v>0.13177711486816407</c:v>
                      </c:pt>
                      <c:pt idx="453">
                        <c:v>0.13271837234497069</c:v>
                      </c:pt>
                      <c:pt idx="454">
                        <c:v>0.13271837234497069</c:v>
                      </c:pt>
                      <c:pt idx="455">
                        <c:v>0.13271837234497069</c:v>
                      </c:pt>
                      <c:pt idx="456">
                        <c:v>0.13271837234497069</c:v>
                      </c:pt>
                      <c:pt idx="457">
                        <c:v>0.13365963935852052</c:v>
                      </c:pt>
                      <c:pt idx="458">
                        <c:v>0.13365963935852052</c:v>
                      </c:pt>
                      <c:pt idx="459">
                        <c:v>0.13460090637207031</c:v>
                      </c:pt>
                      <c:pt idx="460">
                        <c:v>0.13460090637207031</c:v>
                      </c:pt>
                      <c:pt idx="461">
                        <c:v>0.13554217338562013</c:v>
                      </c:pt>
                      <c:pt idx="462">
                        <c:v>0.13554217338562013</c:v>
                      </c:pt>
                      <c:pt idx="463">
                        <c:v>0.13554217338562013</c:v>
                      </c:pt>
                      <c:pt idx="464">
                        <c:v>0.13554217338562013</c:v>
                      </c:pt>
                      <c:pt idx="465">
                        <c:v>0.13648344039916996</c:v>
                      </c:pt>
                      <c:pt idx="466">
                        <c:v>0.13648344039916996</c:v>
                      </c:pt>
                      <c:pt idx="467">
                        <c:v>0.13742469787597655</c:v>
                      </c:pt>
                      <c:pt idx="468">
                        <c:v>0.13742469787597655</c:v>
                      </c:pt>
                      <c:pt idx="469">
                        <c:v>0.13836596488952638</c:v>
                      </c:pt>
                      <c:pt idx="470">
                        <c:v>0.13836596488952638</c:v>
                      </c:pt>
                      <c:pt idx="471">
                        <c:v>0.13836596488952638</c:v>
                      </c:pt>
                      <c:pt idx="472">
                        <c:v>0.13836596488952638</c:v>
                      </c:pt>
                      <c:pt idx="473">
                        <c:v>0.1393072319030762</c:v>
                      </c:pt>
                      <c:pt idx="474">
                        <c:v>0.1393072319030762</c:v>
                      </c:pt>
                      <c:pt idx="475">
                        <c:v>0.14024849891662597</c:v>
                      </c:pt>
                      <c:pt idx="476">
                        <c:v>0.14024849891662597</c:v>
                      </c:pt>
                      <c:pt idx="477">
                        <c:v>0.14024849891662597</c:v>
                      </c:pt>
                      <c:pt idx="478">
                        <c:v>0.14118976593017579</c:v>
                      </c:pt>
                      <c:pt idx="479">
                        <c:v>0.14213102340698244</c:v>
                      </c:pt>
                      <c:pt idx="480">
                        <c:v>0.14213102340698244</c:v>
                      </c:pt>
                      <c:pt idx="481">
                        <c:v>0.14213102340698244</c:v>
                      </c:pt>
                      <c:pt idx="482">
                        <c:v>0.14307229042053227</c:v>
                      </c:pt>
                      <c:pt idx="483">
                        <c:v>0.14307229042053227</c:v>
                      </c:pt>
                      <c:pt idx="484">
                        <c:v>0.14307229042053227</c:v>
                      </c:pt>
                      <c:pt idx="485">
                        <c:v>0.14401355743408203</c:v>
                      </c:pt>
                      <c:pt idx="486">
                        <c:v>0.14401355743408203</c:v>
                      </c:pt>
                      <c:pt idx="487">
                        <c:v>0.14401355743408203</c:v>
                      </c:pt>
                      <c:pt idx="488">
                        <c:v>0.14495482444763183</c:v>
                      </c:pt>
                      <c:pt idx="489">
                        <c:v>0.14495482444763183</c:v>
                      </c:pt>
                      <c:pt idx="490">
                        <c:v>0.14495482444763183</c:v>
                      </c:pt>
                      <c:pt idx="491">
                        <c:v>0.14589609146118165</c:v>
                      </c:pt>
                      <c:pt idx="492">
                        <c:v>0.14589609146118165</c:v>
                      </c:pt>
                      <c:pt idx="493">
                        <c:v>0.14589609146118165</c:v>
                      </c:pt>
                      <c:pt idx="494">
                        <c:v>0.14683734893798828</c:v>
                      </c:pt>
                      <c:pt idx="495">
                        <c:v>0.14683734893798828</c:v>
                      </c:pt>
                      <c:pt idx="496">
                        <c:v>0.1477786159515381</c:v>
                      </c:pt>
                      <c:pt idx="497">
                        <c:v>0.1477786159515381</c:v>
                      </c:pt>
                      <c:pt idx="498">
                        <c:v>0.1477786159515381</c:v>
                      </c:pt>
                      <c:pt idx="499">
                        <c:v>0.1487198829650879</c:v>
                      </c:pt>
                      <c:pt idx="500">
                        <c:v>0.1487198829650879</c:v>
                      </c:pt>
                      <c:pt idx="501">
                        <c:v>0.1487198829650879</c:v>
                      </c:pt>
                      <c:pt idx="502">
                        <c:v>0.14966114997863772</c:v>
                      </c:pt>
                      <c:pt idx="503">
                        <c:v>0.14966114997863772</c:v>
                      </c:pt>
                      <c:pt idx="504">
                        <c:v>0.15060241699218754</c:v>
                      </c:pt>
                      <c:pt idx="505">
                        <c:v>0.15060241699218754</c:v>
                      </c:pt>
                      <c:pt idx="506">
                        <c:v>0.15060241699218754</c:v>
                      </c:pt>
                      <c:pt idx="507">
                        <c:v>0.15060241699218754</c:v>
                      </c:pt>
                      <c:pt idx="508">
                        <c:v>0.15154367446899414</c:v>
                      </c:pt>
                      <c:pt idx="509">
                        <c:v>0.15154367446899414</c:v>
                      </c:pt>
                      <c:pt idx="510">
                        <c:v>0.15248494148254396</c:v>
                      </c:pt>
                      <c:pt idx="511">
                        <c:v>0.15248494148254396</c:v>
                      </c:pt>
                      <c:pt idx="512">
                        <c:v>0.15248494148254396</c:v>
                      </c:pt>
                      <c:pt idx="513">
                        <c:v>0.15342620849609379</c:v>
                      </c:pt>
                      <c:pt idx="514">
                        <c:v>0.15342620849609379</c:v>
                      </c:pt>
                      <c:pt idx="515">
                        <c:v>0.15342620849609379</c:v>
                      </c:pt>
                      <c:pt idx="516">
                        <c:v>0.15436747550964355</c:v>
                      </c:pt>
                      <c:pt idx="517">
                        <c:v>0.1553087329864502</c:v>
                      </c:pt>
                      <c:pt idx="518">
                        <c:v>0.1553087329864502</c:v>
                      </c:pt>
                      <c:pt idx="519">
                        <c:v>0.1553087329864502</c:v>
                      </c:pt>
                      <c:pt idx="520">
                        <c:v>0.1553087329864502</c:v>
                      </c:pt>
                      <c:pt idx="521">
                        <c:v>0.15625000000000003</c:v>
                      </c:pt>
                      <c:pt idx="522">
                        <c:v>0.15625000000000003</c:v>
                      </c:pt>
                      <c:pt idx="523">
                        <c:v>0.1571912670135498</c:v>
                      </c:pt>
                      <c:pt idx="524">
                        <c:v>0.1571912670135498</c:v>
                      </c:pt>
                      <c:pt idx="525">
                        <c:v>0.1571912670135498</c:v>
                      </c:pt>
                      <c:pt idx="526">
                        <c:v>0.15813253402709962</c:v>
                      </c:pt>
                      <c:pt idx="527">
                        <c:v>0.15813253402709962</c:v>
                      </c:pt>
                      <c:pt idx="528">
                        <c:v>0.15907380104064942</c:v>
                      </c:pt>
                      <c:pt idx="529">
                        <c:v>0.15907380104064942</c:v>
                      </c:pt>
                      <c:pt idx="530">
                        <c:v>0.15907380104064942</c:v>
                      </c:pt>
                      <c:pt idx="531">
                        <c:v>0.15907380104064942</c:v>
                      </c:pt>
                      <c:pt idx="532">
                        <c:v>0.16001506805419924</c:v>
                      </c:pt>
                      <c:pt idx="533">
                        <c:v>0.16001506805419924</c:v>
                      </c:pt>
                      <c:pt idx="534">
                        <c:v>0.16095632553100586</c:v>
                      </c:pt>
                      <c:pt idx="535">
                        <c:v>0.16095632553100586</c:v>
                      </c:pt>
                      <c:pt idx="536">
                        <c:v>0.16095632553100586</c:v>
                      </c:pt>
                      <c:pt idx="537">
                        <c:v>0.16095632553100586</c:v>
                      </c:pt>
                      <c:pt idx="538">
                        <c:v>0.16189760208129883</c:v>
                      </c:pt>
                      <c:pt idx="539">
                        <c:v>0.16189760208129883</c:v>
                      </c:pt>
                      <c:pt idx="540">
                        <c:v>0.16283885955810548</c:v>
                      </c:pt>
                      <c:pt idx="541">
                        <c:v>0.16283885955810548</c:v>
                      </c:pt>
                      <c:pt idx="542">
                        <c:v>0.16283885955810548</c:v>
                      </c:pt>
                      <c:pt idx="543">
                        <c:v>0.16283885955810548</c:v>
                      </c:pt>
                      <c:pt idx="544">
                        <c:v>0.1637801170349121</c:v>
                      </c:pt>
                      <c:pt idx="545">
                        <c:v>0.16472139358520507</c:v>
                      </c:pt>
                      <c:pt idx="546">
                        <c:v>0.16472139358520507</c:v>
                      </c:pt>
                      <c:pt idx="547">
                        <c:v>0.16472139358520507</c:v>
                      </c:pt>
                      <c:pt idx="548">
                        <c:v>0.16472139358520507</c:v>
                      </c:pt>
                      <c:pt idx="549">
                        <c:v>0.16566265106201172</c:v>
                      </c:pt>
                      <c:pt idx="550">
                        <c:v>0.16660392761230469</c:v>
                      </c:pt>
                      <c:pt idx="551">
                        <c:v>0.16660392761230469</c:v>
                      </c:pt>
                      <c:pt idx="552">
                        <c:v>0.16660392761230469</c:v>
                      </c:pt>
                      <c:pt idx="553">
                        <c:v>0.16660392761230469</c:v>
                      </c:pt>
                      <c:pt idx="554">
                        <c:v>0.16754518508911137</c:v>
                      </c:pt>
                      <c:pt idx="555">
                        <c:v>0.16754518508911137</c:v>
                      </c:pt>
                      <c:pt idx="556">
                        <c:v>0.16848644256591797</c:v>
                      </c:pt>
                      <c:pt idx="557">
                        <c:v>0.16848644256591797</c:v>
                      </c:pt>
                      <c:pt idx="558">
                        <c:v>0.16848644256591797</c:v>
                      </c:pt>
                      <c:pt idx="559">
                        <c:v>0.16942771911621093</c:v>
                      </c:pt>
                      <c:pt idx="560">
                        <c:v>0.16942771911621093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'NORMALWEIGHT 8'!$I$6:$I$566</c15:sqref>
                        </c15:formulaRef>
                      </c:ext>
                    </c:extLst>
                    <c:numCache>
                      <c:formatCode>0.00</c:formatCode>
                      <c:ptCount val="561"/>
                      <c:pt idx="0">
                        <c:v>3467.6605951230076</c:v>
                      </c:pt>
                      <c:pt idx="1">
                        <c:v>4728.6279570929428</c:v>
                      </c:pt>
                      <c:pt idx="2">
                        <c:v>5989.5953190628779</c:v>
                      </c:pt>
                      <c:pt idx="3">
                        <c:v>7250.5626810328131</c:v>
                      </c:pt>
                      <c:pt idx="4">
                        <c:v>8511.5300430027492</c:v>
                      </c:pt>
                      <c:pt idx="5">
                        <c:v>9772.4974049726843</c:v>
                      </c:pt>
                      <c:pt idx="6">
                        <c:v>11033.46546635399</c:v>
                      </c:pt>
                      <c:pt idx="7">
                        <c:v>12294.432128912555</c:v>
                      </c:pt>
                      <c:pt idx="8">
                        <c:v>13713.02163509863</c:v>
                      </c:pt>
                      <c:pt idx="9">
                        <c:v>14973.988997068565</c:v>
                      </c:pt>
                      <c:pt idx="10">
                        <c:v>16234.956359038501</c:v>
                      </c:pt>
                      <c:pt idx="11">
                        <c:v>17495.923721008436</c:v>
                      </c:pt>
                      <c:pt idx="12">
                        <c:v>18914.511828371771</c:v>
                      </c:pt>
                      <c:pt idx="13">
                        <c:v>20175.479190341706</c:v>
                      </c:pt>
                      <c:pt idx="14">
                        <c:v>21436.446552311641</c:v>
                      </c:pt>
                      <c:pt idx="15">
                        <c:v>22382.17242349478</c:v>
                      </c:pt>
                      <c:pt idx="16">
                        <c:v>23958.381276251512</c:v>
                      </c:pt>
                      <c:pt idx="17">
                        <c:v>25219.350037044191</c:v>
                      </c:pt>
                      <c:pt idx="18">
                        <c:v>26637.938144407522</c:v>
                      </c:pt>
                      <c:pt idx="19">
                        <c:v>27898.904107554717</c:v>
                      </c:pt>
                      <c:pt idx="20">
                        <c:v>29159.872868347393</c:v>
                      </c:pt>
                      <c:pt idx="21">
                        <c:v>30420.838831494588</c:v>
                      </c:pt>
                      <c:pt idx="22">
                        <c:v>31681.807592287263</c:v>
                      </c:pt>
                      <c:pt idx="23">
                        <c:v>32942.773555434454</c:v>
                      </c:pt>
                      <c:pt idx="24">
                        <c:v>34203.742316227137</c:v>
                      </c:pt>
                      <c:pt idx="25">
                        <c:v>35464.708279374325</c:v>
                      </c:pt>
                      <c:pt idx="26">
                        <c:v>36725.677040167007</c:v>
                      </c:pt>
                      <c:pt idx="27">
                        <c:v>37986.645800959683</c:v>
                      </c:pt>
                      <c:pt idx="28">
                        <c:v>39247.611764106878</c:v>
                      </c:pt>
                      <c:pt idx="29">
                        <c:v>40508.580524899553</c:v>
                      </c:pt>
                      <c:pt idx="30">
                        <c:v>41769.546488046748</c:v>
                      </c:pt>
                      <c:pt idx="31">
                        <c:v>43188.134595410083</c:v>
                      </c:pt>
                      <c:pt idx="32">
                        <c:v>44764.344846989559</c:v>
                      </c:pt>
                      <c:pt idx="33">
                        <c:v>45552.449972779294</c:v>
                      </c:pt>
                      <c:pt idx="34">
                        <c:v>47128.660224358769</c:v>
                      </c:pt>
                      <c:pt idx="35">
                        <c:v>48704.870475938245</c:v>
                      </c:pt>
                      <c:pt idx="36">
                        <c:v>49492.972804082499</c:v>
                      </c:pt>
                      <c:pt idx="37">
                        <c:v>51069.183055661975</c:v>
                      </c:pt>
                      <c:pt idx="38">
                        <c:v>52645.393307241451</c:v>
                      </c:pt>
                      <c:pt idx="39">
                        <c:v>53433.495635385705</c:v>
                      </c:pt>
                      <c:pt idx="40">
                        <c:v>55009.705886965181</c:v>
                      </c:pt>
                      <c:pt idx="41">
                        <c:v>56585.916138544657</c:v>
                      </c:pt>
                      <c:pt idx="42">
                        <c:v>57374.018466688911</c:v>
                      </c:pt>
                      <c:pt idx="43">
                        <c:v>58477.365083265446</c:v>
                      </c:pt>
                      <c:pt idx="44">
                        <c:v>59738.331046412641</c:v>
                      </c:pt>
                      <c:pt idx="45">
                        <c:v>60999.302604850796</c:v>
                      </c:pt>
                      <c:pt idx="46">
                        <c:v>62260.268567997991</c:v>
                      </c:pt>
                      <c:pt idx="47">
                        <c:v>63521.234531145186</c:v>
                      </c:pt>
                      <c:pt idx="48">
                        <c:v>64939.825436154002</c:v>
                      </c:pt>
                      <c:pt idx="49">
                        <c:v>66043.172052730544</c:v>
                      </c:pt>
                      <c:pt idx="50">
                        <c:v>67461.757362448392</c:v>
                      </c:pt>
                      <c:pt idx="51">
                        <c:v>68722.72332559558</c:v>
                      </c:pt>
                      <c:pt idx="52">
                        <c:v>69983.694884033743</c:v>
                      </c:pt>
                      <c:pt idx="53">
                        <c:v>71244.660847180945</c:v>
                      </c:pt>
                      <c:pt idx="54">
                        <c:v>72505.626810328133</c:v>
                      </c:pt>
                      <c:pt idx="55">
                        <c:v>73766.598368766296</c:v>
                      </c:pt>
                      <c:pt idx="56">
                        <c:v>75027.564331913483</c:v>
                      </c:pt>
                      <c:pt idx="57">
                        <c:v>76446.149641631331</c:v>
                      </c:pt>
                      <c:pt idx="58">
                        <c:v>77391.876911637213</c:v>
                      </c:pt>
                      <c:pt idx="59">
                        <c:v>78810.467816646036</c:v>
                      </c:pt>
                      <c:pt idx="60">
                        <c:v>80229.053126363884</c:v>
                      </c:pt>
                      <c:pt idx="61">
                        <c:v>81174.780396369766</c:v>
                      </c:pt>
                      <c:pt idx="62">
                        <c:v>82593.365706087614</c:v>
                      </c:pt>
                      <c:pt idx="63">
                        <c:v>84011.956611096437</c:v>
                      </c:pt>
                      <c:pt idx="64">
                        <c:v>84957.683881102304</c:v>
                      </c:pt>
                      <c:pt idx="65">
                        <c:v>86376.269190820167</c:v>
                      </c:pt>
                      <c:pt idx="66">
                        <c:v>87794.860095828975</c:v>
                      </c:pt>
                      <c:pt idx="67">
                        <c:v>88740.581770543897</c:v>
                      </c:pt>
                      <c:pt idx="68">
                        <c:v>90159.172675552705</c:v>
                      </c:pt>
                      <c:pt idx="69">
                        <c:v>91577.763580561528</c:v>
                      </c:pt>
                      <c:pt idx="70">
                        <c:v>92523.485255276435</c:v>
                      </c:pt>
                      <c:pt idx="71">
                        <c:v>93942.070564994283</c:v>
                      </c:pt>
                      <c:pt idx="72">
                        <c:v>95360.667065294081</c:v>
                      </c:pt>
                      <c:pt idx="73">
                        <c:v>96306.394335299949</c:v>
                      </c:pt>
                      <c:pt idx="74">
                        <c:v>97724.979645017811</c:v>
                      </c:pt>
                      <c:pt idx="75">
                        <c:v>99143.564954735659</c:v>
                      </c:pt>
                      <c:pt idx="76">
                        <c:v>100089.29222474154</c:v>
                      </c:pt>
                      <c:pt idx="77">
                        <c:v>101507.87753445939</c:v>
                      </c:pt>
                      <c:pt idx="78">
                        <c:v>102926.46284417724</c:v>
                      </c:pt>
                      <c:pt idx="79">
                        <c:v>103872.19011418312</c:v>
                      </c:pt>
                      <c:pt idx="80">
                        <c:v>105290.7866144829</c:v>
                      </c:pt>
                      <c:pt idx="81">
                        <c:v>106709.37192420075</c:v>
                      </c:pt>
                      <c:pt idx="82">
                        <c:v>107655.09919420663</c:v>
                      </c:pt>
                      <c:pt idx="83">
                        <c:v>109073.68450392448</c:v>
                      </c:pt>
                      <c:pt idx="84">
                        <c:v>110492.26981364233</c:v>
                      </c:pt>
                      <c:pt idx="85">
                        <c:v>111437.99708364821</c:v>
                      </c:pt>
                      <c:pt idx="86">
                        <c:v>112856.58239336606</c:v>
                      </c:pt>
                      <c:pt idx="87">
                        <c:v>114275.17889366584</c:v>
                      </c:pt>
                      <c:pt idx="88">
                        <c:v>115220.90616367172</c:v>
                      </c:pt>
                      <c:pt idx="89">
                        <c:v>116639.49147338957</c:v>
                      </c:pt>
                      <c:pt idx="90">
                        <c:v>118215.69612967808</c:v>
                      </c:pt>
                      <c:pt idx="91">
                        <c:v>119476.66209282528</c:v>
                      </c:pt>
                      <c:pt idx="92">
                        <c:v>120737.62805597247</c:v>
                      </c:pt>
                      <c:pt idx="93">
                        <c:v>121998.60520970159</c:v>
                      </c:pt>
                      <c:pt idx="94">
                        <c:v>123259.57117284879</c:v>
                      </c:pt>
                      <c:pt idx="95">
                        <c:v>124520.53713599598</c:v>
                      </c:pt>
                      <c:pt idx="96">
                        <c:v>125781.50309914318</c:v>
                      </c:pt>
                      <c:pt idx="97">
                        <c:v>127042.46906229037</c:v>
                      </c:pt>
                      <c:pt idx="98">
                        <c:v>128303.43502543756</c:v>
                      </c:pt>
                      <c:pt idx="99">
                        <c:v>129564.40098858476</c:v>
                      </c:pt>
                      <c:pt idx="100">
                        <c:v>130825.37814231389</c:v>
                      </c:pt>
                      <c:pt idx="101">
                        <c:v>132086.34410546109</c:v>
                      </c:pt>
                      <c:pt idx="102">
                        <c:v>133347.31006860826</c:v>
                      </c:pt>
                      <c:pt idx="103">
                        <c:v>134608.27603175546</c:v>
                      </c:pt>
                      <c:pt idx="104">
                        <c:v>135869.24199490267</c:v>
                      </c:pt>
                      <c:pt idx="105">
                        <c:v>137130.20795804987</c:v>
                      </c:pt>
                      <c:pt idx="106">
                        <c:v>138391.17392119704</c:v>
                      </c:pt>
                      <c:pt idx="107">
                        <c:v>139652.13988434424</c:v>
                      </c:pt>
                      <c:pt idx="108">
                        <c:v>140913.11703807337</c:v>
                      </c:pt>
                      <c:pt idx="109">
                        <c:v>142174.08300122057</c:v>
                      </c:pt>
                      <c:pt idx="110">
                        <c:v>143435.04896436774</c:v>
                      </c:pt>
                      <c:pt idx="111">
                        <c:v>144696.01492751495</c:v>
                      </c:pt>
                      <c:pt idx="112">
                        <c:v>145956.98089066215</c:v>
                      </c:pt>
                      <c:pt idx="113">
                        <c:v>147217.94685380935</c:v>
                      </c:pt>
                      <c:pt idx="114">
                        <c:v>148478.91281695652</c:v>
                      </c:pt>
                      <c:pt idx="115">
                        <c:v>149739.88997068565</c:v>
                      </c:pt>
                      <c:pt idx="116">
                        <c:v>151000.85593383285</c:v>
                      </c:pt>
                      <c:pt idx="117">
                        <c:v>152261.82189698005</c:v>
                      </c:pt>
                      <c:pt idx="118">
                        <c:v>153522.78786012725</c:v>
                      </c:pt>
                      <c:pt idx="119">
                        <c:v>154783.75382327443</c:v>
                      </c:pt>
                      <c:pt idx="120">
                        <c:v>156044.71978642163</c:v>
                      </c:pt>
                      <c:pt idx="121">
                        <c:v>157305.68574956883</c:v>
                      </c:pt>
                      <c:pt idx="122">
                        <c:v>158566.651712716</c:v>
                      </c:pt>
                      <c:pt idx="123">
                        <c:v>159827.62886644513</c:v>
                      </c:pt>
                      <c:pt idx="124">
                        <c:v>161088.59482959233</c:v>
                      </c:pt>
                      <c:pt idx="125">
                        <c:v>162507.18013931019</c:v>
                      </c:pt>
                      <c:pt idx="126">
                        <c:v>163295.28806274541</c:v>
                      </c:pt>
                      <c:pt idx="127">
                        <c:v>164871.49271903391</c:v>
                      </c:pt>
                      <c:pt idx="128">
                        <c:v>166447.70856590435</c:v>
                      </c:pt>
                      <c:pt idx="129">
                        <c:v>167235.80529875765</c:v>
                      </c:pt>
                      <c:pt idx="130">
                        <c:v>168969.64049219876</c:v>
                      </c:pt>
                      <c:pt idx="131">
                        <c:v>169600.11787848137</c:v>
                      </c:pt>
                      <c:pt idx="132">
                        <c:v>170861.08384162857</c:v>
                      </c:pt>
                      <c:pt idx="133">
                        <c:v>172122.06099535769</c:v>
                      </c:pt>
                      <c:pt idx="134">
                        <c:v>173383.0269585049</c:v>
                      </c:pt>
                      <c:pt idx="135">
                        <c:v>174643.99292165207</c:v>
                      </c:pt>
                      <c:pt idx="136">
                        <c:v>176062.57823136993</c:v>
                      </c:pt>
                      <c:pt idx="137">
                        <c:v>177165.92484794647</c:v>
                      </c:pt>
                      <c:pt idx="138">
                        <c:v>178584.51015766431</c:v>
                      </c:pt>
                      <c:pt idx="139">
                        <c:v>179687.85677424085</c:v>
                      </c:pt>
                      <c:pt idx="140">
                        <c:v>180948.83392796997</c:v>
                      </c:pt>
                      <c:pt idx="141">
                        <c:v>182209.79989111717</c:v>
                      </c:pt>
                      <c:pt idx="142">
                        <c:v>183470.76585426438</c:v>
                      </c:pt>
                      <c:pt idx="143">
                        <c:v>184731.73181741155</c:v>
                      </c:pt>
                      <c:pt idx="144">
                        <c:v>185992.69778055875</c:v>
                      </c:pt>
                      <c:pt idx="145">
                        <c:v>187253.66374370595</c:v>
                      </c:pt>
                      <c:pt idx="146">
                        <c:v>188514.64089743508</c:v>
                      </c:pt>
                      <c:pt idx="147">
                        <c:v>189933.22620715294</c:v>
                      </c:pt>
                      <c:pt idx="148">
                        <c:v>191194.18097971819</c:v>
                      </c:pt>
                      <c:pt idx="149">
                        <c:v>192455.15813344732</c:v>
                      </c:pt>
                      <c:pt idx="150">
                        <c:v>193716.13528717644</c:v>
                      </c:pt>
                      <c:pt idx="151">
                        <c:v>194977.09005974169</c:v>
                      </c:pt>
                      <c:pt idx="152">
                        <c:v>196238.06721347084</c:v>
                      </c:pt>
                      <c:pt idx="153">
                        <c:v>197499.0219860361</c:v>
                      </c:pt>
                      <c:pt idx="154">
                        <c:v>198759.99913976522</c:v>
                      </c:pt>
                      <c:pt idx="155">
                        <c:v>200020.95391233047</c:v>
                      </c:pt>
                      <c:pt idx="156">
                        <c:v>201281.93106605959</c:v>
                      </c:pt>
                      <c:pt idx="157">
                        <c:v>202542.88583862488</c:v>
                      </c:pt>
                      <c:pt idx="158">
                        <c:v>203803.862992354</c:v>
                      </c:pt>
                      <c:pt idx="159">
                        <c:v>205064.84014608312</c:v>
                      </c:pt>
                      <c:pt idx="160">
                        <c:v>206325.79491864837</c:v>
                      </c:pt>
                      <c:pt idx="161">
                        <c:v>207586.7720723775</c:v>
                      </c:pt>
                      <c:pt idx="162">
                        <c:v>208847.72684494278</c:v>
                      </c:pt>
                      <c:pt idx="163">
                        <c:v>210108.7039986719</c:v>
                      </c:pt>
                      <c:pt idx="164">
                        <c:v>211369.65877123715</c:v>
                      </c:pt>
                      <c:pt idx="165">
                        <c:v>212630.63592496628</c:v>
                      </c:pt>
                      <c:pt idx="166">
                        <c:v>213891.6130786954</c:v>
                      </c:pt>
                      <c:pt idx="167">
                        <c:v>215152.56785126065</c:v>
                      </c:pt>
                      <c:pt idx="168">
                        <c:v>216413.54500498981</c:v>
                      </c:pt>
                      <c:pt idx="169">
                        <c:v>217674.49977755506</c:v>
                      </c:pt>
                      <c:pt idx="170">
                        <c:v>218935.47693128418</c:v>
                      </c:pt>
                      <c:pt idx="171">
                        <c:v>220196.43170384943</c:v>
                      </c:pt>
                      <c:pt idx="172">
                        <c:v>221457.40885757856</c:v>
                      </c:pt>
                      <c:pt idx="173">
                        <c:v>222718.38601130771</c:v>
                      </c:pt>
                      <c:pt idx="174">
                        <c:v>223979.34078387296</c:v>
                      </c:pt>
                      <c:pt idx="175">
                        <c:v>225240.31793760209</c:v>
                      </c:pt>
                      <c:pt idx="176">
                        <c:v>226501.27271016734</c:v>
                      </c:pt>
                      <c:pt idx="177">
                        <c:v>227762.24986389646</c:v>
                      </c:pt>
                      <c:pt idx="178">
                        <c:v>229023.20463646174</c:v>
                      </c:pt>
                      <c:pt idx="179">
                        <c:v>230284.18179019087</c:v>
                      </c:pt>
                      <c:pt idx="180">
                        <c:v>231545.15894391999</c:v>
                      </c:pt>
                      <c:pt idx="181">
                        <c:v>232806.11371648524</c:v>
                      </c:pt>
                      <c:pt idx="182">
                        <c:v>234067.09087021436</c:v>
                      </c:pt>
                      <c:pt idx="183">
                        <c:v>235328.04564277965</c:v>
                      </c:pt>
                      <c:pt idx="184">
                        <c:v>236589.02279650877</c:v>
                      </c:pt>
                      <c:pt idx="185">
                        <c:v>237849.97756907402</c:v>
                      </c:pt>
                      <c:pt idx="186">
                        <c:v>239110.95472280314</c:v>
                      </c:pt>
                      <c:pt idx="187">
                        <c:v>240371.9094953684</c:v>
                      </c:pt>
                      <c:pt idx="188">
                        <c:v>241632.88664909752</c:v>
                      </c:pt>
                      <c:pt idx="189">
                        <c:v>242893.86380282667</c:v>
                      </c:pt>
                      <c:pt idx="190">
                        <c:v>244154.81857539192</c:v>
                      </c:pt>
                      <c:pt idx="191">
                        <c:v>245415.79572912105</c:v>
                      </c:pt>
                      <c:pt idx="192">
                        <c:v>246676.7505016863</c:v>
                      </c:pt>
                      <c:pt idx="193">
                        <c:v>247937.72765541542</c:v>
                      </c:pt>
                      <c:pt idx="194">
                        <c:v>249198.6824279807</c:v>
                      </c:pt>
                      <c:pt idx="195">
                        <c:v>250459.65958170983</c:v>
                      </c:pt>
                      <c:pt idx="196">
                        <c:v>251720.63673543895</c:v>
                      </c:pt>
                      <c:pt idx="197">
                        <c:v>252981.5915080042</c:v>
                      </c:pt>
                      <c:pt idx="198">
                        <c:v>254242.56866173333</c:v>
                      </c:pt>
                      <c:pt idx="199">
                        <c:v>255503.52343429861</c:v>
                      </c:pt>
                      <c:pt idx="200">
                        <c:v>256764.50058802773</c:v>
                      </c:pt>
                      <c:pt idx="201">
                        <c:v>258183.08589774556</c:v>
                      </c:pt>
                      <c:pt idx="202">
                        <c:v>259128.80197716953</c:v>
                      </c:pt>
                      <c:pt idx="203">
                        <c:v>260547.40966805123</c:v>
                      </c:pt>
                      <c:pt idx="204">
                        <c:v>261965.99497776909</c:v>
                      </c:pt>
                      <c:pt idx="205">
                        <c:v>262911.71105719305</c:v>
                      </c:pt>
                      <c:pt idx="206">
                        <c:v>264330.29636691086</c:v>
                      </c:pt>
                      <c:pt idx="207">
                        <c:v>265748.88167662872</c:v>
                      </c:pt>
                      <c:pt idx="208">
                        <c:v>266694.62013721652</c:v>
                      </c:pt>
                      <c:pt idx="209">
                        <c:v>268113.20544693439</c:v>
                      </c:pt>
                      <c:pt idx="210">
                        <c:v>269531.79075665225</c:v>
                      </c:pt>
                      <c:pt idx="211">
                        <c:v>270477.50683607621</c:v>
                      </c:pt>
                      <c:pt idx="212">
                        <c:v>271896.11452695791</c:v>
                      </c:pt>
                      <c:pt idx="213">
                        <c:v>273314.69983667578</c:v>
                      </c:pt>
                      <c:pt idx="214">
                        <c:v>274260.41591609974</c:v>
                      </c:pt>
                      <c:pt idx="215">
                        <c:v>275679.00122581754</c:v>
                      </c:pt>
                      <c:pt idx="216">
                        <c:v>277097.5865355354</c:v>
                      </c:pt>
                      <c:pt idx="217">
                        <c:v>278043.32499612321</c:v>
                      </c:pt>
                      <c:pt idx="218">
                        <c:v>279461.91030584107</c:v>
                      </c:pt>
                      <c:pt idx="219">
                        <c:v>280880.49561555893</c:v>
                      </c:pt>
                      <c:pt idx="220">
                        <c:v>281826.23407614673</c:v>
                      </c:pt>
                      <c:pt idx="221">
                        <c:v>283244.8193858646</c:v>
                      </c:pt>
                      <c:pt idx="222">
                        <c:v>284663.40469558246</c:v>
                      </c:pt>
                      <c:pt idx="223">
                        <c:v>285609.12077500636</c:v>
                      </c:pt>
                      <c:pt idx="224">
                        <c:v>287027.70608472422</c:v>
                      </c:pt>
                      <c:pt idx="225">
                        <c:v>288446.31377560593</c:v>
                      </c:pt>
                      <c:pt idx="226">
                        <c:v>289392.02985502989</c:v>
                      </c:pt>
                      <c:pt idx="227">
                        <c:v>290810.61516474775</c:v>
                      </c:pt>
                      <c:pt idx="228">
                        <c:v>292229.20047446562</c:v>
                      </c:pt>
                      <c:pt idx="229">
                        <c:v>293174.93893505342</c:v>
                      </c:pt>
                      <c:pt idx="230">
                        <c:v>294593.52424477128</c:v>
                      </c:pt>
                      <c:pt idx="231">
                        <c:v>296012.10955448914</c:v>
                      </c:pt>
                      <c:pt idx="232">
                        <c:v>296957.82563391305</c:v>
                      </c:pt>
                      <c:pt idx="233">
                        <c:v>298376.43332479481</c:v>
                      </c:pt>
                      <c:pt idx="234">
                        <c:v>299795.01863451261</c:v>
                      </c:pt>
                      <c:pt idx="235">
                        <c:v>300740.73471393657</c:v>
                      </c:pt>
                      <c:pt idx="236">
                        <c:v>302159.32002365444</c:v>
                      </c:pt>
                      <c:pt idx="237">
                        <c:v>303577.9053333723</c:v>
                      </c:pt>
                      <c:pt idx="238">
                        <c:v>304523.6437939601</c:v>
                      </c:pt>
                      <c:pt idx="239">
                        <c:v>305942.22910367796</c:v>
                      </c:pt>
                      <c:pt idx="240">
                        <c:v>307360.81441339577</c:v>
                      </c:pt>
                      <c:pt idx="241">
                        <c:v>308306.53049281973</c:v>
                      </c:pt>
                      <c:pt idx="242">
                        <c:v>309725.13818370143</c:v>
                      </c:pt>
                      <c:pt idx="243">
                        <c:v>311143.7234934193</c:v>
                      </c:pt>
                      <c:pt idx="244">
                        <c:v>312089.43957284326</c:v>
                      </c:pt>
                      <c:pt idx="245">
                        <c:v>313508.02488256112</c:v>
                      </c:pt>
                      <c:pt idx="246">
                        <c:v>314926.61019227892</c:v>
                      </c:pt>
                      <c:pt idx="247">
                        <c:v>315872.34865286679</c:v>
                      </c:pt>
                      <c:pt idx="248">
                        <c:v>317290.93396258459</c:v>
                      </c:pt>
                      <c:pt idx="249">
                        <c:v>318709.51927230245</c:v>
                      </c:pt>
                      <c:pt idx="250">
                        <c:v>319655.25773289026</c:v>
                      </c:pt>
                      <c:pt idx="251">
                        <c:v>321073.84304260812</c:v>
                      </c:pt>
                      <c:pt idx="252">
                        <c:v>322492.42835232598</c:v>
                      </c:pt>
                      <c:pt idx="253">
                        <c:v>323438.14443174994</c:v>
                      </c:pt>
                      <c:pt idx="254">
                        <c:v>324856.7297414678</c:v>
                      </c:pt>
                      <c:pt idx="255">
                        <c:v>326275.33743234951</c:v>
                      </c:pt>
                      <c:pt idx="256">
                        <c:v>327221.05351177347</c:v>
                      </c:pt>
                      <c:pt idx="257">
                        <c:v>328639.63882149127</c:v>
                      </c:pt>
                      <c:pt idx="258">
                        <c:v>330058.22413120914</c:v>
                      </c:pt>
                      <c:pt idx="259">
                        <c:v>331003.96259179694</c:v>
                      </c:pt>
                      <c:pt idx="260">
                        <c:v>332422.5479015148</c:v>
                      </c:pt>
                      <c:pt idx="261">
                        <c:v>333841.13321123266</c:v>
                      </c:pt>
                      <c:pt idx="262">
                        <c:v>334786.84929065662</c:v>
                      </c:pt>
                      <c:pt idx="263">
                        <c:v>336205.45698153833</c:v>
                      </c:pt>
                      <c:pt idx="264">
                        <c:v>337624.04229125619</c:v>
                      </c:pt>
                      <c:pt idx="265">
                        <c:v>338569.75837068009</c:v>
                      </c:pt>
                      <c:pt idx="266">
                        <c:v>339988.34368039796</c:v>
                      </c:pt>
                      <c:pt idx="267">
                        <c:v>341406.92899011582</c:v>
                      </c:pt>
                      <c:pt idx="268">
                        <c:v>342352.66745070362</c:v>
                      </c:pt>
                      <c:pt idx="269">
                        <c:v>343771.25276042148</c:v>
                      </c:pt>
                      <c:pt idx="270">
                        <c:v>345189.83807013935</c:v>
                      </c:pt>
                      <c:pt idx="271">
                        <c:v>346135.55414956325</c:v>
                      </c:pt>
                      <c:pt idx="272">
                        <c:v>347554.16184044501</c:v>
                      </c:pt>
                      <c:pt idx="273">
                        <c:v>348972.74715016288</c:v>
                      </c:pt>
                      <c:pt idx="274">
                        <c:v>349918.46322958678</c:v>
                      </c:pt>
                      <c:pt idx="275">
                        <c:v>351337.04853930464</c:v>
                      </c:pt>
                      <c:pt idx="276">
                        <c:v>352755.6338490225</c:v>
                      </c:pt>
                      <c:pt idx="277">
                        <c:v>353701.37230961031</c:v>
                      </c:pt>
                      <c:pt idx="278">
                        <c:v>355119.95761932817</c:v>
                      </c:pt>
                      <c:pt idx="279">
                        <c:v>356538.54292904603</c:v>
                      </c:pt>
                      <c:pt idx="280">
                        <c:v>357484.28138963383</c:v>
                      </c:pt>
                      <c:pt idx="281">
                        <c:v>358902.8666993517</c:v>
                      </c:pt>
                      <c:pt idx="282">
                        <c:v>360321.4520090695</c:v>
                      </c:pt>
                      <c:pt idx="283">
                        <c:v>361267.16808849346</c:v>
                      </c:pt>
                      <c:pt idx="284">
                        <c:v>362685.75339821132</c:v>
                      </c:pt>
                      <c:pt idx="285">
                        <c:v>364104.36108909303</c:v>
                      </c:pt>
                      <c:pt idx="286">
                        <c:v>365050.07716851699</c:v>
                      </c:pt>
                      <c:pt idx="287">
                        <c:v>366468.66247823485</c:v>
                      </c:pt>
                      <c:pt idx="288">
                        <c:v>367887.24778795266</c:v>
                      </c:pt>
                      <c:pt idx="289">
                        <c:v>368832.98624854052</c:v>
                      </c:pt>
                      <c:pt idx="290">
                        <c:v>370251.57155825832</c:v>
                      </c:pt>
                      <c:pt idx="291">
                        <c:v>371670.15686797618</c:v>
                      </c:pt>
                      <c:pt idx="292">
                        <c:v>372615.87294740014</c:v>
                      </c:pt>
                      <c:pt idx="293">
                        <c:v>374034.48063828185</c:v>
                      </c:pt>
                      <c:pt idx="294">
                        <c:v>375453.06594799971</c:v>
                      </c:pt>
                      <c:pt idx="295">
                        <c:v>376398.80440858752</c:v>
                      </c:pt>
                      <c:pt idx="296">
                        <c:v>377817.36733714154</c:v>
                      </c:pt>
                      <c:pt idx="297">
                        <c:v>379235.97502802324</c:v>
                      </c:pt>
                      <c:pt idx="298">
                        <c:v>380181.6687262833</c:v>
                      </c:pt>
                      <c:pt idx="299">
                        <c:v>381600.27641716501</c:v>
                      </c:pt>
                      <c:pt idx="300">
                        <c:v>383018.88410804677</c:v>
                      </c:pt>
                      <c:pt idx="301">
                        <c:v>383964.57780630683</c:v>
                      </c:pt>
                      <c:pt idx="302">
                        <c:v>385383.18549718853</c:v>
                      </c:pt>
                      <c:pt idx="303">
                        <c:v>386801.74842574249</c:v>
                      </c:pt>
                      <c:pt idx="304">
                        <c:v>387747.48688633036</c:v>
                      </c:pt>
                      <c:pt idx="305">
                        <c:v>389166.09457721206</c:v>
                      </c:pt>
                      <c:pt idx="306">
                        <c:v>390584.65750576602</c:v>
                      </c:pt>
                      <c:pt idx="307">
                        <c:v>391530.39596635383</c:v>
                      </c:pt>
                      <c:pt idx="308">
                        <c:v>392949.00365723559</c:v>
                      </c:pt>
                      <c:pt idx="309">
                        <c:v>394367.56658578955</c:v>
                      </c:pt>
                      <c:pt idx="310">
                        <c:v>395313.30504637735</c:v>
                      </c:pt>
                      <c:pt idx="311">
                        <c:v>396731.86797493132</c:v>
                      </c:pt>
                      <c:pt idx="312">
                        <c:v>398150.47566581308</c:v>
                      </c:pt>
                      <c:pt idx="313">
                        <c:v>399096.21412640088</c:v>
                      </c:pt>
                      <c:pt idx="314">
                        <c:v>400514.77705495484</c:v>
                      </c:pt>
                      <c:pt idx="315">
                        <c:v>401933.38474583661</c:v>
                      </c:pt>
                      <c:pt idx="316">
                        <c:v>402879.07844409667</c:v>
                      </c:pt>
                      <c:pt idx="317">
                        <c:v>404297.68613497837</c:v>
                      </c:pt>
                      <c:pt idx="318">
                        <c:v>405716.29382586008</c:v>
                      </c:pt>
                      <c:pt idx="319">
                        <c:v>406661.9875241202</c:v>
                      </c:pt>
                      <c:pt idx="320">
                        <c:v>408080.5952150019</c:v>
                      </c:pt>
                      <c:pt idx="321">
                        <c:v>409499.15814355586</c:v>
                      </c:pt>
                      <c:pt idx="322">
                        <c:v>410444.89660414367</c:v>
                      </c:pt>
                      <c:pt idx="323">
                        <c:v>411863.50429502543</c:v>
                      </c:pt>
                      <c:pt idx="324">
                        <c:v>413282.06722357939</c:v>
                      </c:pt>
                      <c:pt idx="325">
                        <c:v>414227.80568416719</c:v>
                      </c:pt>
                      <c:pt idx="326">
                        <c:v>415646.4133750489</c:v>
                      </c:pt>
                      <c:pt idx="327">
                        <c:v>417064.97630360292</c:v>
                      </c:pt>
                      <c:pt idx="328">
                        <c:v>418010.71476419072</c:v>
                      </c:pt>
                      <c:pt idx="329">
                        <c:v>419429.27769274468</c:v>
                      </c:pt>
                      <c:pt idx="330">
                        <c:v>420847.88538362639</c:v>
                      </c:pt>
                      <c:pt idx="331">
                        <c:v>421793.62384421425</c:v>
                      </c:pt>
                      <c:pt idx="332">
                        <c:v>423212.18677276821</c:v>
                      </c:pt>
                      <c:pt idx="333">
                        <c:v>424630.79446364992</c:v>
                      </c:pt>
                      <c:pt idx="334">
                        <c:v>425576.53292423772</c:v>
                      </c:pt>
                      <c:pt idx="335">
                        <c:v>426995.09585279174</c:v>
                      </c:pt>
                      <c:pt idx="336">
                        <c:v>428413.70354367344</c:v>
                      </c:pt>
                      <c:pt idx="337">
                        <c:v>429359.3972419335</c:v>
                      </c:pt>
                      <c:pt idx="338">
                        <c:v>430778.00493281527</c:v>
                      </c:pt>
                      <c:pt idx="339">
                        <c:v>432196.61262369697</c:v>
                      </c:pt>
                      <c:pt idx="340">
                        <c:v>433142.30632195703</c:v>
                      </c:pt>
                      <c:pt idx="341">
                        <c:v>434560.91401283874</c:v>
                      </c:pt>
                      <c:pt idx="342">
                        <c:v>435979.47694139276</c:v>
                      </c:pt>
                      <c:pt idx="343">
                        <c:v>436925.21540198056</c:v>
                      </c:pt>
                      <c:pt idx="344">
                        <c:v>438343.82309286227</c:v>
                      </c:pt>
                      <c:pt idx="345">
                        <c:v>439762.38602141623</c:v>
                      </c:pt>
                      <c:pt idx="346">
                        <c:v>440708.12448200409</c:v>
                      </c:pt>
                      <c:pt idx="347">
                        <c:v>442126.73217288579</c:v>
                      </c:pt>
                      <c:pt idx="348">
                        <c:v>443545.29510143975</c:v>
                      </c:pt>
                      <c:pt idx="349">
                        <c:v>444491.03356202756</c:v>
                      </c:pt>
                      <c:pt idx="350">
                        <c:v>445909.59649058158</c:v>
                      </c:pt>
                      <c:pt idx="351">
                        <c:v>447328.20418146328</c:v>
                      </c:pt>
                      <c:pt idx="352">
                        <c:v>448273.94264205109</c:v>
                      </c:pt>
                      <c:pt idx="353">
                        <c:v>449692.50557060505</c:v>
                      </c:pt>
                      <c:pt idx="354">
                        <c:v>451111.11326148681</c:v>
                      </c:pt>
                      <c:pt idx="355">
                        <c:v>452056.85172207461</c:v>
                      </c:pt>
                      <c:pt idx="356">
                        <c:v>453475.41465062858</c:v>
                      </c:pt>
                      <c:pt idx="357">
                        <c:v>454894.02234151034</c:v>
                      </c:pt>
                      <c:pt idx="358">
                        <c:v>455839.7160397704</c:v>
                      </c:pt>
                      <c:pt idx="359">
                        <c:v>457258.3237306521</c:v>
                      </c:pt>
                      <c:pt idx="360">
                        <c:v>458676.93142153381</c:v>
                      </c:pt>
                      <c:pt idx="361">
                        <c:v>459622.62511979393</c:v>
                      </c:pt>
                      <c:pt idx="362">
                        <c:v>461041.23281067563</c:v>
                      </c:pt>
                      <c:pt idx="363">
                        <c:v>462459.79573922959</c:v>
                      </c:pt>
                      <c:pt idx="364">
                        <c:v>463405.5341998174</c:v>
                      </c:pt>
                      <c:pt idx="365">
                        <c:v>464824.14189069916</c:v>
                      </c:pt>
                      <c:pt idx="366">
                        <c:v>466242.70481925312</c:v>
                      </c:pt>
                      <c:pt idx="367">
                        <c:v>467188.44327984093</c:v>
                      </c:pt>
                      <c:pt idx="368">
                        <c:v>468607.00620839489</c:v>
                      </c:pt>
                      <c:pt idx="369">
                        <c:v>470025.61389927665</c:v>
                      </c:pt>
                      <c:pt idx="370">
                        <c:v>470971.35235986445</c:v>
                      </c:pt>
                      <c:pt idx="371">
                        <c:v>472389.91528841842</c:v>
                      </c:pt>
                      <c:pt idx="372">
                        <c:v>473808.52297930018</c:v>
                      </c:pt>
                      <c:pt idx="373">
                        <c:v>474754.26143988798</c:v>
                      </c:pt>
                      <c:pt idx="374">
                        <c:v>476172.82436844194</c:v>
                      </c:pt>
                      <c:pt idx="375">
                        <c:v>477591.43205932365</c:v>
                      </c:pt>
                      <c:pt idx="376">
                        <c:v>478537.12575758371</c:v>
                      </c:pt>
                      <c:pt idx="377">
                        <c:v>479955.73344846547</c:v>
                      </c:pt>
                      <c:pt idx="378">
                        <c:v>481374.34113934718</c:v>
                      </c:pt>
                      <c:pt idx="379">
                        <c:v>482320.03483760724</c:v>
                      </c:pt>
                      <c:pt idx="380">
                        <c:v>483738.642528489</c:v>
                      </c:pt>
                      <c:pt idx="381">
                        <c:v>485157.20545704296</c:v>
                      </c:pt>
                      <c:pt idx="382">
                        <c:v>486102.94391763076</c:v>
                      </c:pt>
                      <c:pt idx="383">
                        <c:v>487521.55160851247</c:v>
                      </c:pt>
                      <c:pt idx="384">
                        <c:v>488940.11453706649</c:v>
                      </c:pt>
                      <c:pt idx="385">
                        <c:v>489885.85299765429</c:v>
                      </c:pt>
                      <c:pt idx="386">
                        <c:v>491304.460688536</c:v>
                      </c:pt>
                      <c:pt idx="387">
                        <c:v>492723.02361708996</c:v>
                      </c:pt>
                      <c:pt idx="388">
                        <c:v>493668.76207767782</c:v>
                      </c:pt>
                      <c:pt idx="389">
                        <c:v>495087.32500623178</c:v>
                      </c:pt>
                      <c:pt idx="390">
                        <c:v>496505.93269711349</c:v>
                      </c:pt>
                      <c:pt idx="391">
                        <c:v>497451.67115770129</c:v>
                      </c:pt>
                      <c:pt idx="392">
                        <c:v>498870.23408625531</c:v>
                      </c:pt>
                      <c:pt idx="393">
                        <c:v>500288.84177713702</c:v>
                      </c:pt>
                      <c:pt idx="394">
                        <c:v>501234.58023772482</c:v>
                      </c:pt>
                      <c:pt idx="395">
                        <c:v>502653.14316627884</c:v>
                      </c:pt>
                      <c:pt idx="396">
                        <c:v>504071.75085716054</c:v>
                      </c:pt>
                      <c:pt idx="397">
                        <c:v>505017.4445554206</c:v>
                      </c:pt>
                      <c:pt idx="398">
                        <c:v>506436.05224630231</c:v>
                      </c:pt>
                      <c:pt idx="399">
                        <c:v>507854.65993718407</c:v>
                      </c:pt>
                      <c:pt idx="400">
                        <c:v>508800.35363544413</c:v>
                      </c:pt>
                      <c:pt idx="401">
                        <c:v>510218.96132632584</c:v>
                      </c:pt>
                      <c:pt idx="402">
                        <c:v>511637.5242548798</c:v>
                      </c:pt>
                      <c:pt idx="403">
                        <c:v>512583.26271546766</c:v>
                      </c:pt>
                      <c:pt idx="404">
                        <c:v>514001.87040634936</c:v>
                      </c:pt>
                      <c:pt idx="405">
                        <c:v>515420.43333490333</c:v>
                      </c:pt>
                      <c:pt idx="406">
                        <c:v>516366.17179549113</c:v>
                      </c:pt>
                      <c:pt idx="407">
                        <c:v>517784.77948637289</c:v>
                      </c:pt>
                      <c:pt idx="408">
                        <c:v>519203.34241492685</c:v>
                      </c:pt>
                      <c:pt idx="409">
                        <c:v>520149.08087551466</c:v>
                      </c:pt>
                      <c:pt idx="410">
                        <c:v>521567.64380406862</c:v>
                      </c:pt>
                      <c:pt idx="411">
                        <c:v>522986.25149495038</c:v>
                      </c:pt>
                      <c:pt idx="412">
                        <c:v>523931.98995553819</c:v>
                      </c:pt>
                      <c:pt idx="413">
                        <c:v>525350.55288409221</c:v>
                      </c:pt>
                      <c:pt idx="414">
                        <c:v>526769.16057497391</c:v>
                      </c:pt>
                      <c:pt idx="415">
                        <c:v>527714.89903556171</c:v>
                      </c:pt>
                      <c:pt idx="416">
                        <c:v>529133.46196411573</c:v>
                      </c:pt>
                      <c:pt idx="417">
                        <c:v>530552.06965499744</c:v>
                      </c:pt>
                      <c:pt idx="418">
                        <c:v>531497.76335325744</c:v>
                      </c:pt>
                      <c:pt idx="419">
                        <c:v>532758.76288815052</c:v>
                      </c:pt>
                      <c:pt idx="420">
                        <c:v>534019.71766071569</c:v>
                      </c:pt>
                      <c:pt idx="421">
                        <c:v>535280.67243328097</c:v>
                      </c:pt>
                      <c:pt idx="422">
                        <c:v>536541.67196817393</c:v>
                      </c:pt>
                      <c:pt idx="423">
                        <c:v>537960.23489672795</c:v>
                      </c:pt>
                      <c:pt idx="424">
                        <c:v>539063.5815133045</c:v>
                      </c:pt>
                      <c:pt idx="425">
                        <c:v>540324.53628586978</c:v>
                      </c:pt>
                      <c:pt idx="426">
                        <c:v>541743.14397675148</c:v>
                      </c:pt>
                      <c:pt idx="427">
                        <c:v>542846.49059332802</c:v>
                      </c:pt>
                      <c:pt idx="428">
                        <c:v>544265.05352188204</c:v>
                      </c:pt>
                      <c:pt idx="429">
                        <c:v>545368.40013845859</c:v>
                      </c:pt>
                      <c:pt idx="430">
                        <c:v>546629.39967335155</c:v>
                      </c:pt>
                      <c:pt idx="431">
                        <c:v>547890.35444591683</c:v>
                      </c:pt>
                      <c:pt idx="432">
                        <c:v>549151.309218482</c:v>
                      </c:pt>
                      <c:pt idx="433">
                        <c:v>550569.91690936382</c:v>
                      </c:pt>
                      <c:pt idx="434">
                        <c:v>551673.26352594036</c:v>
                      </c:pt>
                      <c:pt idx="435">
                        <c:v>552934.21829850553</c:v>
                      </c:pt>
                      <c:pt idx="436">
                        <c:v>554195.17307107081</c:v>
                      </c:pt>
                      <c:pt idx="437">
                        <c:v>555456.17260596377</c:v>
                      </c:pt>
                      <c:pt idx="438">
                        <c:v>556874.73553451779</c:v>
                      </c:pt>
                      <c:pt idx="439">
                        <c:v>557978.08215109434</c:v>
                      </c:pt>
                      <c:pt idx="440">
                        <c:v>559239.0816859873</c:v>
                      </c:pt>
                      <c:pt idx="441">
                        <c:v>560500.03645855258</c:v>
                      </c:pt>
                      <c:pt idx="442">
                        <c:v>561760.99123111786</c:v>
                      </c:pt>
                      <c:pt idx="443">
                        <c:v>563021.94600368314</c:v>
                      </c:pt>
                      <c:pt idx="444">
                        <c:v>564440.55369456485</c:v>
                      </c:pt>
                      <c:pt idx="445">
                        <c:v>565543.90031114139</c:v>
                      </c:pt>
                      <c:pt idx="446">
                        <c:v>566804.85508370667</c:v>
                      </c:pt>
                      <c:pt idx="447">
                        <c:v>568223.46277458838</c:v>
                      </c:pt>
                      <c:pt idx="448">
                        <c:v>569326.80939116492</c:v>
                      </c:pt>
                      <c:pt idx="449">
                        <c:v>570587.76416373008</c:v>
                      </c:pt>
                      <c:pt idx="450">
                        <c:v>571848.71893629536</c:v>
                      </c:pt>
                      <c:pt idx="451">
                        <c:v>573109.71847118845</c:v>
                      </c:pt>
                      <c:pt idx="452">
                        <c:v>574370.67324375361</c:v>
                      </c:pt>
                      <c:pt idx="453">
                        <c:v>575631.62801631889</c:v>
                      </c:pt>
                      <c:pt idx="454">
                        <c:v>576892.62755121186</c:v>
                      </c:pt>
                      <c:pt idx="455">
                        <c:v>578153.58232377714</c:v>
                      </c:pt>
                      <c:pt idx="456">
                        <c:v>579414.53709634242</c:v>
                      </c:pt>
                      <c:pt idx="457">
                        <c:v>580675.4918689077</c:v>
                      </c:pt>
                      <c:pt idx="458">
                        <c:v>581936.49140380067</c:v>
                      </c:pt>
                      <c:pt idx="459">
                        <c:v>583355.05433235469</c:v>
                      </c:pt>
                      <c:pt idx="460">
                        <c:v>584458.40094893123</c:v>
                      </c:pt>
                      <c:pt idx="461">
                        <c:v>585877.00863981294</c:v>
                      </c:pt>
                      <c:pt idx="462">
                        <c:v>587137.96341237822</c:v>
                      </c:pt>
                      <c:pt idx="463">
                        <c:v>588398.91818494338</c:v>
                      </c:pt>
                      <c:pt idx="464">
                        <c:v>589659.91771983646</c:v>
                      </c:pt>
                      <c:pt idx="465">
                        <c:v>590920.87249240174</c:v>
                      </c:pt>
                      <c:pt idx="466">
                        <c:v>592181.82726496691</c:v>
                      </c:pt>
                      <c:pt idx="467">
                        <c:v>593442.82679985999</c:v>
                      </c:pt>
                      <c:pt idx="468">
                        <c:v>594703.78157242516</c:v>
                      </c:pt>
                      <c:pt idx="469">
                        <c:v>595964.73634499044</c:v>
                      </c:pt>
                      <c:pt idx="470">
                        <c:v>597225.69111755572</c:v>
                      </c:pt>
                      <c:pt idx="471">
                        <c:v>598486.69065244868</c:v>
                      </c:pt>
                      <c:pt idx="472">
                        <c:v>599747.64542501396</c:v>
                      </c:pt>
                      <c:pt idx="473">
                        <c:v>601008.60019757925</c:v>
                      </c:pt>
                      <c:pt idx="474">
                        <c:v>602269.59973247221</c:v>
                      </c:pt>
                      <c:pt idx="475">
                        <c:v>603530.55450503749</c:v>
                      </c:pt>
                      <c:pt idx="476">
                        <c:v>604791.50927760277</c:v>
                      </c:pt>
                      <c:pt idx="477">
                        <c:v>606052.46405016806</c:v>
                      </c:pt>
                      <c:pt idx="478">
                        <c:v>607313.46358506102</c:v>
                      </c:pt>
                      <c:pt idx="479">
                        <c:v>608574.4183576263</c:v>
                      </c:pt>
                      <c:pt idx="480">
                        <c:v>609835.37313019158</c:v>
                      </c:pt>
                      <c:pt idx="481">
                        <c:v>611096.32790275675</c:v>
                      </c:pt>
                      <c:pt idx="482">
                        <c:v>612357.32743764983</c:v>
                      </c:pt>
                      <c:pt idx="483">
                        <c:v>613618.28221021499</c:v>
                      </c:pt>
                      <c:pt idx="484">
                        <c:v>614879.23698278028</c:v>
                      </c:pt>
                      <c:pt idx="485">
                        <c:v>616140.23651767336</c:v>
                      </c:pt>
                      <c:pt idx="486">
                        <c:v>617401.19129023852</c:v>
                      </c:pt>
                      <c:pt idx="487">
                        <c:v>618662.1460628038</c:v>
                      </c:pt>
                      <c:pt idx="488">
                        <c:v>619923.10083536908</c:v>
                      </c:pt>
                      <c:pt idx="489">
                        <c:v>621184.10037026205</c:v>
                      </c:pt>
                      <c:pt idx="490">
                        <c:v>622445.05514282733</c:v>
                      </c:pt>
                      <c:pt idx="491">
                        <c:v>623706.00991539261</c:v>
                      </c:pt>
                      <c:pt idx="492">
                        <c:v>624967.00945028558</c:v>
                      </c:pt>
                      <c:pt idx="493">
                        <c:v>626227.96422285086</c:v>
                      </c:pt>
                      <c:pt idx="494">
                        <c:v>627488.91899541614</c:v>
                      </c:pt>
                      <c:pt idx="495">
                        <c:v>628749.87376798142</c:v>
                      </c:pt>
                      <c:pt idx="496">
                        <c:v>630010.87330287439</c:v>
                      </c:pt>
                      <c:pt idx="497">
                        <c:v>631271.82807543967</c:v>
                      </c:pt>
                      <c:pt idx="498">
                        <c:v>632532.78284800483</c:v>
                      </c:pt>
                      <c:pt idx="499">
                        <c:v>633793.78238289792</c:v>
                      </c:pt>
                      <c:pt idx="500">
                        <c:v>635054.7371554632</c:v>
                      </c:pt>
                      <c:pt idx="501">
                        <c:v>636315.69192802836</c:v>
                      </c:pt>
                      <c:pt idx="502">
                        <c:v>637576.64670059364</c:v>
                      </c:pt>
                      <c:pt idx="503">
                        <c:v>638837.64623548661</c:v>
                      </c:pt>
                      <c:pt idx="504">
                        <c:v>640098.60100805189</c:v>
                      </c:pt>
                      <c:pt idx="505">
                        <c:v>641359.55578061717</c:v>
                      </c:pt>
                      <c:pt idx="506">
                        <c:v>642620.55531551014</c:v>
                      </c:pt>
                      <c:pt idx="507">
                        <c:v>643881.51008807542</c:v>
                      </c:pt>
                      <c:pt idx="508">
                        <c:v>645142.4648606407</c:v>
                      </c:pt>
                      <c:pt idx="509">
                        <c:v>646403.41963320598</c:v>
                      </c:pt>
                      <c:pt idx="510">
                        <c:v>647664.41916809895</c:v>
                      </c:pt>
                      <c:pt idx="511">
                        <c:v>648925.37394066423</c:v>
                      </c:pt>
                      <c:pt idx="512">
                        <c:v>650186.32871322951</c:v>
                      </c:pt>
                      <c:pt idx="513">
                        <c:v>651447.32824812247</c:v>
                      </c:pt>
                      <c:pt idx="514">
                        <c:v>652708.28302068776</c:v>
                      </c:pt>
                      <c:pt idx="515">
                        <c:v>654126.84594924166</c:v>
                      </c:pt>
                      <c:pt idx="516">
                        <c:v>655072.58440982946</c:v>
                      </c:pt>
                      <c:pt idx="517">
                        <c:v>656491.19210071128</c:v>
                      </c:pt>
                      <c:pt idx="518">
                        <c:v>657909.75502926519</c:v>
                      </c:pt>
                      <c:pt idx="519">
                        <c:v>658855.49348985299</c:v>
                      </c:pt>
                      <c:pt idx="520">
                        <c:v>660274.10118073469</c:v>
                      </c:pt>
                      <c:pt idx="521">
                        <c:v>661692.66410928871</c:v>
                      </c:pt>
                      <c:pt idx="522">
                        <c:v>662638.40256987652</c:v>
                      </c:pt>
                      <c:pt idx="523">
                        <c:v>664056.96549843054</c:v>
                      </c:pt>
                      <c:pt idx="524">
                        <c:v>665475.57318931224</c:v>
                      </c:pt>
                      <c:pt idx="525">
                        <c:v>666421.31164990005</c:v>
                      </c:pt>
                      <c:pt idx="526">
                        <c:v>667839.87457845407</c:v>
                      </c:pt>
                      <c:pt idx="527">
                        <c:v>669258.48226933577</c:v>
                      </c:pt>
                      <c:pt idx="528">
                        <c:v>670204.22072992357</c:v>
                      </c:pt>
                      <c:pt idx="529">
                        <c:v>671622.78365847759</c:v>
                      </c:pt>
                      <c:pt idx="530">
                        <c:v>673041.3913493593</c:v>
                      </c:pt>
                      <c:pt idx="531">
                        <c:v>673987.0850476193</c:v>
                      </c:pt>
                      <c:pt idx="532">
                        <c:v>675405.69273850112</c:v>
                      </c:pt>
                      <c:pt idx="533">
                        <c:v>676824.30042938283</c:v>
                      </c:pt>
                      <c:pt idx="534">
                        <c:v>677769.99412764283</c:v>
                      </c:pt>
                      <c:pt idx="535">
                        <c:v>679188.60181852453</c:v>
                      </c:pt>
                      <c:pt idx="536">
                        <c:v>680607.16474707855</c:v>
                      </c:pt>
                      <c:pt idx="537">
                        <c:v>681552.90320766636</c:v>
                      </c:pt>
                      <c:pt idx="538">
                        <c:v>682971.51089854806</c:v>
                      </c:pt>
                      <c:pt idx="539">
                        <c:v>684390.07382710208</c:v>
                      </c:pt>
                      <c:pt idx="540">
                        <c:v>685335.81228768989</c:v>
                      </c:pt>
                      <c:pt idx="541">
                        <c:v>686754.37521624391</c:v>
                      </c:pt>
                      <c:pt idx="542">
                        <c:v>688172.98290712561</c:v>
                      </c:pt>
                      <c:pt idx="543">
                        <c:v>689118.72136771341</c:v>
                      </c:pt>
                      <c:pt idx="544">
                        <c:v>690537.28429626743</c:v>
                      </c:pt>
                      <c:pt idx="545">
                        <c:v>691955.89198714914</c:v>
                      </c:pt>
                      <c:pt idx="546">
                        <c:v>692901.63044773694</c:v>
                      </c:pt>
                      <c:pt idx="547">
                        <c:v>694320.19337629096</c:v>
                      </c:pt>
                      <c:pt idx="548">
                        <c:v>695738.80106717267</c:v>
                      </c:pt>
                      <c:pt idx="549">
                        <c:v>696684.49476543267</c:v>
                      </c:pt>
                      <c:pt idx="550">
                        <c:v>698103.10245631437</c:v>
                      </c:pt>
                      <c:pt idx="551">
                        <c:v>699521.71014719619</c:v>
                      </c:pt>
                      <c:pt idx="552">
                        <c:v>700467.4038454562</c:v>
                      </c:pt>
                      <c:pt idx="553">
                        <c:v>701886.0115363379</c:v>
                      </c:pt>
                      <c:pt idx="554">
                        <c:v>703304.57446489192</c:v>
                      </c:pt>
                      <c:pt idx="555">
                        <c:v>704250.31292547972</c:v>
                      </c:pt>
                      <c:pt idx="556">
                        <c:v>705668.92061636143</c:v>
                      </c:pt>
                      <c:pt idx="557">
                        <c:v>707087.48354491545</c:v>
                      </c:pt>
                      <c:pt idx="558">
                        <c:v>708033.22200550325</c:v>
                      </c:pt>
                      <c:pt idx="559">
                        <c:v>709451.82969638496</c:v>
                      </c:pt>
                      <c:pt idx="560">
                        <c:v>710712.78446895024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0310-4252-A5CF-CF6BCB66E94B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v>NORMALWEIGHT 9</c:v>
                </c:tx>
                <c:spPr>
                  <a:ln w="25400" cap="rnd">
                    <a:solidFill>
                      <a:schemeClr val="accent3">
                        <a:shade val="65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'NORMALWEIGHT 9'!$J$6:$J$560</c15:sqref>
                        </c15:formulaRef>
                      </c:ext>
                    </c:extLst>
                    <c:numCache>
                      <c:formatCode>0.0000</c:formatCode>
                      <c:ptCount val="555"/>
                      <c:pt idx="0">
                        <c:v>-9.4126507639884964E-4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9.4126507639884964E-4</c:v>
                      </c:pt>
                      <c:pt idx="5">
                        <c:v>9.4126507639884964E-4</c:v>
                      </c:pt>
                      <c:pt idx="6">
                        <c:v>9.4126507639884964E-4</c:v>
                      </c:pt>
                      <c:pt idx="7">
                        <c:v>9.4126507639884964E-4</c:v>
                      </c:pt>
                      <c:pt idx="8">
                        <c:v>9.4126507639884964E-4</c:v>
                      </c:pt>
                      <c:pt idx="9">
                        <c:v>9.4126507639884964E-4</c:v>
                      </c:pt>
                      <c:pt idx="10">
                        <c:v>1.8825301527976993E-3</c:v>
                      </c:pt>
                      <c:pt idx="11">
                        <c:v>1.8825301527976993E-3</c:v>
                      </c:pt>
                      <c:pt idx="12">
                        <c:v>1.8825301527976993E-3</c:v>
                      </c:pt>
                      <c:pt idx="13">
                        <c:v>2.8237950801849364E-3</c:v>
                      </c:pt>
                      <c:pt idx="14">
                        <c:v>2.8237950801849364E-3</c:v>
                      </c:pt>
                      <c:pt idx="15">
                        <c:v>2.8237950801849364E-3</c:v>
                      </c:pt>
                      <c:pt idx="16">
                        <c:v>3.7650603055953986E-3</c:v>
                      </c:pt>
                      <c:pt idx="17">
                        <c:v>3.7650603055953986E-3</c:v>
                      </c:pt>
                      <c:pt idx="18">
                        <c:v>3.7650603055953986E-3</c:v>
                      </c:pt>
                      <c:pt idx="19">
                        <c:v>3.7650603055953986E-3</c:v>
                      </c:pt>
                      <c:pt idx="20">
                        <c:v>4.7063255310058607E-3</c:v>
                      </c:pt>
                      <c:pt idx="21">
                        <c:v>4.7063255310058607E-3</c:v>
                      </c:pt>
                      <c:pt idx="22">
                        <c:v>4.7063255310058607E-3</c:v>
                      </c:pt>
                      <c:pt idx="23">
                        <c:v>4.7063255310058607E-3</c:v>
                      </c:pt>
                      <c:pt idx="24">
                        <c:v>5.6475901603698728E-3</c:v>
                      </c:pt>
                      <c:pt idx="25">
                        <c:v>5.6475901603698728E-3</c:v>
                      </c:pt>
                      <c:pt idx="26">
                        <c:v>5.6475901603698728E-3</c:v>
                      </c:pt>
                      <c:pt idx="27">
                        <c:v>5.6475901603698728E-3</c:v>
                      </c:pt>
                      <c:pt idx="28">
                        <c:v>5.6475901603698728E-3</c:v>
                      </c:pt>
                      <c:pt idx="29">
                        <c:v>6.588855385780335E-3</c:v>
                      </c:pt>
                      <c:pt idx="30">
                        <c:v>6.588855385780335E-3</c:v>
                      </c:pt>
                      <c:pt idx="31">
                        <c:v>6.588855385780335E-3</c:v>
                      </c:pt>
                      <c:pt idx="32">
                        <c:v>7.5301206111907971E-3</c:v>
                      </c:pt>
                      <c:pt idx="33">
                        <c:v>7.5301206111907971E-3</c:v>
                      </c:pt>
                      <c:pt idx="34">
                        <c:v>7.5301206111907971E-3</c:v>
                      </c:pt>
                      <c:pt idx="35">
                        <c:v>7.5301206111907971E-3</c:v>
                      </c:pt>
                      <c:pt idx="36">
                        <c:v>7.5301206111907971E-3</c:v>
                      </c:pt>
                      <c:pt idx="37">
                        <c:v>8.4713858366012584E-3</c:v>
                      </c:pt>
                      <c:pt idx="38">
                        <c:v>8.4713858366012584E-3</c:v>
                      </c:pt>
                      <c:pt idx="39">
                        <c:v>8.4713858366012584E-3</c:v>
                      </c:pt>
                      <c:pt idx="40">
                        <c:v>9.4126510620117215E-3</c:v>
                      </c:pt>
                      <c:pt idx="41">
                        <c:v>9.4126510620117215E-3</c:v>
                      </c:pt>
                      <c:pt idx="42">
                        <c:v>1.0353915691375733E-2</c:v>
                      </c:pt>
                      <c:pt idx="43">
                        <c:v>9.4126510620117215E-3</c:v>
                      </c:pt>
                      <c:pt idx="44">
                        <c:v>1.0353915691375733E-2</c:v>
                      </c:pt>
                      <c:pt idx="45">
                        <c:v>1.0353915691375733E-2</c:v>
                      </c:pt>
                      <c:pt idx="46">
                        <c:v>1.0353915691375733E-2</c:v>
                      </c:pt>
                      <c:pt idx="47">
                        <c:v>1.1295180320739746E-2</c:v>
                      </c:pt>
                      <c:pt idx="48">
                        <c:v>1.1295180320739746E-2</c:v>
                      </c:pt>
                      <c:pt idx="49">
                        <c:v>1.1295180320739746E-2</c:v>
                      </c:pt>
                      <c:pt idx="50">
                        <c:v>1.1295180320739746E-2</c:v>
                      </c:pt>
                      <c:pt idx="51">
                        <c:v>1.2236446142196657E-2</c:v>
                      </c:pt>
                      <c:pt idx="52">
                        <c:v>1.2236446142196657E-2</c:v>
                      </c:pt>
                      <c:pt idx="53">
                        <c:v>1.2236446142196657E-2</c:v>
                      </c:pt>
                      <c:pt idx="54">
                        <c:v>1.317771077156067E-2</c:v>
                      </c:pt>
                      <c:pt idx="55">
                        <c:v>1.317771077156067E-2</c:v>
                      </c:pt>
                      <c:pt idx="56">
                        <c:v>1.317771077156067E-2</c:v>
                      </c:pt>
                      <c:pt idx="57">
                        <c:v>1.317771077156067E-2</c:v>
                      </c:pt>
                      <c:pt idx="58">
                        <c:v>1.4118976593017578E-2</c:v>
                      </c:pt>
                      <c:pt idx="59">
                        <c:v>1.4118976593017578E-2</c:v>
                      </c:pt>
                      <c:pt idx="60">
                        <c:v>1.4118976593017578E-2</c:v>
                      </c:pt>
                      <c:pt idx="61">
                        <c:v>1.5060241222381594E-2</c:v>
                      </c:pt>
                      <c:pt idx="62">
                        <c:v>1.5060241222381594E-2</c:v>
                      </c:pt>
                      <c:pt idx="63">
                        <c:v>1.5060241222381594E-2</c:v>
                      </c:pt>
                      <c:pt idx="64">
                        <c:v>1.5060241222381594E-2</c:v>
                      </c:pt>
                      <c:pt idx="65">
                        <c:v>1.6001505851745607E-2</c:v>
                      </c:pt>
                      <c:pt idx="66">
                        <c:v>1.6001505851745607E-2</c:v>
                      </c:pt>
                      <c:pt idx="67">
                        <c:v>1.6942771673202517E-2</c:v>
                      </c:pt>
                      <c:pt idx="68">
                        <c:v>1.6942771673202517E-2</c:v>
                      </c:pt>
                      <c:pt idx="69">
                        <c:v>1.6942771673202517E-2</c:v>
                      </c:pt>
                      <c:pt idx="70">
                        <c:v>1.6942771673202517E-2</c:v>
                      </c:pt>
                      <c:pt idx="71">
                        <c:v>1.6942771673202517E-2</c:v>
                      </c:pt>
                      <c:pt idx="72">
                        <c:v>1.6942771673202517E-2</c:v>
                      </c:pt>
                      <c:pt idx="73">
                        <c:v>1.7884036302566533E-2</c:v>
                      </c:pt>
                      <c:pt idx="74">
                        <c:v>1.7884036302566533E-2</c:v>
                      </c:pt>
                      <c:pt idx="75">
                        <c:v>1.8825302124023443E-2</c:v>
                      </c:pt>
                      <c:pt idx="76">
                        <c:v>1.7884036302566533E-2</c:v>
                      </c:pt>
                      <c:pt idx="77">
                        <c:v>1.8825302124023443E-2</c:v>
                      </c:pt>
                      <c:pt idx="78">
                        <c:v>1.8825302124023443E-2</c:v>
                      </c:pt>
                      <c:pt idx="79">
                        <c:v>1.8825302124023443E-2</c:v>
                      </c:pt>
                      <c:pt idx="80">
                        <c:v>1.9766566753387452E-2</c:v>
                      </c:pt>
                      <c:pt idx="81">
                        <c:v>1.9766566753387452E-2</c:v>
                      </c:pt>
                      <c:pt idx="82">
                        <c:v>1.9766566753387452E-2</c:v>
                      </c:pt>
                      <c:pt idx="83">
                        <c:v>1.9766566753387452E-2</c:v>
                      </c:pt>
                      <c:pt idx="84">
                        <c:v>2.0707831382751465E-2</c:v>
                      </c:pt>
                      <c:pt idx="85">
                        <c:v>2.0707831382751465E-2</c:v>
                      </c:pt>
                      <c:pt idx="86">
                        <c:v>2.1649096012115482E-2</c:v>
                      </c:pt>
                      <c:pt idx="87">
                        <c:v>2.1649096012115482E-2</c:v>
                      </c:pt>
                      <c:pt idx="88">
                        <c:v>2.1649096012115482E-2</c:v>
                      </c:pt>
                      <c:pt idx="89">
                        <c:v>2.2590360641479491E-2</c:v>
                      </c:pt>
                      <c:pt idx="90">
                        <c:v>2.2590360641479491E-2</c:v>
                      </c:pt>
                      <c:pt idx="91">
                        <c:v>2.2590360641479491E-2</c:v>
                      </c:pt>
                      <c:pt idx="92">
                        <c:v>2.2590360641479491E-2</c:v>
                      </c:pt>
                      <c:pt idx="93">
                        <c:v>2.3531627655029298E-2</c:v>
                      </c:pt>
                      <c:pt idx="94">
                        <c:v>2.3531627655029298E-2</c:v>
                      </c:pt>
                      <c:pt idx="95">
                        <c:v>2.3531627655029298E-2</c:v>
                      </c:pt>
                      <c:pt idx="96">
                        <c:v>2.3531627655029298E-2</c:v>
                      </c:pt>
                      <c:pt idx="97">
                        <c:v>2.3531627655029298E-2</c:v>
                      </c:pt>
                      <c:pt idx="98">
                        <c:v>2.4472892284393314E-2</c:v>
                      </c:pt>
                      <c:pt idx="99">
                        <c:v>2.4472892284393314E-2</c:v>
                      </c:pt>
                      <c:pt idx="100">
                        <c:v>2.5414156913757324E-2</c:v>
                      </c:pt>
                      <c:pt idx="101">
                        <c:v>2.5414156913757324E-2</c:v>
                      </c:pt>
                      <c:pt idx="102">
                        <c:v>2.5414156913757324E-2</c:v>
                      </c:pt>
                      <c:pt idx="103">
                        <c:v>2.5414156913757324E-2</c:v>
                      </c:pt>
                      <c:pt idx="104">
                        <c:v>2.5414156913757324E-2</c:v>
                      </c:pt>
                      <c:pt idx="105">
                        <c:v>2.635542154312134E-2</c:v>
                      </c:pt>
                      <c:pt idx="106">
                        <c:v>2.635542154312134E-2</c:v>
                      </c:pt>
                      <c:pt idx="107">
                        <c:v>2.635542154312134E-2</c:v>
                      </c:pt>
                      <c:pt idx="108">
                        <c:v>2.7296686172485353E-2</c:v>
                      </c:pt>
                      <c:pt idx="109">
                        <c:v>2.7296686172485353E-2</c:v>
                      </c:pt>
                      <c:pt idx="110">
                        <c:v>2.7296686172485353E-2</c:v>
                      </c:pt>
                      <c:pt idx="111">
                        <c:v>2.8237953186035156E-2</c:v>
                      </c:pt>
                      <c:pt idx="112">
                        <c:v>2.7296686172485353E-2</c:v>
                      </c:pt>
                      <c:pt idx="113">
                        <c:v>2.8237953186035156E-2</c:v>
                      </c:pt>
                      <c:pt idx="114">
                        <c:v>2.8237953186035156E-2</c:v>
                      </c:pt>
                      <c:pt idx="115">
                        <c:v>2.9179217815399172E-2</c:v>
                      </c:pt>
                      <c:pt idx="116">
                        <c:v>2.9179217815399172E-2</c:v>
                      </c:pt>
                      <c:pt idx="117">
                        <c:v>2.9179217815399172E-2</c:v>
                      </c:pt>
                      <c:pt idx="118">
                        <c:v>3.0120482444763189E-2</c:v>
                      </c:pt>
                      <c:pt idx="119">
                        <c:v>3.0120482444763189E-2</c:v>
                      </c:pt>
                      <c:pt idx="120">
                        <c:v>3.0120482444763189E-2</c:v>
                      </c:pt>
                      <c:pt idx="121">
                        <c:v>3.0120482444763189E-2</c:v>
                      </c:pt>
                      <c:pt idx="122">
                        <c:v>3.0120482444763189E-2</c:v>
                      </c:pt>
                      <c:pt idx="123">
                        <c:v>3.1061747074127198E-2</c:v>
                      </c:pt>
                      <c:pt idx="124">
                        <c:v>3.1061747074127198E-2</c:v>
                      </c:pt>
                      <c:pt idx="125">
                        <c:v>3.1061747074127198E-2</c:v>
                      </c:pt>
                      <c:pt idx="126">
                        <c:v>3.2003011703491215E-2</c:v>
                      </c:pt>
                      <c:pt idx="127">
                        <c:v>3.2003011703491215E-2</c:v>
                      </c:pt>
                      <c:pt idx="128">
                        <c:v>3.2003011703491215E-2</c:v>
                      </c:pt>
                      <c:pt idx="129">
                        <c:v>3.2944278717041017E-2</c:v>
                      </c:pt>
                      <c:pt idx="130">
                        <c:v>3.2944278717041017E-2</c:v>
                      </c:pt>
                      <c:pt idx="131">
                        <c:v>3.2944278717041017E-2</c:v>
                      </c:pt>
                      <c:pt idx="132">
                        <c:v>3.2944278717041017E-2</c:v>
                      </c:pt>
                      <c:pt idx="133">
                        <c:v>3.3885543346405034E-2</c:v>
                      </c:pt>
                      <c:pt idx="134">
                        <c:v>3.3885543346405034E-2</c:v>
                      </c:pt>
                      <c:pt idx="135">
                        <c:v>3.3885543346405034E-2</c:v>
                      </c:pt>
                      <c:pt idx="136">
                        <c:v>3.3885543346405034E-2</c:v>
                      </c:pt>
                      <c:pt idx="137">
                        <c:v>3.482680797576905E-2</c:v>
                      </c:pt>
                      <c:pt idx="138">
                        <c:v>3.5768072605133067E-2</c:v>
                      </c:pt>
                      <c:pt idx="139">
                        <c:v>3.482680797576905E-2</c:v>
                      </c:pt>
                      <c:pt idx="140">
                        <c:v>3.5768072605133067E-2</c:v>
                      </c:pt>
                      <c:pt idx="141">
                        <c:v>3.5768072605133067E-2</c:v>
                      </c:pt>
                      <c:pt idx="142">
                        <c:v>3.5768072605133067E-2</c:v>
                      </c:pt>
                      <c:pt idx="143">
                        <c:v>3.6709337234497069E-2</c:v>
                      </c:pt>
                      <c:pt idx="144">
                        <c:v>3.6709337234497069E-2</c:v>
                      </c:pt>
                      <c:pt idx="145">
                        <c:v>3.6709337234497069E-2</c:v>
                      </c:pt>
                      <c:pt idx="146">
                        <c:v>3.6709337234497069E-2</c:v>
                      </c:pt>
                      <c:pt idx="147">
                        <c:v>3.7650604248046886E-2</c:v>
                      </c:pt>
                      <c:pt idx="148">
                        <c:v>3.7650604248046886E-2</c:v>
                      </c:pt>
                      <c:pt idx="149">
                        <c:v>3.7650604248046886E-2</c:v>
                      </c:pt>
                      <c:pt idx="150">
                        <c:v>3.8591868877410888E-2</c:v>
                      </c:pt>
                      <c:pt idx="151">
                        <c:v>3.8591868877410888E-2</c:v>
                      </c:pt>
                      <c:pt idx="152">
                        <c:v>3.8591868877410888E-2</c:v>
                      </c:pt>
                      <c:pt idx="153">
                        <c:v>3.8591868877410888E-2</c:v>
                      </c:pt>
                      <c:pt idx="154">
                        <c:v>3.9533133506774905E-2</c:v>
                      </c:pt>
                      <c:pt idx="155">
                        <c:v>3.9533133506774905E-2</c:v>
                      </c:pt>
                      <c:pt idx="156">
                        <c:v>3.9533133506774905E-2</c:v>
                      </c:pt>
                      <c:pt idx="157">
                        <c:v>4.0474400520324708E-2</c:v>
                      </c:pt>
                      <c:pt idx="158">
                        <c:v>4.0474400520324708E-2</c:v>
                      </c:pt>
                      <c:pt idx="159">
                        <c:v>4.0474400520324708E-2</c:v>
                      </c:pt>
                      <c:pt idx="160">
                        <c:v>4.1415662765502931E-2</c:v>
                      </c:pt>
                      <c:pt idx="161">
                        <c:v>4.1415662765502931E-2</c:v>
                      </c:pt>
                      <c:pt idx="162">
                        <c:v>4.1415662765502931E-2</c:v>
                      </c:pt>
                      <c:pt idx="163">
                        <c:v>4.1415662765502931E-2</c:v>
                      </c:pt>
                      <c:pt idx="164">
                        <c:v>4.1415662765502931E-2</c:v>
                      </c:pt>
                      <c:pt idx="165">
                        <c:v>4.2356929779052734E-2</c:v>
                      </c:pt>
                      <c:pt idx="166">
                        <c:v>4.2356929779052734E-2</c:v>
                      </c:pt>
                      <c:pt idx="167">
                        <c:v>4.2356929779052734E-2</c:v>
                      </c:pt>
                      <c:pt idx="168">
                        <c:v>4.3298192024230964E-2</c:v>
                      </c:pt>
                      <c:pt idx="169">
                        <c:v>4.3298192024230964E-2</c:v>
                      </c:pt>
                      <c:pt idx="170">
                        <c:v>4.3298192024230964E-2</c:v>
                      </c:pt>
                      <c:pt idx="171">
                        <c:v>4.3298192024230964E-2</c:v>
                      </c:pt>
                      <c:pt idx="172">
                        <c:v>4.4239459037780766E-2</c:v>
                      </c:pt>
                      <c:pt idx="173">
                        <c:v>4.4239459037780766E-2</c:v>
                      </c:pt>
                      <c:pt idx="174">
                        <c:v>4.4239459037780766E-2</c:v>
                      </c:pt>
                      <c:pt idx="175">
                        <c:v>4.5180721282958983E-2</c:v>
                      </c:pt>
                      <c:pt idx="176">
                        <c:v>4.5180721282958983E-2</c:v>
                      </c:pt>
                      <c:pt idx="177">
                        <c:v>4.5180721282958983E-2</c:v>
                      </c:pt>
                      <c:pt idx="178">
                        <c:v>4.6121988296508799E-2</c:v>
                      </c:pt>
                      <c:pt idx="179">
                        <c:v>4.6121988296508799E-2</c:v>
                      </c:pt>
                      <c:pt idx="180">
                        <c:v>4.6121988296508799E-2</c:v>
                      </c:pt>
                      <c:pt idx="181">
                        <c:v>4.7063255310058595E-2</c:v>
                      </c:pt>
                      <c:pt idx="182">
                        <c:v>4.7063255310058595E-2</c:v>
                      </c:pt>
                      <c:pt idx="183">
                        <c:v>4.7063255310058595E-2</c:v>
                      </c:pt>
                      <c:pt idx="184">
                        <c:v>4.7063255310058595E-2</c:v>
                      </c:pt>
                      <c:pt idx="185">
                        <c:v>4.8004517555236825E-2</c:v>
                      </c:pt>
                      <c:pt idx="186">
                        <c:v>4.8004517555236825E-2</c:v>
                      </c:pt>
                      <c:pt idx="187">
                        <c:v>4.8004517555236825E-2</c:v>
                      </c:pt>
                      <c:pt idx="188">
                        <c:v>4.8945784568786628E-2</c:v>
                      </c:pt>
                      <c:pt idx="189">
                        <c:v>4.8945784568786628E-2</c:v>
                      </c:pt>
                      <c:pt idx="190">
                        <c:v>4.8945784568786628E-2</c:v>
                      </c:pt>
                      <c:pt idx="191">
                        <c:v>4.8945784568786628E-2</c:v>
                      </c:pt>
                      <c:pt idx="192">
                        <c:v>4.8945784568786628E-2</c:v>
                      </c:pt>
                      <c:pt idx="193">
                        <c:v>4.9887046813964844E-2</c:v>
                      </c:pt>
                      <c:pt idx="194">
                        <c:v>4.9887046813964844E-2</c:v>
                      </c:pt>
                      <c:pt idx="195">
                        <c:v>5.0828313827514647E-2</c:v>
                      </c:pt>
                      <c:pt idx="196">
                        <c:v>5.0828313827514647E-2</c:v>
                      </c:pt>
                      <c:pt idx="197">
                        <c:v>5.0828313827514647E-2</c:v>
                      </c:pt>
                      <c:pt idx="198">
                        <c:v>5.0828313827514647E-2</c:v>
                      </c:pt>
                      <c:pt idx="199">
                        <c:v>5.0828313827514647E-2</c:v>
                      </c:pt>
                      <c:pt idx="200">
                        <c:v>5.1769580841064464E-2</c:v>
                      </c:pt>
                      <c:pt idx="201">
                        <c:v>5.1769580841064464E-2</c:v>
                      </c:pt>
                      <c:pt idx="202">
                        <c:v>5.1769580841064464E-2</c:v>
                      </c:pt>
                      <c:pt idx="203">
                        <c:v>5.1769580841064464E-2</c:v>
                      </c:pt>
                      <c:pt idx="204">
                        <c:v>5.271084308624268E-2</c:v>
                      </c:pt>
                      <c:pt idx="205">
                        <c:v>5.271084308624268E-2</c:v>
                      </c:pt>
                      <c:pt idx="206">
                        <c:v>5.271084308624268E-2</c:v>
                      </c:pt>
                      <c:pt idx="207">
                        <c:v>5.3652110099792483E-2</c:v>
                      </c:pt>
                      <c:pt idx="208">
                        <c:v>5.3652110099792483E-2</c:v>
                      </c:pt>
                      <c:pt idx="209">
                        <c:v>5.3652110099792483E-2</c:v>
                      </c:pt>
                      <c:pt idx="210">
                        <c:v>5.4593372344970706E-2</c:v>
                      </c:pt>
                      <c:pt idx="211">
                        <c:v>5.4593372344970706E-2</c:v>
                      </c:pt>
                      <c:pt idx="212">
                        <c:v>5.4593372344970706E-2</c:v>
                      </c:pt>
                      <c:pt idx="213">
                        <c:v>5.4593372344970706E-2</c:v>
                      </c:pt>
                      <c:pt idx="214">
                        <c:v>5.5534639358520509E-2</c:v>
                      </c:pt>
                      <c:pt idx="215">
                        <c:v>5.5534639358520509E-2</c:v>
                      </c:pt>
                      <c:pt idx="216">
                        <c:v>5.5534639358520509E-2</c:v>
                      </c:pt>
                      <c:pt idx="217">
                        <c:v>5.6475906372070311E-2</c:v>
                      </c:pt>
                      <c:pt idx="218">
                        <c:v>5.6475906372070311E-2</c:v>
                      </c:pt>
                      <c:pt idx="219">
                        <c:v>5.6475906372070311E-2</c:v>
                      </c:pt>
                      <c:pt idx="220">
                        <c:v>5.6475906372070311E-2</c:v>
                      </c:pt>
                      <c:pt idx="221">
                        <c:v>5.7417168617248542E-2</c:v>
                      </c:pt>
                      <c:pt idx="222">
                        <c:v>5.7417168617248542E-2</c:v>
                      </c:pt>
                      <c:pt idx="223">
                        <c:v>5.7417168617248542E-2</c:v>
                      </c:pt>
                      <c:pt idx="224">
                        <c:v>5.8358435630798344E-2</c:v>
                      </c:pt>
                      <c:pt idx="225">
                        <c:v>5.8358435630798344E-2</c:v>
                      </c:pt>
                      <c:pt idx="226">
                        <c:v>5.8358435630798344E-2</c:v>
                      </c:pt>
                      <c:pt idx="227">
                        <c:v>5.9299697875976561E-2</c:v>
                      </c:pt>
                      <c:pt idx="228">
                        <c:v>5.9299697875976561E-2</c:v>
                      </c:pt>
                      <c:pt idx="229">
                        <c:v>5.9299697875976561E-2</c:v>
                      </c:pt>
                      <c:pt idx="230">
                        <c:v>5.9299697875976561E-2</c:v>
                      </c:pt>
                      <c:pt idx="231">
                        <c:v>6.0240964889526377E-2</c:v>
                      </c:pt>
                      <c:pt idx="232">
                        <c:v>6.0240964889526377E-2</c:v>
                      </c:pt>
                      <c:pt idx="233">
                        <c:v>6.0240964889526377E-2</c:v>
                      </c:pt>
                      <c:pt idx="234">
                        <c:v>6.118223190307618E-2</c:v>
                      </c:pt>
                      <c:pt idx="235">
                        <c:v>6.118223190307618E-2</c:v>
                      </c:pt>
                      <c:pt idx="236">
                        <c:v>6.118223190307618E-2</c:v>
                      </c:pt>
                      <c:pt idx="237">
                        <c:v>6.2123494148254396E-2</c:v>
                      </c:pt>
                      <c:pt idx="238">
                        <c:v>6.2123494148254396E-2</c:v>
                      </c:pt>
                      <c:pt idx="239">
                        <c:v>6.2123494148254396E-2</c:v>
                      </c:pt>
                      <c:pt idx="240">
                        <c:v>6.2123494148254396E-2</c:v>
                      </c:pt>
                      <c:pt idx="241">
                        <c:v>6.2123494148254396E-2</c:v>
                      </c:pt>
                      <c:pt idx="242">
                        <c:v>6.306476116180422E-2</c:v>
                      </c:pt>
                      <c:pt idx="243">
                        <c:v>6.4006023406982429E-2</c:v>
                      </c:pt>
                      <c:pt idx="244">
                        <c:v>6.306476116180422E-2</c:v>
                      </c:pt>
                      <c:pt idx="245">
                        <c:v>6.4006023406982429E-2</c:v>
                      </c:pt>
                      <c:pt idx="246">
                        <c:v>6.4006023406982429E-2</c:v>
                      </c:pt>
                      <c:pt idx="247">
                        <c:v>6.4947290420532225E-2</c:v>
                      </c:pt>
                      <c:pt idx="248">
                        <c:v>6.4947290420532225E-2</c:v>
                      </c:pt>
                      <c:pt idx="249">
                        <c:v>6.4947290420532225E-2</c:v>
                      </c:pt>
                      <c:pt idx="250">
                        <c:v>6.4947290420532225E-2</c:v>
                      </c:pt>
                      <c:pt idx="251">
                        <c:v>6.5888557434082035E-2</c:v>
                      </c:pt>
                      <c:pt idx="252">
                        <c:v>6.5888557434082035E-2</c:v>
                      </c:pt>
                      <c:pt idx="253">
                        <c:v>6.5888557434082035E-2</c:v>
                      </c:pt>
                      <c:pt idx="254">
                        <c:v>6.5888557434082035E-2</c:v>
                      </c:pt>
                      <c:pt idx="255">
                        <c:v>6.6829819679260258E-2</c:v>
                      </c:pt>
                      <c:pt idx="256">
                        <c:v>6.6829819679260258E-2</c:v>
                      </c:pt>
                      <c:pt idx="257">
                        <c:v>6.6829819679260258E-2</c:v>
                      </c:pt>
                      <c:pt idx="258">
                        <c:v>6.7771086692810067E-2</c:v>
                      </c:pt>
                      <c:pt idx="259">
                        <c:v>6.7771086692810067E-2</c:v>
                      </c:pt>
                      <c:pt idx="260">
                        <c:v>6.7771086692810067E-2</c:v>
                      </c:pt>
                      <c:pt idx="261">
                        <c:v>6.8712348937988277E-2</c:v>
                      </c:pt>
                      <c:pt idx="262">
                        <c:v>6.8712348937988277E-2</c:v>
                      </c:pt>
                      <c:pt idx="263">
                        <c:v>6.8712348937988277E-2</c:v>
                      </c:pt>
                      <c:pt idx="264">
                        <c:v>6.8712348937988277E-2</c:v>
                      </c:pt>
                      <c:pt idx="265">
                        <c:v>6.96536159515381E-2</c:v>
                      </c:pt>
                      <c:pt idx="266">
                        <c:v>6.96536159515381E-2</c:v>
                      </c:pt>
                      <c:pt idx="267">
                        <c:v>6.96536159515381E-2</c:v>
                      </c:pt>
                      <c:pt idx="268">
                        <c:v>6.96536159515381E-2</c:v>
                      </c:pt>
                      <c:pt idx="269">
                        <c:v>7.0594882965087896E-2</c:v>
                      </c:pt>
                      <c:pt idx="270">
                        <c:v>7.1536145210266133E-2</c:v>
                      </c:pt>
                      <c:pt idx="271">
                        <c:v>7.0594882965087896E-2</c:v>
                      </c:pt>
                      <c:pt idx="272">
                        <c:v>7.1536145210266133E-2</c:v>
                      </c:pt>
                      <c:pt idx="273">
                        <c:v>7.1536145210266133E-2</c:v>
                      </c:pt>
                      <c:pt idx="274">
                        <c:v>7.1536145210266133E-2</c:v>
                      </c:pt>
                      <c:pt idx="275">
                        <c:v>7.2477412223815915E-2</c:v>
                      </c:pt>
                      <c:pt idx="276">
                        <c:v>7.2477412223815915E-2</c:v>
                      </c:pt>
                      <c:pt idx="277">
                        <c:v>7.2477412223815915E-2</c:v>
                      </c:pt>
                      <c:pt idx="278">
                        <c:v>7.2477412223815915E-2</c:v>
                      </c:pt>
                      <c:pt idx="279">
                        <c:v>7.3418674468994138E-2</c:v>
                      </c:pt>
                      <c:pt idx="280">
                        <c:v>7.3418674468994138E-2</c:v>
                      </c:pt>
                      <c:pt idx="281">
                        <c:v>7.3418674468994138E-2</c:v>
                      </c:pt>
                      <c:pt idx="282">
                        <c:v>7.4359941482543948E-2</c:v>
                      </c:pt>
                      <c:pt idx="283">
                        <c:v>7.4359941482543948E-2</c:v>
                      </c:pt>
                      <c:pt idx="284">
                        <c:v>7.4359941482543948E-2</c:v>
                      </c:pt>
                      <c:pt idx="285">
                        <c:v>7.5301208496093772E-2</c:v>
                      </c:pt>
                      <c:pt idx="286">
                        <c:v>7.5301208496093772E-2</c:v>
                      </c:pt>
                      <c:pt idx="287">
                        <c:v>7.5301208496093772E-2</c:v>
                      </c:pt>
                      <c:pt idx="288">
                        <c:v>7.6242470741271981E-2</c:v>
                      </c:pt>
                      <c:pt idx="289">
                        <c:v>7.6242470741271981E-2</c:v>
                      </c:pt>
                      <c:pt idx="290">
                        <c:v>7.6242470741271981E-2</c:v>
                      </c:pt>
                      <c:pt idx="291">
                        <c:v>7.6242470741271981E-2</c:v>
                      </c:pt>
                      <c:pt idx="292">
                        <c:v>7.7183737754821777E-2</c:v>
                      </c:pt>
                      <c:pt idx="293">
                        <c:v>7.7183737754821777E-2</c:v>
                      </c:pt>
                      <c:pt idx="294">
                        <c:v>7.8125000000000014E-2</c:v>
                      </c:pt>
                      <c:pt idx="295">
                        <c:v>7.8125000000000014E-2</c:v>
                      </c:pt>
                      <c:pt idx="296">
                        <c:v>7.8125000000000014E-2</c:v>
                      </c:pt>
                      <c:pt idx="297">
                        <c:v>7.906626701354981E-2</c:v>
                      </c:pt>
                      <c:pt idx="298">
                        <c:v>7.906626701354981E-2</c:v>
                      </c:pt>
                      <c:pt idx="299">
                        <c:v>7.906626701354981E-2</c:v>
                      </c:pt>
                      <c:pt idx="300">
                        <c:v>7.906626701354981E-2</c:v>
                      </c:pt>
                      <c:pt idx="301">
                        <c:v>8.0007534027099619E-2</c:v>
                      </c:pt>
                      <c:pt idx="302">
                        <c:v>8.0007534027099619E-2</c:v>
                      </c:pt>
                      <c:pt idx="303">
                        <c:v>8.0007534027099619E-2</c:v>
                      </c:pt>
                      <c:pt idx="304">
                        <c:v>8.0007534027099619E-2</c:v>
                      </c:pt>
                      <c:pt idx="305">
                        <c:v>8.0948801040649415E-2</c:v>
                      </c:pt>
                      <c:pt idx="306">
                        <c:v>8.0948801040649415E-2</c:v>
                      </c:pt>
                      <c:pt idx="307">
                        <c:v>8.0948801040649415E-2</c:v>
                      </c:pt>
                      <c:pt idx="308">
                        <c:v>8.1890058517456052E-2</c:v>
                      </c:pt>
                      <c:pt idx="309">
                        <c:v>8.1890058517456052E-2</c:v>
                      </c:pt>
                      <c:pt idx="310">
                        <c:v>8.1890058517456052E-2</c:v>
                      </c:pt>
                      <c:pt idx="311">
                        <c:v>8.1890058517456052E-2</c:v>
                      </c:pt>
                      <c:pt idx="312">
                        <c:v>8.2831325531005862E-2</c:v>
                      </c:pt>
                      <c:pt idx="313">
                        <c:v>8.2831325531005862E-2</c:v>
                      </c:pt>
                      <c:pt idx="314">
                        <c:v>8.2831325531005862E-2</c:v>
                      </c:pt>
                      <c:pt idx="315">
                        <c:v>8.3772592544555685E-2</c:v>
                      </c:pt>
                      <c:pt idx="316">
                        <c:v>8.3772592544555685E-2</c:v>
                      </c:pt>
                      <c:pt idx="317">
                        <c:v>8.4713859558105467E-2</c:v>
                      </c:pt>
                      <c:pt idx="318">
                        <c:v>8.3772592544555685E-2</c:v>
                      </c:pt>
                      <c:pt idx="319">
                        <c:v>8.4713859558105467E-2</c:v>
                      </c:pt>
                      <c:pt idx="320">
                        <c:v>8.4713859558105467E-2</c:v>
                      </c:pt>
                      <c:pt idx="321">
                        <c:v>8.4713859558105467E-2</c:v>
                      </c:pt>
                      <c:pt idx="322">
                        <c:v>8.5655126571655291E-2</c:v>
                      </c:pt>
                      <c:pt idx="323">
                        <c:v>8.5655126571655291E-2</c:v>
                      </c:pt>
                      <c:pt idx="324">
                        <c:v>8.5655126571655291E-2</c:v>
                      </c:pt>
                      <c:pt idx="325">
                        <c:v>8.6596384048461927E-2</c:v>
                      </c:pt>
                      <c:pt idx="326">
                        <c:v>8.6596384048461927E-2</c:v>
                      </c:pt>
                      <c:pt idx="327">
                        <c:v>8.6596384048461927E-2</c:v>
                      </c:pt>
                      <c:pt idx="328">
                        <c:v>8.6596384048461927E-2</c:v>
                      </c:pt>
                      <c:pt idx="329">
                        <c:v>8.7537651062011723E-2</c:v>
                      </c:pt>
                      <c:pt idx="330">
                        <c:v>8.7537651062011723E-2</c:v>
                      </c:pt>
                      <c:pt idx="331">
                        <c:v>8.7537651062011723E-2</c:v>
                      </c:pt>
                      <c:pt idx="332">
                        <c:v>8.8478918075561533E-2</c:v>
                      </c:pt>
                      <c:pt idx="333">
                        <c:v>8.8478918075561533E-2</c:v>
                      </c:pt>
                      <c:pt idx="334">
                        <c:v>8.8478918075561533E-2</c:v>
                      </c:pt>
                      <c:pt idx="335">
                        <c:v>8.9420185089111329E-2</c:v>
                      </c:pt>
                      <c:pt idx="336">
                        <c:v>8.9420185089111329E-2</c:v>
                      </c:pt>
                      <c:pt idx="337">
                        <c:v>8.9420185089111329E-2</c:v>
                      </c:pt>
                      <c:pt idx="338">
                        <c:v>9.0361442565917965E-2</c:v>
                      </c:pt>
                      <c:pt idx="339">
                        <c:v>9.0361442565917965E-2</c:v>
                      </c:pt>
                      <c:pt idx="340">
                        <c:v>9.0361442565917965E-2</c:v>
                      </c:pt>
                      <c:pt idx="341">
                        <c:v>9.1302709579467775E-2</c:v>
                      </c:pt>
                      <c:pt idx="342">
                        <c:v>9.1302709579467775E-2</c:v>
                      </c:pt>
                      <c:pt idx="343">
                        <c:v>9.1302709579467775E-2</c:v>
                      </c:pt>
                      <c:pt idx="344">
                        <c:v>9.2243976593017599E-2</c:v>
                      </c:pt>
                      <c:pt idx="345">
                        <c:v>9.2243976593017599E-2</c:v>
                      </c:pt>
                      <c:pt idx="346">
                        <c:v>9.2243976593017599E-2</c:v>
                      </c:pt>
                      <c:pt idx="347">
                        <c:v>9.2243976593017599E-2</c:v>
                      </c:pt>
                      <c:pt idx="348">
                        <c:v>9.3185243606567381E-2</c:v>
                      </c:pt>
                      <c:pt idx="349">
                        <c:v>9.3185243606567381E-2</c:v>
                      </c:pt>
                      <c:pt idx="350">
                        <c:v>9.3185243606567381E-2</c:v>
                      </c:pt>
                      <c:pt idx="351">
                        <c:v>9.3185243606567381E-2</c:v>
                      </c:pt>
                      <c:pt idx="352">
                        <c:v>9.412651062011719E-2</c:v>
                      </c:pt>
                      <c:pt idx="353">
                        <c:v>9.412651062011719E-2</c:v>
                      </c:pt>
                      <c:pt idx="354">
                        <c:v>9.5067768096923827E-2</c:v>
                      </c:pt>
                      <c:pt idx="355">
                        <c:v>9.5067768096923827E-2</c:v>
                      </c:pt>
                      <c:pt idx="356">
                        <c:v>9.5067768096923827E-2</c:v>
                      </c:pt>
                      <c:pt idx="357">
                        <c:v>9.5067768096923827E-2</c:v>
                      </c:pt>
                      <c:pt idx="358">
                        <c:v>9.6009035110473651E-2</c:v>
                      </c:pt>
                      <c:pt idx="359">
                        <c:v>9.6009035110473651E-2</c:v>
                      </c:pt>
                      <c:pt idx="360">
                        <c:v>9.6009035110473651E-2</c:v>
                      </c:pt>
                      <c:pt idx="361">
                        <c:v>9.6950302124023446E-2</c:v>
                      </c:pt>
                      <c:pt idx="362">
                        <c:v>9.6950302124023446E-2</c:v>
                      </c:pt>
                      <c:pt idx="363">
                        <c:v>9.6950302124023446E-2</c:v>
                      </c:pt>
                      <c:pt idx="364">
                        <c:v>9.6950302124023446E-2</c:v>
                      </c:pt>
                      <c:pt idx="365">
                        <c:v>9.7891569137573256E-2</c:v>
                      </c:pt>
                      <c:pt idx="366">
                        <c:v>9.7891569137573256E-2</c:v>
                      </c:pt>
                      <c:pt idx="367">
                        <c:v>9.8832836151123052E-2</c:v>
                      </c:pt>
                      <c:pt idx="368">
                        <c:v>9.8832836151123052E-2</c:v>
                      </c:pt>
                      <c:pt idx="369">
                        <c:v>9.8832836151123052E-2</c:v>
                      </c:pt>
                      <c:pt idx="370">
                        <c:v>9.8832836151123052E-2</c:v>
                      </c:pt>
                      <c:pt idx="371">
                        <c:v>9.9774093627929689E-2</c:v>
                      </c:pt>
                      <c:pt idx="372">
                        <c:v>9.9774093627929689E-2</c:v>
                      </c:pt>
                      <c:pt idx="373">
                        <c:v>0.1007153606414795</c:v>
                      </c:pt>
                      <c:pt idx="374">
                        <c:v>0.1007153606414795</c:v>
                      </c:pt>
                      <c:pt idx="375">
                        <c:v>0.1007153606414795</c:v>
                      </c:pt>
                      <c:pt idx="376">
                        <c:v>0.1007153606414795</c:v>
                      </c:pt>
                      <c:pt idx="377">
                        <c:v>0.10165662765502929</c:v>
                      </c:pt>
                      <c:pt idx="378">
                        <c:v>0.10165662765502929</c:v>
                      </c:pt>
                      <c:pt idx="379">
                        <c:v>0.10165662765502929</c:v>
                      </c:pt>
                      <c:pt idx="380">
                        <c:v>0.1025978946685791</c:v>
                      </c:pt>
                      <c:pt idx="381">
                        <c:v>0.1025978946685791</c:v>
                      </c:pt>
                      <c:pt idx="382">
                        <c:v>0.1025978946685791</c:v>
                      </c:pt>
                      <c:pt idx="383">
                        <c:v>0.1025978946685791</c:v>
                      </c:pt>
                      <c:pt idx="384">
                        <c:v>0.10353916168212893</c:v>
                      </c:pt>
                      <c:pt idx="385">
                        <c:v>0.10353916168212893</c:v>
                      </c:pt>
                      <c:pt idx="386">
                        <c:v>0.10353916168212893</c:v>
                      </c:pt>
                      <c:pt idx="387">
                        <c:v>0.10448041915893556</c:v>
                      </c:pt>
                      <c:pt idx="388">
                        <c:v>0.10448041915893556</c:v>
                      </c:pt>
                      <c:pt idx="389">
                        <c:v>0.10448041915893556</c:v>
                      </c:pt>
                      <c:pt idx="390">
                        <c:v>0.10542168617248536</c:v>
                      </c:pt>
                      <c:pt idx="391">
                        <c:v>0.10542168617248536</c:v>
                      </c:pt>
                      <c:pt idx="392">
                        <c:v>0.10542168617248536</c:v>
                      </c:pt>
                      <c:pt idx="393">
                        <c:v>0.10636295318603517</c:v>
                      </c:pt>
                      <c:pt idx="394">
                        <c:v>0.10636295318603517</c:v>
                      </c:pt>
                      <c:pt idx="395">
                        <c:v>0.10636295318603517</c:v>
                      </c:pt>
                      <c:pt idx="396">
                        <c:v>0.10636295318603517</c:v>
                      </c:pt>
                      <c:pt idx="397">
                        <c:v>0.10730422019958497</c:v>
                      </c:pt>
                      <c:pt idx="398">
                        <c:v>0.10730422019958497</c:v>
                      </c:pt>
                      <c:pt idx="399">
                        <c:v>0.10824548721313478</c:v>
                      </c:pt>
                      <c:pt idx="400">
                        <c:v>0.10824548721313478</c:v>
                      </c:pt>
                      <c:pt idx="401">
                        <c:v>0.10824548721313478</c:v>
                      </c:pt>
                      <c:pt idx="402">
                        <c:v>0.10918674468994141</c:v>
                      </c:pt>
                      <c:pt idx="403">
                        <c:v>0.10918674468994141</c:v>
                      </c:pt>
                      <c:pt idx="404">
                        <c:v>0.10918674468994141</c:v>
                      </c:pt>
                      <c:pt idx="405">
                        <c:v>0.10918674468994141</c:v>
                      </c:pt>
                      <c:pt idx="406">
                        <c:v>0.11012801170349121</c:v>
                      </c:pt>
                      <c:pt idx="407">
                        <c:v>0.11012801170349121</c:v>
                      </c:pt>
                      <c:pt idx="408">
                        <c:v>0.11012801170349121</c:v>
                      </c:pt>
                      <c:pt idx="409">
                        <c:v>0.11106927871704102</c:v>
                      </c:pt>
                      <c:pt idx="410">
                        <c:v>0.11106927871704102</c:v>
                      </c:pt>
                      <c:pt idx="411">
                        <c:v>0.11106927871704102</c:v>
                      </c:pt>
                      <c:pt idx="412">
                        <c:v>0.11201054573059084</c:v>
                      </c:pt>
                      <c:pt idx="413">
                        <c:v>0.11201054573059084</c:v>
                      </c:pt>
                      <c:pt idx="414">
                        <c:v>0.11201054573059084</c:v>
                      </c:pt>
                      <c:pt idx="415">
                        <c:v>0.11201054573059084</c:v>
                      </c:pt>
                      <c:pt idx="416">
                        <c:v>0.11295181274414062</c:v>
                      </c:pt>
                      <c:pt idx="417">
                        <c:v>0.11295181274414062</c:v>
                      </c:pt>
                      <c:pt idx="418">
                        <c:v>0.11295181274414062</c:v>
                      </c:pt>
                      <c:pt idx="419">
                        <c:v>0.11389307022094727</c:v>
                      </c:pt>
                      <c:pt idx="420">
                        <c:v>0.11389307022094727</c:v>
                      </c:pt>
                      <c:pt idx="421">
                        <c:v>0.11389307022094727</c:v>
                      </c:pt>
                      <c:pt idx="422">
                        <c:v>0.11483433723449708</c:v>
                      </c:pt>
                      <c:pt idx="423">
                        <c:v>0.11483433723449708</c:v>
                      </c:pt>
                      <c:pt idx="424">
                        <c:v>0.11483433723449708</c:v>
                      </c:pt>
                      <c:pt idx="425">
                        <c:v>0.11577560424804688</c:v>
                      </c:pt>
                      <c:pt idx="426">
                        <c:v>0.11577560424804688</c:v>
                      </c:pt>
                      <c:pt idx="427">
                        <c:v>0.11577560424804688</c:v>
                      </c:pt>
                      <c:pt idx="428">
                        <c:v>0.11671687126159669</c:v>
                      </c:pt>
                      <c:pt idx="429">
                        <c:v>0.11671687126159669</c:v>
                      </c:pt>
                      <c:pt idx="430">
                        <c:v>0.11671687126159669</c:v>
                      </c:pt>
                      <c:pt idx="431">
                        <c:v>0.11671687126159669</c:v>
                      </c:pt>
                      <c:pt idx="432">
                        <c:v>0.11671687126159669</c:v>
                      </c:pt>
                      <c:pt idx="433">
                        <c:v>0.11765813827514648</c:v>
                      </c:pt>
                      <c:pt idx="434">
                        <c:v>0.11859939575195312</c:v>
                      </c:pt>
                      <c:pt idx="435">
                        <c:v>0.11859939575195312</c:v>
                      </c:pt>
                      <c:pt idx="436">
                        <c:v>0.11859939575195312</c:v>
                      </c:pt>
                      <c:pt idx="437">
                        <c:v>0.11859939575195312</c:v>
                      </c:pt>
                      <c:pt idx="438">
                        <c:v>0.11954066276550293</c:v>
                      </c:pt>
                      <c:pt idx="439">
                        <c:v>0.11954066276550293</c:v>
                      </c:pt>
                      <c:pt idx="440">
                        <c:v>0.12048192977905275</c:v>
                      </c:pt>
                      <c:pt idx="441">
                        <c:v>0.12048192977905275</c:v>
                      </c:pt>
                      <c:pt idx="442">
                        <c:v>0.12048192977905275</c:v>
                      </c:pt>
                      <c:pt idx="443">
                        <c:v>0.12048192977905275</c:v>
                      </c:pt>
                      <c:pt idx="444">
                        <c:v>0.12142319679260254</c:v>
                      </c:pt>
                      <c:pt idx="445">
                        <c:v>0.12142319679260254</c:v>
                      </c:pt>
                      <c:pt idx="446">
                        <c:v>0.12142319679260254</c:v>
                      </c:pt>
                      <c:pt idx="447">
                        <c:v>0.12142319679260254</c:v>
                      </c:pt>
                      <c:pt idx="448">
                        <c:v>0.12236446380615236</c:v>
                      </c:pt>
                      <c:pt idx="449">
                        <c:v>0.12236446380615236</c:v>
                      </c:pt>
                      <c:pt idx="450">
                        <c:v>0.123305721282959</c:v>
                      </c:pt>
                      <c:pt idx="451">
                        <c:v>0.123305721282959</c:v>
                      </c:pt>
                      <c:pt idx="452">
                        <c:v>0.123305721282959</c:v>
                      </c:pt>
                      <c:pt idx="453">
                        <c:v>0.123305721282959</c:v>
                      </c:pt>
                      <c:pt idx="454">
                        <c:v>0.12424698829650879</c:v>
                      </c:pt>
                      <c:pt idx="455">
                        <c:v>0.12424698829650879</c:v>
                      </c:pt>
                      <c:pt idx="456">
                        <c:v>0.12424698829650879</c:v>
                      </c:pt>
                      <c:pt idx="457">
                        <c:v>0.12518825531005862</c:v>
                      </c:pt>
                      <c:pt idx="458">
                        <c:v>0.12518825531005862</c:v>
                      </c:pt>
                      <c:pt idx="459">
                        <c:v>0.12612952232360844</c:v>
                      </c:pt>
                      <c:pt idx="460">
                        <c:v>0.12612952232360844</c:v>
                      </c:pt>
                      <c:pt idx="461">
                        <c:v>0.12612952232360844</c:v>
                      </c:pt>
                      <c:pt idx="462">
                        <c:v>0.12707078933715821</c:v>
                      </c:pt>
                      <c:pt idx="463">
                        <c:v>0.12707078933715821</c:v>
                      </c:pt>
                      <c:pt idx="464">
                        <c:v>0.12707078933715821</c:v>
                      </c:pt>
                      <c:pt idx="465">
                        <c:v>0.12801204681396486</c:v>
                      </c:pt>
                      <c:pt idx="466">
                        <c:v>0.12707078933715821</c:v>
                      </c:pt>
                      <c:pt idx="467">
                        <c:v>0.12801204681396486</c:v>
                      </c:pt>
                      <c:pt idx="468">
                        <c:v>0.12801204681396486</c:v>
                      </c:pt>
                      <c:pt idx="469">
                        <c:v>0.12895331382751468</c:v>
                      </c:pt>
                      <c:pt idx="470">
                        <c:v>0.12895331382751468</c:v>
                      </c:pt>
                      <c:pt idx="471">
                        <c:v>0.12895331382751468</c:v>
                      </c:pt>
                      <c:pt idx="472">
                        <c:v>0.12895331382751468</c:v>
                      </c:pt>
                      <c:pt idx="473">
                        <c:v>0.12989458084106445</c:v>
                      </c:pt>
                      <c:pt idx="474">
                        <c:v>0.12989458084106445</c:v>
                      </c:pt>
                      <c:pt idx="475">
                        <c:v>0.13083584785461427</c:v>
                      </c:pt>
                      <c:pt idx="476">
                        <c:v>0.13083584785461427</c:v>
                      </c:pt>
                      <c:pt idx="477">
                        <c:v>0.13083584785461427</c:v>
                      </c:pt>
                      <c:pt idx="478">
                        <c:v>0.13083584785461427</c:v>
                      </c:pt>
                      <c:pt idx="479">
                        <c:v>0.13177711486816407</c:v>
                      </c:pt>
                      <c:pt idx="480">
                        <c:v>0.13177711486816407</c:v>
                      </c:pt>
                      <c:pt idx="481">
                        <c:v>0.13177711486816407</c:v>
                      </c:pt>
                      <c:pt idx="482">
                        <c:v>0.13271837234497069</c:v>
                      </c:pt>
                      <c:pt idx="483">
                        <c:v>0.13271837234497069</c:v>
                      </c:pt>
                      <c:pt idx="484">
                        <c:v>0.13365963935852052</c:v>
                      </c:pt>
                      <c:pt idx="485">
                        <c:v>0.13365963935852052</c:v>
                      </c:pt>
                      <c:pt idx="486">
                        <c:v>0.13365963935852052</c:v>
                      </c:pt>
                      <c:pt idx="487">
                        <c:v>0.13460090637207031</c:v>
                      </c:pt>
                      <c:pt idx="488">
                        <c:v>0.13460090637207031</c:v>
                      </c:pt>
                      <c:pt idx="489">
                        <c:v>0.13460090637207031</c:v>
                      </c:pt>
                      <c:pt idx="490">
                        <c:v>0.13460090637207031</c:v>
                      </c:pt>
                      <c:pt idx="491">
                        <c:v>0.13554217338562013</c:v>
                      </c:pt>
                      <c:pt idx="492">
                        <c:v>0.13554217338562013</c:v>
                      </c:pt>
                      <c:pt idx="493">
                        <c:v>0.13648344039916996</c:v>
                      </c:pt>
                      <c:pt idx="494">
                        <c:v>0.13648344039916996</c:v>
                      </c:pt>
                      <c:pt idx="495">
                        <c:v>0.13648344039916996</c:v>
                      </c:pt>
                      <c:pt idx="496">
                        <c:v>0.13648344039916996</c:v>
                      </c:pt>
                      <c:pt idx="497">
                        <c:v>0.13742469787597655</c:v>
                      </c:pt>
                      <c:pt idx="498">
                        <c:v>0.13742469787597655</c:v>
                      </c:pt>
                      <c:pt idx="499">
                        <c:v>0.13742469787597655</c:v>
                      </c:pt>
                      <c:pt idx="500">
                        <c:v>0.13836596488952638</c:v>
                      </c:pt>
                      <c:pt idx="501">
                        <c:v>0.13836596488952638</c:v>
                      </c:pt>
                      <c:pt idx="502">
                        <c:v>0.1393072319030762</c:v>
                      </c:pt>
                      <c:pt idx="503">
                        <c:v>0.1393072319030762</c:v>
                      </c:pt>
                      <c:pt idx="504">
                        <c:v>0.1393072319030762</c:v>
                      </c:pt>
                      <c:pt idx="505">
                        <c:v>0.14024849891662597</c:v>
                      </c:pt>
                      <c:pt idx="506">
                        <c:v>0.14024849891662597</c:v>
                      </c:pt>
                      <c:pt idx="507">
                        <c:v>0.14024849891662597</c:v>
                      </c:pt>
                      <c:pt idx="508">
                        <c:v>0.14118976593017579</c:v>
                      </c:pt>
                      <c:pt idx="509">
                        <c:v>0.14024849891662597</c:v>
                      </c:pt>
                      <c:pt idx="510">
                        <c:v>0.14118976593017579</c:v>
                      </c:pt>
                      <c:pt idx="511">
                        <c:v>0.14118976593017579</c:v>
                      </c:pt>
                      <c:pt idx="512">
                        <c:v>0.14213102340698244</c:v>
                      </c:pt>
                      <c:pt idx="513">
                        <c:v>0.14213102340698244</c:v>
                      </c:pt>
                      <c:pt idx="514">
                        <c:v>0.14213102340698244</c:v>
                      </c:pt>
                      <c:pt idx="515">
                        <c:v>0.14307229042053227</c:v>
                      </c:pt>
                      <c:pt idx="516">
                        <c:v>0.14307229042053227</c:v>
                      </c:pt>
                      <c:pt idx="517">
                        <c:v>0.14307229042053227</c:v>
                      </c:pt>
                      <c:pt idx="518">
                        <c:v>0.14401355743408203</c:v>
                      </c:pt>
                      <c:pt idx="519">
                        <c:v>0.14401355743408203</c:v>
                      </c:pt>
                      <c:pt idx="520">
                        <c:v>0.14401355743408203</c:v>
                      </c:pt>
                      <c:pt idx="521">
                        <c:v>0.14495482444763183</c:v>
                      </c:pt>
                      <c:pt idx="522">
                        <c:v>0.14495482444763183</c:v>
                      </c:pt>
                      <c:pt idx="523">
                        <c:v>0.14495482444763183</c:v>
                      </c:pt>
                      <c:pt idx="524">
                        <c:v>0.14589609146118165</c:v>
                      </c:pt>
                      <c:pt idx="525">
                        <c:v>0.14589609146118165</c:v>
                      </c:pt>
                      <c:pt idx="526">
                        <c:v>0.14589609146118165</c:v>
                      </c:pt>
                      <c:pt idx="527">
                        <c:v>0.14683734893798828</c:v>
                      </c:pt>
                      <c:pt idx="528">
                        <c:v>0.14683734893798828</c:v>
                      </c:pt>
                      <c:pt idx="529">
                        <c:v>0.14683734893798828</c:v>
                      </c:pt>
                      <c:pt idx="530">
                        <c:v>0.14683734893798828</c:v>
                      </c:pt>
                      <c:pt idx="531">
                        <c:v>0.1477786159515381</c:v>
                      </c:pt>
                      <c:pt idx="532">
                        <c:v>0.1477786159515381</c:v>
                      </c:pt>
                      <c:pt idx="533">
                        <c:v>0.1477786159515381</c:v>
                      </c:pt>
                      <c:pt idx="534">
                        <c:v>0.1487198829650879</c:v>
                      </c:pt>
                      <c:pt idx="535">
                        <c:v>0.1487198829650879</c:v>
                      </c:pt>
                      <c:pt idx="536">
                        <c:v>0.14966114997863772</c:v>
                      </c:pt>
                      <c:pt idx="537">
                        <c:v>0.14966114997863772</c:v>
                      </c:pt>
                      <c:pt idx="538">
                        <c:v>0.14966114997863772</c:v>
                      </c:pt>
                      <c:pt idx="539">
                        <c:v>0.15060241699218754</c:v>
                      </c:pt>
                      <c:pt idx="540">
                        <c:v>0.15060241699218754</c:v>
                      </c:pt>
                      <c:pt idx="541">
                        <c:v>0.15060241699218754</c:v>
                      </c:pt>
                      <c:pt idx="542">
                        <c:v>0.15154367446899414</c:v>
                      </c:pt>
                      <c:pt idx="543">
                        <c:v>0.15154367446899414</c:v>
                      </c:pt>
                      <c:pt idx="544">
                        <c:v>0.15154367446899414</c:v>
                      </c:pt>
                      <c:pt idx="545">
                        <c:v>0.15248494148254396</c:v>
                      </c:pt>
                      <c:pt idx="546">
                        <c:v>0.15248494148254396</c:v>
                      </c:pt>
                      <c:pt idx="547">
                        <c:v>0.15248494148254396</c:v>
                      </c:pt>
                      <c:pt idx="548">
                        <c:v>0.15342620849609379</c:v>
                      </c:pt>
                      <c:pt idx="549">
                        <c:v>0.15342620849609379</c:v>
                      </c:pt>
                      <c:pt idx="550">
                        <c:v>0.15342620849609379</c:v>
                      </c:pt>
                      <c:pt idx="551">
                        <c:v>0.15436747550964355</c:v>
                      </c:pt>
                      <c:pt idx="552">
                        <c:v>0.15436747550964355</c:v>
                      </c:pt>
                      <c:pt idx="553">
                        <c:v>0.15436747550964355</c:v>
                      </c:pt>
                      <c:pt idx="554">
                        <c:v>0.1553087329864502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'NORMALWEIGHT 9'!$I$6:$I$560</c15:sqref>
                        </c15:formulaRef>
                      </c:ext>
                    </c:extLst>
                    <c:numCache>
                      <c:formatCode>0.00</c:formatCode>
                      <c:ptCount val="555"/>
                      <c:pt idx="0">
                        <c:v>3467.6605951230076</c:v>
                      </c:pt>
                      <c:pt idx="1">
                        <c:v>4728.6279570929428</c:v>
                      </c:pt>
                      <c:pt idx="2">
                        <c:v>5989.5953190628779</c:v>
                      </c:pt>
                      <c:pt idx="3">
                        <c:v>7250.5626810328131</c:v>
                      </c:pt>
                      <c:pt idx="4">
                        <c:v>8669.1514878075195</c:v>
                      </c:pt>
                      <c:pt idx="5">
                        <c:v>9930.1188497774547</c:v>
                      </c:pt>
                      <c:pt idx="6">
                        <c:v>11191.08621174739</c:v>
                      </c:pt>
                      <c:pt idx="7">
                        <c:v>12452.052874305953</c:v>
                      </c:pt>
                      <c:pt idx="8">
                        <c:v>13713.02163509863</c:v>
                      </c:pt>
                      <c:pt idx="9">
                        <c:v>15131.609742461966</c:v>
                      </c:pt>
                      <c:pt idx="10">
                        <c:v>16550.197849825301</c:v>
                      </c:pt>
                      <c:pt idx="11">
                        <c:v>17968.785957188633</c:v>
                      </c:pt>
                      <c:pt idx="12">
                        <c:v>18914.511828371771</c:v>
                      </c:pt>
                      <c:pt idx="13">
                        <c:v>20805.963570738044</c:v>
                      </c:pt>
                      <c:pt idx="14">
                        <c:v>21751.688043098438</c:v>
                      </c:pt>
                      <c:pt idx="15">
                        <c:v>23643.139785464715</c:v>
                      </c:pt>
                      <c:pt idx="16">
                        <c:v>24588.864257825109</c:v>
                      </c:pt>
                      <c:pt idx="17">
                        <c:v>25849.833018617785</c:v>
                      </c:pt>
                      <c:pt idx="18">
                        <c:v>26953.179635194323</c:v>
                      </c:pt>
                      <c:pt idx="19">
                        <c:v>28214.145598341514</c:v>
                      </c:pt>
                      <c:pt idx="20">
                        <c:v>29475.114359134193</c:v>
                      </c:pt>
                      <c:pt idx="21">
                        <c:v>30736.080322281385</c:v>
                      </c:pt>
                      <c:pt idx="22">
                        <c:v>31997.049083074064</c:v>
                      </c:pt>
                      <c:pt idx="23">
                        <c:v>33258.017843866743</c:v>
                      </c:pt>
                      <c:pt idx="24">
                        <c:v>34518.98380701393</c:v>
                      </c:pt>
                      <c:pt idx="25">
                        <c:v>35779.952567806613</c:v>
                      </c:pt>
                      <c:pt idx="26">
                        <c:v>37198.540675169948</c:v>
                      </c:pt>
                      <c:pt idx="27">
                        <c:v>38301.887291746483</c:v>
                      </c:pt>
                      <c:pt idx="28">
                        <c:v>39720.475399109819</c:v>
                      </c:pt>
                      <c:pt idx="29">
                        <c:v>40823.822015686354</c:v>
                      </c:pt>
                      <c:pt idx="30">
                        <c:v>42242.410123049689</c:v>
                      </c:pt>
                      <c:pt idx="31">
                        <c:v>43503.376086196877</c:v>
                      </c:pt>
                      <c:pt idx="32">
                        <c:v>44606.722702773419</c:v>
                      </c:pt>
                      <c:pt idx="33">
                        <c:v>46025.310810136747</c:v>
                      </c:pt>
                      <c:pt idx="34">
                        <c:v>47286.27957092943</c:v>
                      </c:pt>
                      <c:pt idx="35">
                        <c:v>48547.245534076617</c:v>
                      </c:pt>
                      <c:pt idx="36">
                        <c:v>49808.211497223812</c:v>
                      </c:pt>
                      <c:pt idx="37">
                        <c:v>51069.183055661975</c:v>
                      </c:pt>
                      <c:pt idx="38">
                        <c:v>52330.14901880917</c:v>
                      </c:pt>
                      <c:pt idx="39">
                        <c:v>53591.114981956358</c:v>
                      </c:pt>
                      <c:pt idx="40">
                        <c:v>54852.086540394521</c:v>
                      </c:pt>
                      <c:pt idx="41">
                        <c:v>56113.052503541716</c:v>
                      </c:pt>
                      <c:pt idx="42">
                        <c:v>57374.018466688911</c:v>
                      </c:pt>
                      <c:pt idx="43">
                        <c:v>58634.984429836106</c:v>
                      </c:pt>
                      <c:pt idx="44">
                        <c:v>59895.955988274261</c:v>
                      </c:pt>
                      <c:pt idx="45">
                        <c:v>60999.302604850796</c:v>
                      </c:pt>
                      <c:pt idx="46">
                        <c:v>62417.887914568651</c:v>
                      </c:pt>
                      <c:pt idx="47">
                        <c:v>63678.853877715846</c:v>
                      </c:pt>
                      <c:pt idx="48">
                        <c:v>64939.825436154002</c:v>
                      </c:pt>
                      <c:pt idx="49">
                        <c:v>66200.791399301204</c:v>
                      </c:pt>
                      <c:pt idx="50">
                        <c:v>67461.757362448392</c:v>
                      </c:pt>
                      <c:pt idx="51">
                        <c:v>68565.103979024934</c:v>
                      </c:pt>
                      <c:pt idx="52">
                        <c:v>69826.069942172122</c:v>
                      </c:pt>
                      <c:pt idx="53">
                        <c:v>71087.041500610285</c:v>
                      </c:pt>
                      <c:pt idx="54">
                        <c:v>72505.626810328133</c:v>
                      </c:pt>
                      <c:pt idx="55">
                        <c:v>73766.598368766296</c:v>
                      </c:pt>
                      <c:pt idx="56">
                        <c:v>74869.944985342823</c:v>
                      </c:pt>
                      <c:pt idx="57">
                        <c:v>76288.530295060686</c:v>
                      </c:pt>
                      <c:pt idx="58">
                        <c:v>77391.876911637213</c:v>
                      </c:pt>
                      <c:pt idx="59">
                        <c:v>78810.467816646036</c:v>
                      </c:pt>
                      <c:pt idx="60">
                        <c:v>80071.433779793224</c:v>
                      </c:pt>
                      <c:pt idx="61">
                        <c:v>81174.780396369766</c:v>
                      </c:pt>
                      <c:pt idx="62">
                        <c:v>82435.746359516954</c:v>
                      </c:pt>
                      <c:pt idx="63">
                        <c:v>83854.337264525777</c:v>
                      </c:pt>
                      <c:pt idx="64">
                        <c:v>84957.683881102304</c:v>
                      </c:pt>
                      <c:pt idx="65">
                        <c:v>86218.649844249507</c:v>
                      </c:pt>
                      <c:pt idx="66">
                        <c:v>87637.235153967355</c:v>
                      </c:pt>
                      <c:pt idx="67">
                        <c:v>88740.581770543897</c:v>
                      </c:pt>
                      <c:pt idx="68">
                        <c:v>90159.172675552705</c:v>
                      </c:pt>
                      <c:pt idx="69">
                        <c:v>91262.519292129247</c:v>
                      </c:pt>
                      <c:pt idx="70">
                        <c:v>92523.485255276435</c:v>
                      </c:pt>
                      <c:pt idx="71">
                        <c:v>93784.456813714598</c:v>
                      </c:pt>
                      <c:pt idx="72">
                        <c:v>95203.047718723421</c:v>
                      </c:pt>
                      <c:pt idx="73">
                        <c:v>96464.013681870609</c:v>
                      </c:pt>
                      <c:pt idx="74">
                        <c:v>97724.979645017811</c:v>
                      </c:pt>
                      <c:pt idx="75">
                        <c:v>98985.945608164999</c:v>
                      </c:pt>
                      <c:pt idx="76">
                        <c:v>100246.91157131219</c:v>
                      </c:pt>
                      <c:pt idx="77">
                        <c:v>101350.25818788873</c:v>
                      </c:pt>
                      <c:pt idx="78">
                        <c:v>102768.84349760658</c:v>
                      </c:pt>
                      <c:pt idx="79">
                        <c:v>103872.19011418312</c:v>
                      </c:pt>
                      <c:pt idx="80">
                        <c:v>105133.15607733031</c:v>
                      </c:pt>
                      <c:pt idx="81">
                        <c:v>106394.13323105943</c:v>
                      </c:pt>
                      <c:pt idx="82">
                        <c:v>107655.09919420663</c:v>
                      </c:pt>
                      <c:pt idx="83">
                        <c:v>108916.06515735382</c:v>
                      </c:pt>
                      <c:pt idx="84">
                        <c:v>110334.65046707167</c:v>
                      </c:pt>
                      <c:pt idx="85">
                        <c:v>111595.61643021887</c:v>
                      </c:pt>
                      <c:pt idx="86">
                        <c:v>112698.9630467954</c:v>
                      </c:pt>
                      <c:pt idx="87">
                        <c:v>114117.5595470952</c:v>
                      </c:pt>
                      <c:pt idx="88">
                        <c:v>115378.52551024238</c:v>
                      </c:pt>
                      <c:pt idx="89">
                        <c:v>116481.87212681893</c:v>
                      </c:pt>
                      <c:pt idx="90">
                        <c:v>117742.83808996611</c:v>
                      </c:pt>
                      <c:pt idx="91">
                        <c:v>119161.42339968396</c:v>
                      </c:pt>
                      <c:pt idx="92">
                        <c:v>120264.7700162605</c:v>
                      </c:pt>
                      <c:pt idx="93">
                        <c:v>121683.35532597835</c:v>
                      </c:pt>
                      <c:pt idx="94">
                        <c:v>122786.70194255488</c:v>
                      </c:pt>
                      <c:pt idx="95">
                        <c:v>124047.66790570208</c:v>
                      </c:pt>
                      <c:pt idx="96">
                        <c:v>125308.6450594312</c:v>
                      </c:pt>
                      <c:pt idx="97">
                        <c:v>126569.61102257841</c:v>
                      </c:pt>
                      <c:pt idx="98">
                        <c:v>127830.57698572559</c:v>
                      </c:pt>
                      <c:pt idx="99">
                        <c:v>129091.54294887278</c:v>
                      </c:pt>
                      <c:pt idx="100">
                        <c:v>130352.50891201998</c:v>
                      </c:pt>
                      <c:pt idx="101">
                        <c:v>131613.47487516719</c:v>
                      </c:pt>
                      <c:pt idx="102">
                        <c:v>132874.44083831436</c:v>
                      </c:pt>
                      <c:pt idx="103">
                        <c:v>134135.41799204348</c:v>
                      </c:pt>
                      <c:pt idx="104">
                        <c:v>135396.38395519069</c:v>
                      </c:pt>
                      <c:pt idx="105">
                        <c:v>136657.34991833789</c:v>
                      </c:pt>
                      <c:pt idx="106">
                        <c:v>137918.31588148509</c:v>
                      </c:pt>
                      <c:pt idx="107">
                        <c:v>139179.28184463226</c:v>
                      </c:pt>
                      <c:pt idx="108">
                        <c:v>140440.24780777947</c:v>
                      </c:pt>
                      <c:pt idx="109">
                        <c:v>141701.21377092667</c:v>
                      </c:pt>
                      <c:pt idx="110">
                        <c:v>142962.17973407384</c:v>
                      </c:pt>
                      <c:pt idx="111">
                        <c:v>144223.15688780296</c:v>
                      </c:pt>
                      <c:pt idx="112">
                        <c:v>145641.74219752083</c:v>
                      </c:pt>
                      <c:pt idx="113">
                        <c:v>147060.32750723869</c:v>
                      </c:pt>
                      <c:pt idx="114">
                        <c:v>148006.05477724457</c:v>
                      </c:pt>
                      <c:pt idx="115">
                        <c:v>149424.6400869624</c:v>
                      </c:pt>
                      <c:pt idx="116">
                        <c:v>150843.23658726219</c:v>
                      </c:pt>
                      <c:pt idx="117">
                        <c:v>151788.95266668615</c:v>
                      </c:pt>
                      <c:pt idx="118">
                        <c:v>153365.16851355659</c:v>
                      </c:pt>
                      <c:pt idx="119">
                        <c:v>154626.13447670377</c:v>
                      </c:pt>
                      <c:pt idx="120">
                        <c:v>155887.10043985097</c:v>
                      </c:pt>
                      <c:pt idx="121">
                        <c:v>156832.82770985685</c:v>
                      </c:pt>
                      <c:pt idx="122">
                        <c:v>158093.79367300405</c:v>
                      </c:pt>
                      <c:pt idx="123">
                        <c:v>159354.75963615123</c:v>
                      </c:pt>
                      <c:pt idx="124">
                        <c:v>160773.34494586909</c:v>
                      </c:pt>
                      <c:pt idx="125">
                        <c:v>161876.69156244563</c:v>
                      </c:pt>
                      <c:pt idx="126">
                        <c:v>163137.66871617475</c:v>
                      </c:pt>
                      <c:pt idx="127">
                        <c:v>164556.25402589259</c:v>
                      </c:pt>
                      <c:pt idx="128">
                        <c:v>165817.21998903979</c:v>
                      </c:pt>
                      <c:pt idx="129">
                        <c:v>167078.18595218699</c:v>
                      </c:pt>
                      <c:pt idx="130">
                        <c:v>168339.15191533417</c:v>
                      </c:pt>
                      <c:pt idx="131">
                        <c:v>169600.11787848137</c:v>
                      </c:pt>
                      <c:pt idx="132">
                        <c:v>170861.08384162857</c:v>
                      </c:pt>
                      <c:pt idx="133">
                        <c:v>172122.06099535769</c:v>
                      </c:pt>
                      <c:pt idx="134">
                        <c:v>173383.0269585049</c:v>
                      </c:pt>
                      <c:pt idx="135">
                        <c:v>174643.99292165207</c:v>
                      </c:pt>
                      <c:pt idx="136">
                        <c:v>175904.95888479927</c:v>
                      </c:pt>
                      <c:pt idx="137">
                        <c:v>177323.54419451713</c:v>
                      </c:pt>
                      <c:pt idx="138">
                        <c:v>178269.27146452302</c:v>
                      </c:pt>
                      <c:pt idx="139">
                        <c:v>179687.85677424085</c:v>
                      </c:pt>
                      <c:pt idx="140">
                        <c:v>181106.45327454063</c:v>
                      </c:pt>
                      <c:pt idx="141">
                        <c:v>182052.18054454651</c:v>
                      </c:pt>
                      <c:pt idx="142">
                        <c:v>183470.76585426438</c:v>
                      </c:pt>
                      <c:pt idx="143">
                        <c:v>184574.11247084092</c:v>
                      </c:pt>
                      <c:pt idx="144">
                        <c:v>185835.07843398809</c:v>
                      </c:pt>
                      <c:pt idx="145">
                        <c:v>187096.04439713529</c:v>
                      </c:pt>
                      <c:pt idx="146">
                        <c:v>188357.0103602825</c:v>
                      </c:pt>
                      <c:pt idx="147">
                        <c:v>189617.98751401162</c:v>
                      </c:pt>
                      <c:pt idx="148">
                        <c:v>190878.94228657687</c:v>
                      </c:pt>
                      <c:pt idx="149">
                        <c:v>192139.919440306</c:v>
                      </c:pt>
                      <c:pt idx="150">
                        <c:v>193400.87421287125</c:v>
                      </c:pt>
                      <c:pt idx="151">
                        <c:v>194819.48190375298</c:v>
                      </c:pt>
                      <c:pt idx="152">
                        <c:v>195922.82852032952</c:v>
                      </c:pt>
                      <c:pt idx="153">
                        <c:v>197183.78329289478</c:v>
                      </c:pt>
                      <c:pt idx="154">
                        <c:v>198444.7604466239</c:v>
                      </c:pt>
                      <c:pt idx="155">
                        <c:v>199705.71521918915</c:v>
                      </c:pt>
                      <c:pt idx="156">
                        <c:v>200966.6923729183</c:v>
                      </c:pt>
                      <c:pt idx="157">
                        <c:v>202227.64714548356</c:v>
                      </c:pt>
                      <c:pt idx="158">
                        <c:v>203488.62429921268</c:v>
                      </c:pt>
                      <c:pt idx="159">
                        <c:v>204749.57907177793</c:v>
                      </c:pt>
                      <c:pt idx="160">
                        <c:v>206010.55622550705</c:v>
                      </c:pt>
                      <c:pt idx="161">
                        <c:v>207429.14153522492</c:v>
                      </c:pt>
                      <c:pt idx="162">
                        <c:v>208532.48815180146</c:v>
                      </c:pt>
                      <c:pt idx="163">
                        <c:v>209951.07346151929</c:v>
                      </c:pt>
                      <c:pt idx="164">
                        <c:v>211054.42007809583</c:v>
                      </c:pt>
                      <c:pt idx="165">
                        <c:v>212473.0053878137</c:v>
                      </c:pt>
                      <c:pt idx="166">
                        <c:v>213576.35200439021</c:v>
                      </c:pt>
                      <c:pt idx="167">
                        <c:v>214837.32915811936</c:v>
                      </c:pt>
                      <c:pt idx="168">
                        <c:v>216098.30631184849</c:v>
                      </c:pt>
                      <c:pt idx="169">
                        <c:v>217359.26108441374</c:v>
                      </c:pt>
                      <c:pt idx="170">
                        <c:v>218777.8463941316</c:v>
                      </c:pt>
                      <c:pt idx="171">
                        <c:v>219881.19301070811</c:v>
                      </c:pt>
                      <c:pt idx="172">
                        <c:v>221142.17016443727</c:v>
                      </c:pt>
                      <c:pt idx="173">
                        <c:v>222560.7554741551</c:v>
                      </c:pt>
                      <c:pt idx="174">
                        <c:v>223664.10209073164</c:v>
                      </c:pt>
                      <c:pt idx="175">
                        <c:v>224925.07924446077</c:v>
                      </c:pt>
                      <c:pt idx="176">
                        <c:v>226186.03401702602</c:v>
                      </c:pt>
                      <c:pt idx="177">
                        <c:v>227604.61932674388</c:v>
                      </c:pt>
                      <c:pt idx="178">
                        <c:v>228865.596480473</c:v>
                      </c:pt>
                      <c:pt idx="179">
                        <c:v>230126.55125303825</c:v>
                      </c:pt>
                      <c:pt idx="180">
                        <c:v>231387.52840676741</c:v>
                      </c:pt>
                      <c:pt idx="181">
                        <c:v>232490.87502334392</c:v>
                      </c:pt>
                      <c:pt idx="182">
                        <c:v>233751.8297959092</c:v>
                      </c:pt>
                      <c:pt idx="183">
                        <c:v>235012.80694963833</c:v>
                      </c:pt>
                      <c:pt idx="184">
                        <c:v>236273.78410336745</c:v>
                      </c:pt>
                      <c:pt idx="185">
                        <c:v>237534.7388759327</c:v>
                      </c:pt>
                      <c:pt idx="186">
                        <c:v>238795.71602966182</c:v>
                      </c:pt>
                      <c:pt idx="187">
                        <c:v>240056.67080222708</c:v>
                      </c:pt>
                      <c:pt idx="188">
                        <c:v>241317.64795595623</c:v>
                      </c:pt>
                      <c:pt idx="189">
                        <c:v>242578.60272852148</c:v>
                      </c:pt>
                      <c:pt idx="190">
                        <c:v>243997.21041940319</c:v>
                      </c:pt>
                      <c:pt idx="191">
                        <c:v>245100.55703597973</c:v>
                      </c:pt>
                      <c:pt idx="192">
                        <c:v>246361.51180854498</c:v>
                      </c:pt>
                      <c:pt idx="193">
                        <c:v>247780.09711826284</c:v>
                      </c:pt>
                      <c:pt idx="194">
                        <c:v>248883.44373483938</c:v>
                      </c:pt>
                      <c:pt idx="195">
                        <c:v>250302.02904455722</c:v>
                      </c:pt>
                      <c:pt idx="196">
                        <c:v>251563.00619828637</c:v>
                      </c:pt>
                      <c:pt idx="197">
                        <c:v>252666.35281486288</c:v>
                      </c:pt>
                      <c:pt idx="198">
                        <c:v>254084.93812458075</c:v>
                      </c:pt>
                      <c:pt idx="199">
                        <c:v>255345.91527830987</c:v>
                      </c:pt>
                      <c:pt idx="200">
                        <c:v>256606.87005087512</c:v>
                      </c:pt>
                      <c:pt idx="201">
                        <c:v>257710.21666745166</c:v>
                      </c:pt>
                      <c:pt idx="202">
                        <c:v>258971.19382118079</c:v>
                      </c:pt>
                      <c:pt idx="203">
                        <c:v>260232.14859374607</c:v>
                      </c:pt>
                      <c:pt idx="204">
                        <c:v>261493.12574747519</c:v>
                      </c:pt>
                      <c:pt idx="205">
                        <c:v>262754.10290120431</c:v>
                      </c:pt>
                      <c:pt idx="206">
                        <c:v>264015.0576737696</c:v>
                      </c:pt>
                      <c:pt idx="207">
                        <c:v>265433.6429834874</c:v>
                      </c:pt>
                      <c:pt idx="208">
                        <c:v>266536.98960006394</c:v>
                      </c:pt>
                      <c:pt idx="209">
                        <c:v>267955.5749097818</c:v>
                      </c:pt>
                      <c:pt idx="210">
                        <c:v>269216.55206351093</c:v>
                      </c:pt>
                      <c:pt idx="211">
                        <c:v>270319.89868008747</c:v>
                      </c:pt>
                      <c:pt idx="212">
                        <c:v>271580.85345265275</c:v>
                      </c:pt>
                      <c:pt idx="213">
                        <c:v>272999.46114353446</c:v>
                      </c:pt>
                      <c:pt idx="214">
                        <c:v>274260.41591609974</c:v>
                      </c:pt>
                      <c:pt idx="215">
                        <c:v>275363.76253267622</c:v>
                      </c:pt>
                      <c:pt idx="216">
                        <c:v>276624.7396864054</c:v>
                      </c:pt>
                      <c:pt idx="217">
                        <c:v>277885.69445897063</c:v>
                      </c:pt>
                      <c:pt idx="218">
                        <c:v>279304.27976868849</c:v>
                      </c:pt>
                      <c:pt idx="219">
                        <c:v>280407.62638526503</c:v>
                      </c:pt>
                      <c:pt idx="220">
                        <c:v>281826.23407614673</c:v>
                      </c:pt>
                      <c:pt idx="221">
                        <c:v>283087.18884871202</c:v>
                      </c:pt>
                      <c:pt idx="222">
                        <c:v>284190.53546528856</c:v>
                      </c:pt>
                      <c:pt idx="223">
                        <c:v>285609.12077500636</c:v>
                      </c:pt>
                      <c:pt idx="224">
                        <c:v>286870.09792873549</c:v>
                      </c:pt>
                      <c:pt idx="225">
                        <c:v>287973.44454531203</c:v>
                      </c:pt>
                      <c:pt idx="226">
                        <c:v>289234.39931787731</c:v>
                      </c:pt>
                      <c:pt idx="227">
                        <c:v>290495.37647160643</c:v>
                      </c:pt>
                      <c:pt idx="228">
                        <c:v>291756.35362533556</c:v>
                      </c:pt>
                      <c:pt idx="229">
                        <c:v>293017.30839790084</c:v>
                      </c:pt>
                      <c:pt idx="230">
                        <c:v>294278.28555162996</c:v>
                      </c:pt>
                      <c:pt idx="231">
                        <c:v>295539.24032419518</c:v>
                      </c:pt>
                      <c:pt idx="232">
                        <c:v>296957.82563391305</c:v>
                      </c:pt>
                      <c:pt idx="233">
                        <c:v>298061.17225048959</c:v>
                      </c:pt>
                      <c:pt idx="234">
                        <c:v>299322.14940421871</c:v>
                      </c:pt>
                      <c:pt idx="235">
                        <c:v>300740.73471393657</c:v>
                      </c:pt>
                      <c:pt idx="236">
                        <c:v>301844.08133051312</c:v>
                      </c:pt>
                      <c:pt idx="237">
                        <c:v>303105.05848424224</c:v>
                      </c:pt>
                      <c:pt idx="238">
                        <c:v>304523.6437939601</c:v>
                      </c:pt>
                      <c:pt idx="239">
                        <c:v>305784.59856652532</c:v>
                      </c:pt>
                      <c:pt idx="240">
                        <c:v>307045.57572025451</c:v>
                      </c:pt>
                      <c:pt idx="241">
                        <c:v>308148.92233683099</c:v>
                      </c:pt>
                      <c:pt idx="242">
                        <c:v>309409.87710939627</c:v>
                      </c:pt>
                      <c:pt idx="243">
                        <c:v>310670.85426312539</c:v>
                      </c:pt>
                      <c:pt idx="244">
                        <c:v>312089.43957284326</c:v>
                      </c:pt>
                      <c:pt idx="245">
                        <c:v>313350.41672657238</c:v>
                      </c:pt>
                      <c:pt idx="246">
                        <c:v>314611.37149913766</c:v>
                      </c:pt>
                      <c:pt idx="247">
                        <c:v>315872.34865286679</c:v>
                      </c:pt>
                      <c:pt idx="248">
                        <c:v>317133.30342543201</c:v>
                      </c:pt>
                      <c:pt idx="249">
                        <c:v>318394.28057916113</c:v>
                      </c:pt>
                      <c:pt idx="250">
                        <c:v>319497.62719573767</c:v>
                      </c:pt>
                      <c:pt idx="251">
                        <c:v>320916.21250545554</c:v>
                      </c:pt>
                      <c:pt idx="252">
                        <c:v>322019.55912203208</c:v>
                      </c:pt>
                      <c:pt idx="253">
                        <c:v>323280.5362757612</c:v>
                      </c:pt>
                      <c:pt idx="254">
                        <c:v>324541.49104832648</c:v>
                      </c:pt>
                      <c:pt idx="255">
                        <c:v>325802.46820205561</c:v>
                      </c:pt>
                      <c:pt idx="256">
                        <c:v>327063.42297462083</c:v>
                      </c:pt>
                      <c:pt idx="257">
                        <c:v>328324.40012834995</c:v>
                      </c:pt>
                      <c:pt idx="258">
                        <c:v>329585.37728207913</c:v>
                      </c:pt>
                      <c:pt idx="259">
                        <c:v>331003.96259179694</c:v>
                      </c:pt>
                      <c:pt idx="260">
                        <c:v>332107.30920837348</c:v>
                      </c:pt>
                      <c:pt idx="261">
                        <c:v>333368.26398093876</c:v>
                      </c:pt>
                      <c:pt idx="262">
                        <c:v>334786.84929065662</c:v>
                      </c:pt>
                      <c:pt idx="263">
                        <c:v>335890.19590723311</c:v>
                      </c:pt>
                      <c:pt idx="264">
                        <c:v>337151.17306096229</c:v>
                      </c:pt>
                      <c:pt idx="265">
                        <c:v>338412.15021469141</c:v>
                      </c:pt>
                      <c:pt idx="266">
                        <c:v>339673.10498725664</c:v>
                      </c:pt>
                      <c:pt idx="267">
                        <c:v>341091.6902969745</c:v>
                      </c:pt>
                      <c:pt idx="268">
                        <c:v>342352.66745070362</c:v>
                      </c:pt>
                      <c:pt idx="269">
                        <c:v>343613.6222232689</c:v>
                      </c:pt>
                      <c:pt idx="270">
                        <c:v>344874.59937699803</c:v>
                      </c:pt>
                      <c:pt idx="271">
                        <c:v>345977.94599357457</c:v>
                      </c:pt>
                      <c:pt idx="272">
                        <c:v>347396.53130329243</c:v>
                      </c:pt>
                      <c:pt idx="273">
                        <c:v>348657.50845702155</c:v>
                      </c:pt>
                      <c:pt idx="274">
                        <c:v>349918.46322958678</c:v>
                      </c:pt>
                      <c:pt idx="275">
                        <c:v>351179.4403833159</c:v>
                      </c:pt>
                      <c:pt idx="276">
                        <c:v>352440.39515588118</c:v>
                      </c:pt>
                      <c:pt idx="277">
                        <c:v>353543.74177245772</c:v>
                      </c:pt>
                      <c:pt idx="278">
                        <c:v>354804.71892618685</c:v>
                      </c:pt>
                      <c:pt idx="279">
                        <c:v>356065.67369875213</c:v>
                      </c:pt>
                      <c:pt idx="280">
                        <c:v>357326.65085248125</c:v>
                      </c:pt>
                      <c:pt idx="281">
                        <c:v>358587.62800621038</c:v>
                      </c:pt>
                      <c:pt idx="282">
                        <c:v>360006.21331592824</c:v>
                      </c:pt>
                      <c:pt idx="283">
                        <c:v>361109.55993250472</c:v>
                      </c:pt>
                      <c:pt idx="284">
                        <c:v>362370.51470507</c:v>
                      </c:pt>
                      <c:pt idx="285">
                        <c:v>363789.10001478787</c:v>
                      </c:pt>
                      <c:pt idx="286">
                        <c:v>365050.07716851699</c:v>
                      </c:pt>
                      <c:pt idx="287">
                        <c:v>366311.05432224611</c:v>
                      </c:pt>
                      <c:pt idx="288">
                        <c:v>367414.40093882266</c:v>
                      </c:pt>
                      <c:pt idx="289">
                        <c:v>368675.35571138788</c:v>
                      </c:pt>
                      <c:pt idx="290">
                        <c:v>370093.94102110574</c:v>
                      </c:pt>
                      <c:pt idx="291">
                        <c:v>371197.28763768228</c:v>
                      </c:pt>
                      <c:pt idx="292">
                        <c:v>372458.26479141141</c:v>
                      </c:pt>
                      <c:pt idx="293">
                        <c:v>373719.21956397669</c:v>
                      </c:pt>
                      <c:pt idx="294">
                        <c:v>374980.19671770581</c:v>
                      </c:pt>
                      <c:pt idx="295">
                        <c:v>376398.80440858752</c:v>
                      </c:pt>
                      <c:pt idx="296">
                        <c:v>377502.15102516406</c:v>
                      </c:pt>
                      <c:pt idx="297">
                        <c:v>378763.10579772934</c:v>
                      </c:pt>
                      <c:pt idx="298">
                        <c:v>380024.06057029456</c:v>
                      </c:pt>
                      <c:pt idx="299">
                        <c:v>381285.01534285984</c:v>
                      </c:pt>
                      <c:pt idx="300">
                        <c:v>382546.01487775287</c:v>
                      </c:pt>
                      <c:pt idx="301">
                        <c:v>383806.96965031809</c:v>
                      </c:pt>
                      <c:pt idx="302">
                        <c:v>385225.57734119979</c:v>
                      </c:pt>
                      <c:pt idx="303">
                        <c:v>386486.53211376508</c:v>
                      </c:pt>
                      <c:pt idx="304">
                        <c:v>387589.87873034162</c:v>
                      </c:pt>
                      <c:pt idx="305">
                        <c:v>388850.8335029069</c:v>
                      </c:pt>
                      <c:pt idx="306">
                        <c:v>390111.78827547212</c:v>
                      </c:pt>
                      <c:pt idx="307">
                        <c:v>391372.78781036515</c:v>
                      </c:pt>
                      <c:pt idx="308">
                        <c:v>392791.35073891911</c:v>
                      </c:pt>
                      <c:pt idx="309">
                        <c:v>394052.35027381213</c:v>
                      </c:pt>
                      <c:pt idx="310">
                        <c:v>395155.65212806087</c:v>
                      </c:pt>
                      <c:pt idx="311">
                        <c:v>396574.25981894264</c:v>
                      </c:pt>
                      <c:pt idx="312">
                        <c:v>397677.60643551918</c:v>
                      </c:pt>
                      <c:pt idx="313">
                        <c:v>398938.5612080844</c:v>
                      </c:pt>
                      <c:pt idx="314">
                        <c:v>400199.56074297742</c:v>
                      </c:pt>
                      <c:pt idx="315">
                        <c:v>401460.51551554265</c:v>
                      </c:pt>
                      <c:pt idx="316">
                        <c:v>402721.47028810793</c:v>
                      </c:pt>
                      <c:pt idx="317">
                        <c:v>403982.42506067321</c:v>
                      </c:pt>
                      <c:pt idx="318">
                        <c:v>405243.42459556618</c:v>
                      </c:pt>
                      <c:pt idx="319">
                        <c:v>406661.9875241202</c:v>
                      </c:pt>
                      <c:pt idx="320">
                        <c:v>407922.98705901316</c:v>
                      </c:pt>
                      <c:pt idx="321">
                        <c:v>409183.94183157844</c:v>
                      </c:pt>
                      <c:pt idx="322">
                        <c:v>410287.28844815498</c:v>
                      </c:pt>
                      <c:pt idx="323">
                        <c:v>411548.24322072021</c:v>
                      </c:pt>
                      <c:pt idx="324">
                        <c:v>412809.19799328549</c:v>
                      </c:pt>
                      <c:pt idx="325">
                        <c:v>414070.19752817845</c:v>
                      </c:pt>
                      <c:pt idx="326">
                        <c:v>415488.76045673247</c:v>
                      </c:pt>
                      <c:pt idx="327">
                        <c:v>416749.75999162544</c:v>
                      </c:pt>
                      <c:pt idx="328">
                        <c:v>417853.10660820198</c:v>
                      </c:pt>
                      <c:pt idx="329">
                        <c:v>419114.06138076726</c:v>
                      </c:pt>
                      <c:pt idx="330">
                        <c:v>420375.01615333249</c:v>
                      </c:pt>
                      <c:pt idx="331">
                        <c:v>421635.97092589777</c:v>
                      </c:pt>
                      <c:pt idx="332">
                        <c:v>422896.97046079079</c:v>
                      </c:pt>
                      <c:pt idx="333">
                        <c:v>424157.92523335601</c:v>
                      </c:pt>
                      <c:pt idx="334">
                        <c:v>425418.8800059213</c:v>
                      </c:pt>
                      <c:pt idx="335">
                        <c:v>426679.87954081426</c:v>
                      </c:pt>
                      <c:pt idx="336">
                        <c:v>427940.83431337954</c:v>
                      </c:pt>
                      <c:pt idx="337">
                        <c:v>429201.78908594482</c:v>
                      </c:pt>
                      <c:pt idx="338">
                        <c:v>430462.74385851005</c:v>
                      </c:pt>
                      <c:pt idx="339">
                        <c:v>431723.74339340307</c:v>
                      </c:pt>
                      <c:pt idx="340">
                        <c:v>432984.69816596829</c:v>
                      </c:pt>
                      <c:pt idx="341">
                        <c:v>434245.65293853357</c:v>
                      </c:pt>
                      <c:pt idx="342">
                        <c:v>435506.6524734266</c:v>
                      </c:pt>
                      <c:pt idx="343">
                        <c:v>436767.60724599182</c:v>
                      </c:pt>
                      <c:pt idx="344">
                        <c:v>438028.5620185571</c:v>
                      </c:pt>
                      <c:pt idx="345">
                        <c:v>439289.51679112233</c:v>
                      </c:pt>
                      <c:pt idx="346">
                        <c:v>440550.51632601535</c:v>
                      </c:pt>
                      <c:pt idx="347">
                        <c:v>441811.47109858063</c:v>
                      </c:pt>
                      <c:pt idx="348">
                        <c:v>443072.42587114585</c:v>
                      </c:pt>
                      <c:pt idx="349">
                        <c:v>444333.42540603888</c:v>
                      </c:pt>
                      <c:pt idx="350">
                        <c:v>445594.3801786041</c:v>
                      </c:pt>
                      <c:pt idx="351">
                        <c:v>446855.33495116938</c:v>
                      </c:pt>
                      <c:pt idx="352">
                        <c:v>448116.2897237346</c:v>
                      </c:pt>
                      <c:pt idx="353">
                        <c:v>449377.28925862763</c:v>
                      </c:pt>
                      <c:pt idx="354">
                        <c:v>450638.24403119291</c:v>
                      </c:pt>
                      <c:pt idx="355">
                        <c:v>451899.19880375813</c:v>
                      </c:pt>
                      <c:pt idx="356">
                        <c:v>453160.19833865116</c:v>
                      </c:pt>
                      <c:pt idx="357">
                        <c:v>454736.36942319386</c:v>
                      </c:pt>
                      <c:pt idx="358">
                        <c:v>455682.10788378166</c:v>
                      </c:pt>
                      <c:pt idx="359">
                        <c:v>456943.06265634694</c:v>
                      </c:pt>
                      <c:pt idx="360">
                        <c:v>458519.27850321739</c:v>
                      </c:pt>
                      <c:pt idx="361">
                        <c:v>459465.01696380519</c:v>
                      </c:pt>
                      <c:pt idx="362">
                        <c:v>461041.23281067563</c:v>
                      </c:pt>
                      <c:pt idx="363">
                        <c:v>461986.97127126344</c:v>
                      </c:pt>
                      <c:pt idx="364">
                        <c:v>463247.92604382872</c:v>
                      </c:pt>
                      <c:pt idx="365">
                        <c:v>464508.88081639394</c:v>
                      </c:pt>
                      <c:pt idx="366">
                        <c:v>465769.83558895922</c:v>
                      </c:pt>
                      <c:pt idx="367">
                        <c:v>467030.83512385219</c:v>
                      </c:pt>
                      <c:pt idx="368">
                        <c:v>468291.78989641747</c:v>
                      </c:pt>
                      <c:pt idx="369">
                        <c:v>469552.74466898275</c:v>
                      </c:pt>
                      <c:pt idx="370">
                        <c:v>470813.69944154797</c:v>
                      </c:pt>
                      <c:pt idx="371">
                        <c:v>472074.698976441</c:v>
                      </c:pt>
                      <c:pt idx="372">
                        <c:v>473335.65374900622</c:v>
                      </c:pt>
                      <c:pt idx="373">
                        <c:v>474596.6085215715</c:v>
                      </c:pt>
                      <c:pt idx="374">
                        <c:v>475857.60805646452</c:v>
                      </c:pt>
                      <c:pt idx="375">
                        <c:v>477118.56282902975</c:v>
                      </c:pt>
                      <c:pt idx="376">
                        <c:v>478379.51760159503</c:v>
                      </c:pt>
                      <c:pt idx="377">
                        <c:v>479640.47237416025</c:v>
                      </c:pt>
                      <c:pt idx="378">
                        <c:v>480901.47190905327</c:v>
                      </c:pt>
                      <c:pt idx="379">
                        <c:v>482162.42668161856</c:v>
                      </c:pt>
                      <c:pt idx="380">
                        <c:v>483423.38145418378</c:v>
                      </c:pt>
                      <c:pt idx="381">
                        <c:v>484684.3809890768</c:v>
                      </c:pt>
                      <c:pt idx="382">
                        <c:v>485945.33576164203</c:v>
                      </c:pt>
                      <c:pt idx="383">
                        <c:v>487206.29053420731</c:v>
                      </c:pt>
                      <c:pt idx="384">
                        <c:v>488467.24530677259</c:v>
                      </c:pt>
                      <c:pt idx="385">
                        <c:v>489728.24484166555</c:v>
                      </c:pt>
                      <c:pt idx="386">
                        <c:v>490989.19961423083</c:v>
                      </c:pt>
                      <c:pt idx="387">
                        <c:v>492250.15438679606</c:v>
                      </c:pt>
                      <c:pt idx="388">
                        <c:v>493511.15392168908</c:v>
                      </c:pt>
                      <c:pt idx="389">
                        <c:v>494772.10869425436</c:v>
                      </c:pt>
                      <c:pt idx="390">
                        <c:v>496033.06346681959</c:v>
                      </c:pt>
                      <c:pt idx="391">
                        <c:v>497294.01823938487</c:v>
                      </c:pt>
                      <c:pt idx="392">
                        <c:v>498555.01777427783</c:v>
                      </c:pt>
                      <c:pt idx="393">
                        <c:v>499815.97254684311</c:v>
                      </c:pt>
                      <c:pt idx="394">
                        <c:v>501076.92731940839</c:v>
                      </c:pt>
                      <c:pt idx="395">
                        <c:v>502337.92685430136</c:v>
                      </c:pt>
                      <c:pt idx="396">
                        <c:v>503598.88162686664</c:v>
                      </c:pt>
                      <c:pt idx="397">
                        <c:v>504859.83639943186</c:v>
                      </c:pt>
                      <c:pt idx="398">
                        <c:v>506120.79117199715</c:v>
                      </c:pt>
                      <c:pt idx="399">
                        <c:v>507381.79070689011</c:v>
                      </c:pt>
                      <c:pt idx="400">
                        <c:v>508642.74547945539</c:v>
                      </c:pt>
                      <c:pt idx="401">
                        <c:v>509903.70025202067</c:v>
                      </c:pt>
                      <c:pt idx="402">
                        <c:v>511164.69978691364</c:v>
                      </c:pt>
                      <c:pt idx="403">
                        <c:v>512425.65455947892</c:v>
                      </c:pt>
                      <c:pt idx="404">
                        <c:v>513686.60933204414</c:v>
                      </c:pt>
                      <c:pt idx="405">
                        <c:v>514947.56410460942</c:v>
                      </c:pt>
                      <c:pt idx="406">
                        <c:v>516208.56363950245</c:v>
                      </c:pt>
                      <c:pt idx="407">
                        <c:v>517469.51841206767</c:v>
                      </c:pt>
                      <c:pt idx="408">
                        <c:v>518730.47318463295</c:v>
                      </c:pt>
                      <c:pt idx="409">
                        <c:v>519991.47271952592</c:v>
                      </c:pt>
                      <c:pt idx="410">
                        <c:v>521252.4274920912</c:v>
                      </c:pt>
                      <c:pt idx="411">
                        <c:v>522513.38226465648</c:v>
                      </c:pt>
                      <c:pt idx="412">
                        <c:v>523774.3370372217</c:v>
                      </c:pt>
                      <c:pt idx="413">
                        <c:v>525035.33657211473</c:v>
                      </c:pt>
                      <c:pt idx="414">
                        <c:v>526296.29134468001</c:v>
                      </c:pt>
                      <c:pt idx="415">
                        <c:v>527557.24611724529</c:v>
                      </c:pt>
                      <c:pt idx="416">
                        <c:v>528818.24565213826</c:v>
                      </c:pt>
                      <c:pt idx="417">
                        <c:v>530079.20042470354</c:v>
                      </c:pt>
                      <c:pt idx="418">
                        <c:v>531340.1551972687</c:v>
                      </c:pt>
                      <c:pt idx="419">
                        <c:v>532601.10996983398</c:v>
                      </c:pt>
                      <c:pt idx="420">
                        <c:v>533862.10950472706</c:v>
                      </c:pt>
                      <c:pt idx="421">
                        <c:v>535123.06427729223</c:v>
                      </c:pt>
                      <c:pt idx="422">
                        <c:v>536384.01904985751</c:v>
                      </c:pt>
                      <c:pt idx="423">
                        <c:v>537645.01858475048</c:v>
                      </c:pt>
                      <c:pt idx="424">
                        <c:v>538905.97335731576</c:v>
                      </c:pt>
                      <c:pt idx="425">
                        <c:v>540166.92812988104</c:v>
                      </c:pt>
                      <c:pt idx="426">
                        <c:v>541427.88290244632</c:v>
                      </c:pt>
                      <c:pt idx="427">
                        <c:v>542688.88243733929</c:v>
                      </c:pt>
                      <c:pt idx="428">
                        <c:v>544265.05352188204</c:v>
                      </c:pt>
                      <c:pt idx="429">
                        <c:v>545210.79198246985</c:v>
                      </c:pt>
                      <c:pt idx="430">
                        <c:v>546471.74675503501</c:v>
                      </c:pt>
                      <c:pt idx="431">
                        <c:v>547732.74628992809</c:v>
                      </c:pt>
                      <c:pt idx="432">
                        <c:v>548993.70106249338</c:v>
                      </c:pt>
                      <c:pt idx="433">
                        <c:v>550254.65583505854</c:v>
                      </c:pt>
                      <c:pt idx="434">
                        <c:v>551515.65536995162</c:v>
                      </c:pt>
                      <c:pt idx="435">
                        <c:v>552776.61014251679</c:v>
                      </c:pt>
                      <c:pt idx="436">
                        <c:v>554037.56491508207</c:v>
                      </c:pt>
                      <c:pt idx="437">
                        <c:v>555298.51968764735</c:v>
                      </c:pt>
                      <c:pt idx="438">
                        <c:v>556559.51922254032</c:v>
                      </c:pt>
                      <c:pt idx="439">
                        <c:v>557820.4739951056</c:v>
                      </c:pt>
                      <c:pt idx="440">
                        <c:v>559081.42876767088</c:v>
                      </c:pt>
                      <c:pt idx="441">
                        <c:v>560342.42830256384</c:v>
                      </c:pt>
                      <c:pt idx="442">
                        <c:v>561603.38307512912</c:v>
                      </c:pt>
                      <c:pt idx="443">
                        <c:v>562864.33784769441</c:v>
                      </c:pt>
                      <c:pt idx="444">
                        <c:v>564125.29262025969</c:v>
                      </c:pt>
                      <c:pt idx="445">
                        <c:v>565386.29215515265</c:v>
                      </c:pt>
                      <c:pt idx="446">
                        <c:v>566647.24692771793</c:v>
                      </c:pt>
                      <c:pt idx="447">
                        <c:v>567908.20170028321</c:v>
                      </c:pt>
                      <c:pt idx="448">
                        <c:v>569169.20123517618</c:v>
                      </c:pt>
                      <c:pt idx="449">
                        <c:v>570430.15600774146</c:v>
                      </c:pt>
                      <c:pt idx="450">
                        <c:v>571691.11078030663</c:v>
                      </c:pt>
                      <c:pt idx="451">
                        <c:v>572952.06555287191</c:v>
                      </c:pt>
                      <c:pt idx="452">
                        <c:v>574213.06508776499</c:v>
                      </c:pt>
                      <c:pt idx="453">
                        <c:v>575474.01986033015</c:v>
                      </c:pt>
                      <c:pt idx="454">
                        <c:v>576734.97463289544</c:v>
                      </c:pt>
                      <c:pt idx="455">
                        <c:v>577995.9741677884</c:v>
                      </c:pt>
                      <c:pt idx="456">
                        <c:v>579256.92894035368</c:v>
                      </c:pt>
                      <c:pt idx="457">
                        <c:v>580517.88371291896</c:v>
                      </c:pt>
                      <c:pt idx="458">
                        <c:v>581778.83848548424</c:v>
                      </c:pt>
                      <c:pt idx="459">
                        <c:v>583039.83802037721</c:v>
                      </c:pt>
                      <c:pt idx="460">
                        <c:v>584300.79279294249</c:v>
                      </c:pt>
                      <c:pt idx="461">
                        <c:v>585561.74756550777</c:v>
                      </c:pt>
                      <c:pt idx="462">
                        <c:v>586822.74710040074</c:v>
                      </c:pt>
                      <c:pt idx="463">
                        <c:v>588083.70187296602</c:v>
                      </c:pt>
                      <c:pt idx="464">
                        <c:v>589344.6566455313</c:v>
                      </c:pt>
                      <c:pt idx="465">
                        <c:v>590605.61141809647</c:v>
                      </c:pt>
                      <c:pt idx="466">
                        <c:v>591866.61095298955</c:v>
                      </c:pt>
                      <c:pt idx="467">
                        <c:v>593127.56572555471</c:v>
                      </c:pt>
                      <c:pt idx="468">
                        <c:v>594388.52049811999</c:v>
                      </c:pt>
                      <c:pt idx="469">
                        <c:v>595649.52003301308</c:v>
                      </c:pt>
                      <c:pt idx="470">
                        <c:v>596910.47480557824</c:v>
                      </c:pt>
                      <c:pt idx="471">
                        <c:v>598171.42957814352</c:v>
                      </c:pt>
                      <c:pt idx="472">
                        <c:v>599432.3843507088</c:v>
                      </c:pt>
                      <c:pt idx="473">
                        <c:v>600693.38388560177</c:v>
                      </c:pt>
                      <c:pt idx="474">
                        <c:v>601954.33865816705</c:v>
                      </c:pt>
                      <c:pt idx="475">
                        <c:v>603215.29343073233</c:v>
                      </c:pt>
                      <c:pt idx="476">
                        <c:v>604476.2929656253</c:v>
                      </c:pt>
                      <c:pt idx="477">
                        <c:v>605737.24773819058</c:v>
                      </c:pt>
                      <c:pt idx="478">
                        <c:v>606998.20251075586</c:v>
                      </c:pt>
                      <c:pt idx="479">
                        <c:v>608259.15728332114</c:v>
                      </c:pt>
                      <c:pt idx="480">
                        <c:v>609520.15681821411</c:v>
                      </c:pt>
                      <c:pt idx="481">
                        <c:v>610781.11159077939</c:v>
                      </c:pt>
                      <c:pt idx="482">
                        <c:v>612042.06636334455</c:v>
                      </c:pt>
                      <c:pt idx="483">
                        <c:v>613303.02113590983</c:v>
                      </c:pt>
                      <c:pt idx="484">
                        <c:v>614564.02067080291</c:v>
                      </c:pt>
                      <c:pt idx="485">
                        <c:v>615824.97544336808</c:v>
                      </c:pt>
                      <c:pt idx="486">
                        <c:v>617085.93021593336</c:v>
                      </c:pt>
                      <c:pt idx="487">
                        <c:v>618346.92975082633</c:v>
                      </c:pt>
                      <c:pt idx="488">
                        <c:v>619607.88452339161</c:v>
                      </c:pt>
                      <c:pt idx="489">
                        <c:v>620868.83929595689</c:v>
                      </c:pt>
                      <c:pt idx="490">
                        <c:v>622129.79406852217</c:v>
                      </c:pt>
                      <c:pt idx="491">
                        <c:v>623390.79360341514</c:v>
                      </c:pt>
                      <c:pt idx="492">
                        <c:v>624651.74837598042</c:v>
                      </c:pt>
                      <c:pt idx="493">
                        <c:v>625912.7031485457</c:v>
                      </c:pt>
                      <c:pt idx="494">
                        <c:v>627173.70268343866</c:v>
                      </c:pt>
                      <c:pt idx="495">
                        <c:v>628434.65745600394</c:v>
                      </c:pt>
                      <c:pt idx="496">
                        <c:v>629695.61222856923</c:v>
                      </c:pt>
                      <c:pt idx="497">
                        <c:v>630956.56700113439</c:v>
                      </c:pt>
                      <c:pt idx="498">
                        <c:v>632217.56653602747</c:v>
                      </c:pt>
                      <c:pt idx="499">
                        <c:v>633478.52130859275</c:v>
                      </c:pt>
                      <c:pt idx="500">
                        <c:v>634739.47608115792</c:v>
                      </c:pt>
                      <c:pt idx="501">
                        <c:v>636000.475616051</c:v>
                      </c:pt>
                      <c:pt idx="502">
                        <c:v>637261.43038861617</c:v>
                      </c:pt>
                      <c:pt idx="503">
                        <c:v>638522.38516118145</c:v>
                      </c:pt>
                      <c:pt idx="504">
                        <c:v>639783.33993374673</c:v>
                      </c:pt>
                      <c:pt idx="505">
                        <c:v>641044.33946863969</c:v>
                      </c:pt>
                      <c:pt idx="506">
                        <c:v>642305.29424120497</c:v>
                      </c:pt>
                      <c:pt idx="507">
                        <c:v>643566.24901377026</c:v>
                      </c:pt>
                      <c:pt idx="508">
                        <c:v>644827.24854866322</c:v>
                      </c:pt>
                      <c:pt idx="509">
                        <c:v>646088.2033212285</c:v>
                      </c:pt>
                      <c:pt idx="510">
                        <c:v>647349.15809379378</c:v>
                      </c:pt>
                      <c:pt idx="511">
                        <c:v>648610.11286635906</c:v>
                      </c:pt>
                      <c:pt idx="512">
                        <c:v>649871.11240125203</c:v>
                      </c:pt>
                      <c:pt idx="513">
                        <c:v>651132.06717381731</c:v>
                      </c:pt>
                      <c:pt idx="514">
                        <c:v>652393.02194638248</c:v>
                      </c:pt>
                      <c:pt idx="515">
                        <c:v>653654.02148127556</c:v>
                      </c:pt>
                      <c:pt idx="516">
                        <c:v>654914.97625384084</c:v>
                      </c:pt>
                      <c:pt idx="517">
                        <c:v>656175.931026406</c:v>
                      </c:pt>
                      <c:pt idx="518">
                        <c:v>657436.88579897129</c:v>
                      </c:pt>
                      <c:pt idx="519">
                        <c:v>658697.88533386425</c:v>
                      </c:pt>
                      <c:pt idx="520">
                        <c:v>659958.84010642953</c:v>
                      </c:pt>
                      <c:pt idx="521">
                        <c:v>661219.79487899481</c:v>
                      </c:pt>
                      <c:pt idx="522">
                        <c:v>662480.79441388778</c:v>
                      </c:pt>
                      <c:pt idx="523">
                        <c:v>663741.74918645306</c:v>
                      </c:pt>
                      <c:pt idx="524">
                        <c:v>665002.70395901834</c:v>
                      </c:pt>
                      <c:pt idx="525">
                        <c:v>666263.65873158362</c:v>
                      </c:pt>
                      <c:pt idx="526">
                        <c:v>667524.65826647659</c:v>
                      </c:pt>
                      <c:pt idx="527">
                        <c:v>668785.61303904187</c:v>
                      </c:pt>
                      <c:pt idx="528">
                        <c:v>670046.56781160715</c:v>
                      </c:pt>
                      <c:pt idx="529">
                        <c:v>671307.56734650012</c:v>
                      </c:pt>
                      <c:pt idx="530">
                        <c:v>672568.5221190654</c:v>
                      </c:pt>
                      <c:pt idx="531">
                        <c:v>673829.47689163068</c:v>
                      </c:pt>
                      <c:pt idx="532">
                        <c:v>675090.43166419584</c:v>
                      </c:pt>
                      <c:pt idx="533">
                        <c:v>676351.43119908893</c:v>
                      </c:pt>
                      <c:pt idx="534">
                        <c:v>677612.38597165409</c:v>
                      </c:pt>
                      <c:pt idx="535">
                        <c:v>678873.34074421937</c:v>
                      </c:pt>
                      <c:pt idx="536">
                        <c:v>680134.34027911245</c:v>
                      </c:pt>
                      <c:pt idx="537">
                        <c:v>681395.29505167762</c:v>
                      </c:pt>
                      <c:pt idx="538">
                        <c:v>682656.2498242429</c:v>
                      </c:pt>
                      <c:pt idx="539">
                        <c:v>683917.20459680818</c:v>
                      </c:pt>
                      <c:pt idx="540">
                        <c:v>685178.20413170115</c:v>
                      </c:pt>
                      <c:pt idx="541">
                        <c:v>686439.15890426643</c:v>
                      </c:pt>
                      <c:pt idx="542">
                        <c:v>687700.11367683171</c:v>
                      </c:pt>
                      <c:pt idx="543">
                        <c:v>688961.06844939699</c:v>
                      </c:pt>
                      <c:pt idx="544">
                        <c:v>690222.06798428996</c:v>
                      </c:pt>
                      <c:pt idx="545">
                        <c:v>691483.02275685524</c:v>
                      </c:pt>
                      <c:pt idx="546">
                        <c:v>693059.23860372568</c:v>
                      </c:pt>
                      <c:pt idx="547">
                        <c:v>694004.97706431348</c:v>
                      </c:pt>
                      <c:pt idx="548">
                        <c:v>695265.93183687876</c:v>
                      </c:pt>
                      <c:pt idx="549">
                        <c:v>696526.88660944393</c:v>
                      </c:pt>
                      <c:pt idx="550">
                        <c:v>697787.84138200921</c:v>
                      </c:pt>
                      <c:pt idx="551">
                        <c:v>699048.84091690229</c:v>
                      </c:pt>
                      <c:pt idx="552">
                        <c:v>700309.79568946746</c:v>
                      </c:pt>
                      <c:pt idx="553">
                        <c:v>701570.75046203274</c:v>
                      </c:pt>
                      <c:pt idx="554">
                        <c:v>702831.7499969257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0310-4252-A5CF-CF6BCB66E94B}"/>
                  </c:ext>
                </c:extLst>
              </c15:ser>
            </c15:filteredScatterSeries>
            <c15:filteredScatterSeries>
              <c15:ser>
                <c:idx val="9"/>
                <c:order val="9"/>
                <c:tx>
                  <c:v>NORMALWEIGHT 10</c:v>
                </c:tx>
                <c:spPr>
                  <a:ln w="25400" cap="rnd">
                    <a:solidFill>
                      <a:schemeClr val="accent3">
                        <a:shade val="53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'NORMALWEIGHT 10'!$J$6:$J$560</c15:sqref>
                        </c15:formulaRef>
                      </c:ext>
                    </c:extLst>
                    <c:numCache>
                      <c:formatCode>0.0000</c:formatCode>
                      <c:ptCount val="555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9.4126507639884964E-4</c:v>
                      </c:pt>
                      <c:pt idx="5">
                        <c:v>0</c:v>
                      </c:pt>
                      <c:pt idx="6">
                        <c:v>9.4126507639884964E-4</c:v>
                      </c:pt>
                      <c:pt idx="7">
                        <c:v>9.4126507639884964E-4</c:v>
                      </c:pt>
                      <c:pt idx="8">
                        <c:v>9.4126507639884964E-4</c:v>
                      </c:pt>
                      <c:pt idx="9">
                        <c:v>1.8825301527976993E-3</c:v>
                      </c:pt>
                      <c:pt idx="10">
                        <c:v>1.8825301527976993E-3</c:v>
                      </c:pt>
                      <c:pt idx="11">
                        <c:v>1.8825301527976993E-3</c:v>
                      </c:pt>
                      <c:pt idx="12">
                        <c:v>2.8237950801849364E-3</c:v>
                      </c:pt>
                      <c:pt idx="13">
                        <c:v>2.8237950801849364E-3</c:v>
                      </c:pt>
                      <c:pt idx="14">
                        <c:v>2.8237950801849364E-3</c:v>
                      </c:pt>
                      <c:pt idx="15">
                        <c:v>2.8237950801849364E-3</c:v>
                      </c:pt>
                      <c:pt idx="16">
                        <c:v>3.7650603055953986E-3</c:v>
                      </c:pt>
                      <c:pt idx="17">
                        <c:v>3.7650603055953986E-3</c:v>
                      </c:pt>
                      <c:pt idx="18">
                        <c:v>3.7650603055953986E-3</c:v>
                      </c:pt>
                      <c:pt idx="19">
                        <c:v>4.7063255310058607E-3</c:v>
                      </c:pt>
                      <c:pt idx="20">
                        <c:v>4.7063255310058607E-3</c:v>
                      </c:pt>
                      <c:pt idx="21">
                        <c:v>4.7063255310058607E-3</c:v>
                      </c:pt>
                      <c:pt idx="22">
                        <c:v>4.7063255310058607E-3</c:v>
                      </c:pt>
                      <c:pt idx="23">
                        <c:v>4.7063255310058607E-3</c:v>
                      </c:pt>
                      <c:pt idx="24">
                        <c:v>5.6475901603698728E-3</c:v>
                      </c:pt>
                      <c:pt idx="25">
                        <c:v>5.6475901603698728E-3</c:v>
                      </c:pt>
                      <c:pt idx="26">
                        <c:v>5.6475901603698728E-3</c:v>
                      </c:pt>
                      <c:pt idx="27">
                        <c:v>5.6475901603698728E-3</c:v>
                      </c:pt>
                      <c:pt idx="28">
                        <c:v>6.588855385780335E-3</c:v>
                      </c:pt>
                      <c:pt idx="29">
                        <c:v>6.588855385780335E-3</c:v>
                      </c:pt>
                      <c:pt idx="30">
                        <c:v>7.5301206111907971E-3</c:v>
                      </c:pt>
                      <c:pt idx="31">
                        <c:v>7.5301206111907971E-3</c:v>
                      </c:pt>
                      <c:pt idx="32">
                        <c:v>7.5301206111907971E-3</c:v>
                      </c:pt>
                      <c:pt idx="33">
                        <c:v>7.5301206111907971E-3</c:v>
                      </c:pt>
                      <c:pt idx="34">
                        <c:v>8.4713858366012584E-3</c:v>
                      </c:pt>
                      <c:pt idx="35">
                        <c:v>8.4713858366012584E-3</c:v>
                      </c:pt>
                      <c:pt idx="36">
                        <c:v>8.4713858366012584E-3</c:v>
                      </c:pt>
                      <c:pt idx="37">
                        <c:v>8.4713858366012584E-3</c:v>
                      </c:pt>
                      <c:pt idx="38">
                        <c:v>9.4126510620117215E-3</c:v>
                      </c:pt>
                      <c:pt idx="39">
                        <c:v>9.4126510620117215E-3</c:v>
                      </c:pt>
                      <c:pt idx="40">
                        <c:v>9.4126510620117215E-3</c:v>
                      </c:pt>
                      <c:pt idx="41">
                        <c:v>1.0353915691375733E-2</c:v>
                      </c:pt>
                      <c:pt idx="42">
                        <c:v>1.0353915691375733E-2</c:v>
                      </c:pt>
                      <c:pt idx="43">
                        <c:v>1.0353915691375733E-2</c:v>
                      </c:pt>
                      <c:pt idx="44">
                        <c:v>1.0353915691375733E-2</c:v>
                      </c:pt>
                      <c:pt idx="45">
                        <c:v>1.1295180320739746E-2</c:v>
                      </c:pt>
                      <c:pt idx="46">
                        <c:v>1.1295180320739746E-2</c:v>
                      </c:pt>
                      <c:pt idx="47">
                        <c:v>1.2236446142196657E-2</c:v>
                      </c:pt>
                      <c:pt idx="48">
                        <c:v>1.2236446142196657E-2</c:v>
                      </c:pt>
                      <c:pt idx="49">
                        <c:v>1.2236446142196657E-2</c:v>
                      </c:pt>
                      <c:pt idx="50">
                        <c:v>1.2236446142196657E-2</c:v>
                      </c:pt>
                      <c:pt idx="51">
                        <c:v>1.317771077156067E-2</c:v>
                      </c:pt>
                      <c:pt idx="52">
                        <c:v>1.317771077156067E-2</c:v>
                      </c:pt>
                      <c:pt idx="53">
                        <c:v>1.317771077156067E-2</c:v>
                      </c:pt>
                      <c:pt idx="54">
                        <c:v>1.4118976593017578E-2</c:v>
                      </c:pt>
                      <c:pt idx="55">
                        <c:v>1.4118976593017578E-2</c:v>
                      </c:pt>
                      <c:pt idx="56">
                        <c:v>1.4118976593017578E-2</c:v>
                      </c:pt>
                      <c:pt idx="57">
                        <c:v>1.4118976593017578E-2</c:v>
                      </c:pt>
                      <c:pt idx="58">
                        <c:v>1.5060241222381594E-2</c:v>
                      </c:pt>
                      <c:pt idx="59">
                        <c:v>1.5060241222381594E-2</c:v>
                      </c:pt>
                      <c:pt idx="60">
                        <c:v>1.5060241222381594E-2</c:v>
                      </c:pt>
                      <c:pt idx="61">
                        <c:v>1.6001505851745607E-2</c:v>
                      </c:pt>
                      <c:pt idx="62">
                        <c:v>1.6001505851745607E-2</c:v>
                      </c:pt>
                      <c:pt idx="63">
                        <c:v>1.6001505851745607E-2</c:v>
                      </c:pt>
                      <c:pt idx="64">
                        <c:v>1.6942771673202517E-2</c:v>
                      </c:pt>
                      <c:pt idx="65">
                        <c:v>1.6942771673202517E-2</c:v>
                      </c:pt>
                      <c:pt idx="66">
                        <c:v>1.7884036302566533E-2</c:v>
                      </c:pt>
                      <c:pt idx="67">
                        <c:v>1.7884036302566533E-2</c:v>
                      </c:pt>
                      <c:pt idx="68">
                        <c:v>1.7884036302566533E-2</c:v>
                      </c:pt>
                      <c:pt idx="69">
                        <c:v>1.7884036302566533E-2</c:v>
                      </c:pt>
                      <c:pt idx="70">
                        <c:v>1.7884036302566533E-2</c:v>
                      </c:pt>
                      <c:pt idx="71">
                        <c:v>1.8825302124023443E-2</c:v>
                      </c:pt>
                      <c:pt idx="72">
                        <c:v>1.8825302124023443E-2</c:v>
                      </c:pt>
                      <c:pt idx="73">
                        <c:v>1.8825302124023443E-2</c:v>
                      </c:pt>
                      <c:pt idx="74">
                        <c:v>1.9766566753387452E-2</c:v>
                      </c:pt>
                      <c:pt idx="75">
                        <c:v>1.9766566753387452E-2</c:v>
                      </c:pt>
                      <c:pt idx="76">
                        <c:v>1.9766566753387452E-2</c:v>
                      </c:pt>
                      <c:pt idx="77">
                        <c:v>2.0707831382751465E-2</c:v>
                      </c:pt>
                      <c:pt idx="78">
                        <c:v>2.0707831382751465E-2</c:v>
                      </c:pt>
                      <c:pt idx="79">
                        <c:v>2.0707831382751465E-2</c:v>
                      </c:pt>
                      <c:pt idx="80">
                        <c:v>2.1649096012115482E-2</c:v>
                      </c:pt>
                      <c:pt idx="81">
                        <c:v>2.1649096012115482E-2</c:v>
                      </c:pt>
                      <c:pt idx="82">
                        <c:v>2.1649096012115482E-2</c:v>
                      </c:pt>
                      <c:pt idx="83">
                        <c:v>2.1649096012115482E-2</c:v>
                      </c:pt>
                      <c:pt idx="84">
                        <c:v>2.2590360641479491E-2</c:v>
                      </c:pt>
                      <c:pt idx="85">
                        <c:v>2.2590360641479491E-2</c:v>
                      </c:pt>
                      <c:pt idx="86">
                        <c:v>2.2590360641479491E-2</c:v>
                      </c:pt>
                      <c:pt idx="87">
                        <c:v>2.3531627655029298E-2</c:v>
                      </c:pt>
                      <c:pt idx="88">
                        <c:v>2.3531627655029298E-2</c:v>
                      </c:pt>
                      <c:pt idx="89">
                        <c:v>2.3531627655029298E-2</c:v>
                      </c:pt>
                      <c:pt idx="90">
                        <c:v>2.4472892284393314E-2</c:v>
                      </c:pt>
                      <c:pt idx="91">
                        <c:v>2.4472892284393314E-2</c:v>
                      </c:pt>
                      <c:pt idx="92">
                        <c:v>2.4472892284393314E-2</c:v>
                      </c:pt>
                      <c:pt idx="93">
                        <c:v>2.5414156913757324E-2</c:v>
                      </c:pt>
                      <c:pt idx="94">
                        <c:v>2.5414156913757324E-2</c:v>
                      </c:pt>
                      <c:pt idx="95">
                        <c:v>2.5414156913757324E-2</c:v>
                      </c:pt>
                      <c:pt idx="96">
                        <c:v>2.635542154312134E-2</c:v>
                      </c:pt>
                      <c:pt idx="97">
                        <c:v>2.635542154312134E-2</c:v>
                      </c:pt>
                      <c:pt idx="98">
                        <c:v>2.635542154312134E-2</c:v>
                      </c:pt>
                      <c:pt idx="99">
                        <c:v>2.635542154312134E-2</c:v>
                      </c:pt>
                      <c:pt idx="100">
                        <c:v>2.635542154312134E-2</c:v>
                      </c:pt>
                      <c:pt idx="101">
                        <c:v>2.7296686172485353E-2</c:v>
                      </c:pt>
                      <c:pt idx="102">
                        <c:v>2.7296686172485353E-2</c:v>
                      </c:pt>
                      <c:pt idx="103">
                        <c:v>2.8237953186035156E-2</c:v>
                      </c:pt>
                      <c:pt idx="104">
                        <c:v>2.8237953186035156E-2</c:v>
                      </c:pt>
                      <c:pt idx="105">
                        <c:v>2.8237953186035156E-2</c:v>
                      </c:pt>
                      <c:pt idx="106">
                        <c:v>2.9179217815399172E-2</c:v>
                      </c:pt>
                      <c:pt idx="107">
                        <c:v>2.9179217815399172E-2</c:v>
                      </c:pt>
                      <c:pt idx="108">
                        <c:v>3.0120482444763189E-2</c:v>
                      </c:pt>
                      <c:pt idx="109">
                        <c:v>2.9179217815399172E-2</c:v>
                      </c:pt>
                      <c:pt idx="110">
                        <c:v>3.0120482444763189E-2</c:v>
                      </c:pt>
                      <c:pt idx="111">
                        <c:v>3.0120482444763189E-2</c:v>
                      </c:pt>
                      <c:pt idx="112">
                        <c:v>3.1061747074127198E-2</c:v>
                      </c:pt>
                      <c:pt idx="113">
                        <c:v>3.1061747074127198E-2</c:v>
                      </c:pt>
                      <c:pt idx="114">
                        <c:v>3.1061747074127198E-2</c:v>
                      </c:pt>
                      <c:pt idx="115">
                        <c:v>3.2003011703491215E-2</c:v>
                      </c:pt>
                      <c:pt idx="116">
                        <c:v>3.2003011703491215E-2</c:v>
                      </c:pt>
                      <c:pt idx="117">
                        <c:v>3.2003011703491215E-2</c:v>
                      </c:pt>
                      <c:pt idx="118">
                        <c:v>3.2003011703491215E-2</c:v>
                      </c:pt>
                      <c:pt idx="119">
                        <c:v>3.2944278717041017E-2</c:v>
                      </c:pt>
                      <c:pt idx="120">
                        <c:v>3.2944278717041017E-2</c:v>
                      </c:pt>
                      <c:pt idx="121">
                        <c:v>3.3885543346405034E-2</c:v>
                      </c:pt>
                      <c:pt idx="122">
                        <c:v>3.3885543346405034E-2</c:v>
                      </c:pt>
                      <c:pt idx="123">
                        <c:v>3.3885543346405034E-2</c:v>
                      </c:pt>
                      <c:pt idx="124">
                        <c:v>3.482680797576905E-2</c:v>
                      </c:pt>
                      <c:pt idx="125">
                        <c:v>3.482680797576905E-2</c:v>
                      </c:pt>
                      <c:pt idx="126">
                        <c:v>3.482680797576905E-2</c:v>
                      </c:pt>
                      <c:pt idx="127">
                        <c:v>3.5768072605133067E-2</c:v>
                      </c:pt>
                      <c:pt idx="128">
                        <c:v>3.5768072605133067E-2</c:v>
                      </c:pt>
                      <c:pt idx="129">
                        <c:v>3.5768072605133067E-2</c:v>
                      </c:pt>
                      <c:pt idx="130">
                        <c:v>3.5768072605133067E-2</c:v>
                      </c:pt>
                      <c:pt idx="131">
                        <c:v>3.6709337234497069E-2</c:v>
                      </c:pt>
                      <c:pt idx="132">
                        <c:v>3.6709337234497069E-2</c:v>
                      </c:pt>
                      <c:pt idx="133">
                        <c:v>3.7650604248046886E-2</c:v>
                      </c:pt>
                      <c:pt idx="134">
                        <c:v>3.7650604248046886E-2</c:v>
                      </c:pt>
                      <c:pt idx="135">
                        <c:v>3.7650604248046886E-2</c:v>
                      </c:pt>
                      <c:pt idx="136">
                        <c:v>3.7650604248046886E-2</c:v>
                      </c:pt>
                      <c:pt idx="137">
                        <c:v>3.8591868877410888E-2</c:v>
                      </c:pt>
                      <c:pt idx="138">
                        <c:v>3.8591868877410888E-2</c:v>
                      </c:pt>
                      <c:pt idx="139">
                        <c:v>3.8591868877410888E-2</c:v>
                      </c:pt>
                      <c:pt idx="140">
                        <c:v>3.9533133506774905E-2</c:v>
                      </c:pt>
                      <c:pt idx="141">
                        <c:v>3.9533133506774905E-2</c:v>
                      </c:pt>
                      <c:pt idx="142">
                        <c:v>4.0474400520324708E-2</c:v>
                      </c:pt>
                      <c:pt idx="143">
                        <c:v>4.0474400520324708E-2</c:v>
                      </c:pt>
                      <c:pt idx="144">
                        <c:v>4.0474400520324708E-2</c:v>
                      </c:pt>
                      <c:pt idx="145">
                        <c:v>4.1415662765502931E-2</c:v>
                      </c:pt>
                      <c:pt idx="146">
                        <c:v>4.1415662765502931E-2</c:v>
                      </c:pt>
                      <c:pt idx="147">
                        <c:v>4.1415662765502931E-2</c:v>
                      </c:pt>
                      <c:pt idx="148">
                        <c:v>4.2356929779052734E-2</c:v>
                      </c:pt>
                      <c:pt idx="149">
                        <c:v>4.2356929779052734E-2</c:v>
                      </c:pt>
                      <c:pt idx="150">
                        <c:v>4.3298192024230964E-2</c:v>
                      </c:pt>
                      <c:pt idx="151">
                        <c:v>4.2356929779052734E-2</c:v>
                      </c:pt>
                      <c:pt idx="152">
                        <c:v>4.3298192024230964E-2</c:v>
                      </c:pt>
                      <c:pt idx="153">
                        <c:v>4.3298192024230964E-2</c:v>
                      </c:pt>
                      <c:pt idx="154">
                        <c:v>4.4239459037780766E-2</c:v>
                      </c:pt>
                      <c:pt idx="155">
                        <c:v>4.4239459037780766E-2</c:v>
                      </c:pt>
                      <c:pt idx="156">
                        <c:v>4.4239459037780766E-2</c:v>
                      </c:pt>
                      <c:pt idx="157">
                        <c:v>4.4239459037780766E-2</c:v>
                      </c:pt>
                      <c:pt idx="158">
                        <c:v>4.5180721282958983E-2</c:v>
                      </c:pt>
                      <c:pt idx="159">
                        <c:v>4.5180721282958983E-2</c:v>
                      </c:pt>
                      <c:pt idx="160">
                        <c:v>4.6121988296508799E-2</c:v>
                      </c:pt>
                      <c:pt idx="161">
                        <c:v>4.6121988296508799E-2</c:v>
                      </c:pt>
                      <c:pt idx="162">
                        <c:v>4.6121988296508799E-2</c:v>
                      </c:pt>
                      <c:pt idx="163">
                        <c:v>4.7063255310058595E-2</c:v>
                      </c:pt>
                      <c:pt idx="164">
                        <c:v>4.7063255310058595E-2</c:v>
                      </c:pt>
                      <c:pt idx="165">
                        <c:v>4.7063255310058595E-2</c:v>
                      </c:pt>
                      <c:pt idx="166">
                        <c:v>4.8004517555236825E-2</c:v>
                      </c:pt>
                      <c:pt idx="167">
                        <c:v>4.8004517555236825E-2</c:v>
                      </c:pt>
                      <c:pt idx="168">
                        <c:v>4.8004517555236825E-2</c:v>
                      </c:pt>
                      <c:pt idx="169">
                        <c:v>4.8945784568786628E-2</c:v>
                      </c:pt>
                      <c:pt idx="170">
                        <c:v>4.8945784568786628E-2</c:v>
                      </c:pt>
                      <c:pt idx="171">
                        <c:v>4.8945784568786628E-2</c:v>
                      </c:pt>
                      <c:pt idx="172">
                        <c:v>4.8945784568786628E-2</c:v>
                      </c:pt>
                      <c:pt idx="173">
                        <c:v>4.9887046813964844E-2</c:v>
                      </c:pt>
                      <c:pt idx="174">
                        <c:v>4.9887046813964844E-2</c:v>
                      </c:pt>
                      <c:pt idx="175">
                        <c:v>4.9887046813964844E-2</c:v>
                      </c:pt>
                      <c:pt idx="176">
                        <c:v>5.0828313827514647E-2</c:v>
                      </c:pt>
                      <c:pt idx="177">
                        <c:v>5.0828313827514647E-2</c:v>
                      </c:pt>
                      <c:pt idx="178">
                        <c:v>5.1769580841064464E-2</c:v>
                      </c:pt>
                      <c:pt idx="179">
                        <c:v>5.1769580841064464E-2</c:v>
                      </c:pt>
                      <c:pt idx="180">
                        <c:v>5.1769580841064464E-2</c:v>
                      </c:pt>
                      <c:pt idx="181">
                        <c:v>5.271084308624268E-2</c:v>
                      </c:pt>
                      <c:pt idx="182">
                        <c:v>5.271084308624268E-2</c:v>
                      </c:pt>
                      <c:pt idx="183">
                        <c:v>5.271084308624268E-2</c:v>
                      </c:pt>
                      <c:pt idx="184">
                        <c:v>5.271084308624268E-2</c:v>
                      </c:pt>
                      <c:pt idx="185">
                        <c:v>5.3652110099792483E-2</c:v>
                      </c:pt>
                      <c:pt idx="186">
                        <c:v>5.3652110099792483E-2</c:v>
                      </c:pt>
                      <c:pt idx="187">
                        <c:v>5.3652110099792483E-2</c:v>
                      </c:pt>
                      <c:pt idx="188">
                        <c:v>5.4593372344970706E-2</c:v>
                      </c:pt>
                      <c:pt idx="189">
                        <c:v>5.4593372344970706E-2</c:v>
                      </c:pt>
                      <c:pt idx="190">
                        <c:v>5.5534639358520509E-2</c:v>
                      </c:pt>
                      <c:pt idx="191">
                        <c:v>5.5534639358520509E-2</c:v>
                      </c:pt>
                      <c:pt idx="192">
                        <c:v>5.5534639358520509E-2</c:v>
                      </c:pt>
                      <c:pt idx="193">
                        <c:v>5.5534639358520509E-2</c:v>
                      </c:pt>
                      <c:pt idx="194">
                        <c:v>5.6475906372070311E-2</c:v>
                      </c:pt>
                      <c:pt idx="195">
                        <c:v>5.6475906372070311E-2</c:v>
                      </c:pt>
                      <c:pt idx="196">
                        <c:v>5.6475906372070311E-2</c:v>
                      </c:pt>
                      <c:pt idx="197">
                        <c:v>5.7417168617248542E-2</c:v>
                      </c:pt>
                      <c:pt idx="198">
                        <c:v>5.7417168617248542E-2</c:v>
                      </c:pt>
                      <c:pt idx="199">
                        <c:v>5.8358435630798344E-2</c:v>
                      </c:pt>
                      <c:pt idx="200">
                        <c:v>5.8358435630798344E-2</c:v>
                      </c:pt>
                      <c:pt idx="201">
                        <c:v>5.8358435630798344E-2</c:v>
                      </c:pt>
                      <c:pt idx="202">
                        <c:v>5.8358435630798344E-2</c:v>
                      </c:pt>
                      <c:pt idx="203">
                        <c:v>5.9299697875976561E-2</c:v>
                      </c:pt>
                      <c:pt idx="204">
                        <c:v>5.9299697875976561E-2</c:v>
                      </c:pt>
                      <c:pt idx="205">
                        <c:v>6.0240964889526377E-2</c:v>
                      </c:pt>
                      <c:pt idx="206">
                        <c:v>6.0240964889526377E-2</c:v>
                      </c:pt>
                      <c:pt idx="207">
                        <c:v>6.0240964889526377E-2</c:v>
                      </c:pt>
                      <c:pt idx="208">
                        <c:v>6.118223190307618E-2</c:v>
                      </c:pt>
                      <c:pt idx="209">
                        <c:v>6.118223190307618E-2</c:v>
                      </c:pt>
                      <c:pt idx="210">
                        <c:v>6.118223190307618E-2</c:v>
                      </c:pt>
                      <c:pt idx="211">
                        <c:v>6.2123494148254396E-2</c:v>
                      </c:pt>
                      <c:pt idx="212">
                        <c:v>6.2123494148254396E-2</c:v>
                      </c:pt>
                      <c:pt idx="213">
                        <c:v>6.2123494148254396E-2</c:v>
                      </c:pt>
                      <c:pt idx="214">
                        <c:v>6.306476116180422E-2</c:v>
                      </c:pt>
                      <c:pt idx="215">
                        <c:v>6.306476116180422E-2</c:v>
                      </c:pt>
                      <c:pt idx="216">
                        <c:v>6.306476116180422E-2</c:v>
                      </c:pt>
                      <c:pt idx="217">
                        <c:v>6.4006023406982429E-2</c:v>
                      </c:pt>
                      <c:pt idx="218">
                        <c:v>6.4006023406982429E-2</c:v>
                      </c:pt>
                      <c:pt idx="219">
                        <c:v>6.4947290420532225E-2</c:v>
                      </c:pt>
                      <c:pt idx="220">
                        <c:v>6.4947290420532225E-2</c:v>
                      </c:pt>
                      <c:pt idx="221">
                        <c:v>6.4947290420532225E-2</c:v>
                      </c:pt>
                      <c:pt idx="222">
                        <c:v>6.5888557434082035E-2</c:v>
                      </c:pt>
                      <c:pt idx="223">
                        <c:v>6.5888557434082035E-2</c:v>
                      </c:pt>
                      <c:pt idx="224">
                        <c:v>6.5888557434082035E-2</c:v>
                      </c:pt>
                      <c:pt idx="225">
                        <c:v>6.5888557434082035E-2</c:v>
                      </c:pt>
                      <c:pt idx="226">
                        <c:v>6.6829819679260258E-2</c:v>
                      </c:pt>
                      <c:pt idx="227">
                        <c:v>6.6829819679260258E-2</c:v>
                      </c:pt>
                      <c:pt idx="228">
                        <c:v>6.6829819679260258E-2</c:v>
                      </c:pt>
                      <c:pt idx="229">
                        <c:v>6.7771086692810067E-2</c:v>
                      </c:pt>
                      <c:pt idx="230">
                        <c:v>6.7771086692810067E-2</c:v>
                      </c:pt>
                      <c:pt idx="231">
                        <c:v>6.8712348937988277E-2</c:v>
                      </c:pt>
                      <c:pt idx="232">
                        <c:v>6.8712348937988277E-2</c:v>
                      </c:pt>
                      <c:pt idx="233">
                        <c:v>6.96536159515381E-2</c:v>
                      </c:pt>
                      <c:pt idx="234">
                        <c:v>6.96536159515381E-2</c:v>
                      </c:pt>
                      <c:pt idx="235">
                        <c:v>7.0594882965087896E-2</c:v>
                      </c:pt>
                      <c:pt idx="236">
                        <c:v>7.0594882965087896E-2</c:v>
                      </c:pt>
                      <c:pt idx="237">
                        <c:v>7.0594882965087896E-2</c:v>
                      </c:pt>
                      <c:pt idx="238">
                        <c:v>7.0594882965087896E-2</c:v>
                      </c:pt>
                      <c:pt idx="239">
                        <c:v>7.1536145210266133E-2</c:v>
                      </c:pt>
                      <c:pt idx="240">
                        <c:v>7.1536145210266133E-2</c:v>
                      </c:pt>
                      <c:pt idx="241">
                        <c:v>7.1536145210266133E-2</c:v>
                      </c:pt>
                      <c:pt idx="242">
                        <c:v>7.2477412223815915E-2</c:v>
                      </c:pt>
                      <c:pt idx="243">
                        <c:v>7.2477412223815915E-2</c:v>
                      </c:pt>
                      <c:pt idx="244">
                        <c:v>7.2477412223815915E-2</c:v>
                      </c:pt>
                      <c:pt idx="245">
                        <c:v>7.3418674468994138E-2</c:v>
                      </c:pt>
                      <c:pt idx="246">
                        <c:v>7.3418674468994138E-2</c:v>
                      </c:pt>
                      <c:pt idx="247">
                        <c:v>7.3418674468994138E-2</c:v>
                      </c:pt>
                      <c:pt idx="248">
                        <c:v>7.4359941482543948E-2</c:v>
                      </c:pt>
                      <c:pt idx="249">
                        <c:v>7.4359941482543948E-2</c:v>
                      </c:pt>
                      <c:pt idx="250">
                        <c:v>7.4359941482543948E-2</c:v>
                      </c:pt>
                      <c:pt idx="251">
                        <c:v>7.5301208496093772E-2</c:v>
                      </c:pt>
                      <c:pt idx="252">
                        <c:v>7.5301208496093772E-2</c:v>
                      </c:pt>
                      <c:pt idx="253">
                        <c:v>7.5301208496093772E-2</c:v>
                      </c:pt>
                      <c:pt idx="254">
                        <c:v>7.6242470741271981E-2</c:v>
                      </c:pt>
                      <c:pt idx="255">
                        <c:v>7.6242470741271981E-2</c:v>
                      </c:pt>
                      <c:pt idx="256">
                        <c:v>7.6242470741271981E-2</c:v>
                      </c:pt>
                      <c:pt idx="257">
                        <c:v>7.7183737754821777E-2</c:v>
                      </c:pt>
                      <c:pt idx="258">
                        <c:v>7.7183737754821777E-2</c:v>
                      </c:pt>
                      <c:pt idx="259">
                        <c:v>7.8125000000000014E-2</c:v>
                      </c:pt>
                      <c:pt idx="260">
                        <c:v>7.8125000000000014E-2</c:v>
                      </c:pt>
                      <c:pt idx="261">
                        <c:v>7.8125000000000014E-2</c:v>
                      </c:pt>
                      <c:pt idx="262">
                        <c:v>7.8125000000000014E-2</c:v>
                      </c:pt>
                      <c:pt idx="263">
                        <c:v>7.906626701354981E-2</c:v>
                      </c:pt>
                      <c:pt idx="264">
                        <c:v>7.906626701354981E-2</c:v>
                      </c:pt>
                      <c:pt idx="265">
                        <c:v>8.0007534027099619E-2</c:v>
                      </c:pt>
                      <c:pt idx="266">
                        <c:v>8.0007534027099619E-2</c:v>
                      </c:pt>
                      <c:pt idx="267">
                        <c:v>8.0007534027099619E-2</c:v>
                      </c:pt>
                      <c:pt idx="268">
                        <c:v>8.0007534027099619E-2</c:v>
                      </c:pt>
                      <c:pt idx="269">
                        <c:v>8.0948801040649415E-2</c:v>
                      </c:pt>
                      <c:pt idx="270">
                        <c:v>8.0948801040649415E-2</c:v>
                      </c:pt>
                      <c:pt idx="271">
                        <c:v>8.1890058517456052E-2</c:v>
                      </c:pt>
                      <c:pt idx="272">
                        <c:v>8.1890058517456052E-2</c:v>
                      </c:pt>
                      <c:pt idx="273">
                        <c:v>8.2831325531005862E-2</c:v>
                      </c:pt>
                      <c:pt idx="274">
                        <c:v>8.2831325531005862E-2</c:v>
                      </c:pt>
                      <c:pt idx="275">
                        <c:v>8.2831325531005862E-2</c:v>
                      </c:pt>
                      <c:pt idx="276">
                        <c:v>8.2831325531005862E-2</c:v>
                      </c:pt>
                      <c:pt idx="277">
                        <c:v>8.3772592544555685E-2</c:v>
                      </c:pt>
                      <c:pt idx="278">
                        <c:v>8.3772592544555685E-2</c:v>
                      </c:pt>
                      <c:pt idx="279">
                        <c:v>8.4713859558105467E-2</c:v>
                      </c:pt>
                      <c:pt idx="280">
                        <c:v>8.4713859558105467E-2</c:v>
                      </c:pt>
                      <c:pt idx="281">
                        <c:v>8.4713859558105467E-2</c:v>
                      </c:pt>
                      <c:pt idx="282">
                        <c:v>8.5655126571655291E-2</c:v>
                      </c:pt>
                      <c:pt idx="283">
                        <c:v>8.5655126571655291E-2</c:v>
                      </c:pt>
                      <c:pt idx="284">
                        <c:v>8.5655126571655291E-2</c:v>
                      </c:pt>
                      <c:pt idx="285">
                        <c:v>8.6596384048461927E-2</c:v>
                      </c:pt>
                      <c:pt idx="286">
                        <c:v>8.6596384048461927E-2</c:v>
                      </c:pt>
                      <c:pt idx="287">
                        <c:v>8.6596384048461927E-2</c:v>
                      </c:pt>
                      <c:pt idx="288">
                        <c:v>8.7537651062011723E-2</c:v>
                      </c:pt>
                      <c:pt idx="289">
                        <c:v>8.7537651062011723E-2</c:v>
                      </c:pt>
                      <c:pt idx="290">
                        <c:v>8.7537651062011723E-2</c:v>
                      </c:pt>
                      <c:pt idx="291">
                        <c:v>8.8478918075561533E-2</c:v>
                      </c:pt>
                      <c:pt idx="292">
                        <c:v>8.8478918075561533E-2</c:v>
                      </c:pt>
                      <c:pt idx="293">
                        <c:v>8.9420185089111329E-2</c:v>
                      </c:pt>
                      <c:pt idx="294">
                        <c:v>8.9420185089111329E-2</c:v>
                      </c:pt>
                      <c:pt idx="295">
                        <c:v>8.9420185089111329E-2</c:v>
                      </c:pt>
                      <c:pt idx="296">
                        <c:v>9.0361442565917965E-2</c:v>
                      </c:pt>
                      <c:pt idx="297">
                        <c:v>9.0361442565917965E-2</c:v>
                      </c:pt>
                      <c:pt idx="298">
                        <c:v>9.0361442565917965E-2</c:v>
                      </c:pt>
                      <c:pt idx="299">
                        <c:v>9.1302709579467775E-2</c:v>
                      </c:pt>
                      <c:pt idx="300">
                        <c:v>9.1302709579467775E-2</c:v>
                      </c:pt>
                      <c:pt idx="301">
                        <c:v>9.1302709579467775E-2</c:v>
                      </c:pt>
                      <c:pt idx="302">
                        <c:v>9.2243976593017599E-2</c:v>
                      </c:pt>
                      <c:pt idx="303">
                        <c:v>9.2243976593017599E-2</c:v>
                      </c:pt>
                      <c:pt idx="304">
                        <c:v>9.2243976593017599E-2</c:v>
                      </c:pt>
                      <c:pt idx="305">
                        <c:v>9.3185243606567381E-2</c:v>
                      </c:pt>
                      <c:pt idx="306">
                        <c:v>9.3185243606567381E-2</c:v>
                      </c:pt>
                      <c:pt idx="307">
                        <c:v>9.412651062011719E-2</c:v>
                      </c:pt>
                      <c:pt idx="308">
                        <c:v>9.412651062011719E-2</c:v>
                      </c:pt>
                      <c:pt idx="309">
                        <c:v>9.5067768096923827E-2</c:v>
                      </c:pt>
                      <c:pt idx="310">
                        <c:v>9.5067768096923827E-2</c:v>
                      </c:pt>
                      <c:pt idx="311">
                        <c:v>9.5067768096923827E-2</c:v>
                      </c:pt>
                      <c:pt idx="312">
                        <c:v>9.6009035110473651E-2</c:v>
                      </c:pt>
                      <c:pt idx="313">
                        <c:v>9.6009035110473651E-2</c:v>
                      </c:pt>
                      <c:pt idx="314">
                        <c:v>9.6009035110473651E-2</c:v>
                      </c:pt>
                      <c:pt idx="315">
                        <c:v>9.6009035110473651E-2</c:v>
                      </c:pt>
                      <c:pt idx="316">
                        <c:v>9.6950302124023446E-2</c:v>
                      </c:pt>
                      <c:pt idx="317">
                        <c:v>9.6950302124023446E-2</c:v>
                      </c:pt>
                      <c:pt idx="318">
                        <c:v>9.7891569137573256E-2</c:v>
                      </c:pt>
                      <c:pt idx="319">
                        <c:v>9.7891569137573256E-2</c:v>
                      </c:pt>
                      <c:pt idx="320">
                        <c:v>9.7891569137573256E-2</c:v>
                      </c:pt>
                      <c:pt idx="321">
                        <c:v>9.8832836151123052E-2</c:v>
                      </c:pt>
                      <c:pt idx="322">
                        <c:v>9.9774093627929689E-2</c:v>
                      </c:pt>
                      <c:pt idx="323">
                        <c:v>9.9774093627929689E-2</c:v>
                      </c:pt>
                      <c:pt idx="324">
                        <c:v>9.9774093627929689E-2</c:v>
                      </c:pt>
                      <c:pt idx="325">
                        <c:v>9.9774093627929689E-2</c:v>
                      </c:pt>
                      <c:pt idx="326">
                        <c:v>0.1007153606414795</c:v>
                      </c:pt>
                      <c:pt idx="327">
                        <c:v>0.1007153606414795</c:v>
                      </c:pt>
                      <c:pt idx="328">
                        <c:v>0.10165662765502929</c:v>
                      </c:pt>
                      <c:pt idx="329">
                        <c:v>0.10165662765502929</c:v>
                      </c:pt>
                      <c:pt idx="330">
                        <c:v>0.10165662765502929</c:v>
                      </c:pt>
                      <c:pt idx="331">
                        <c:v>0.1025978946685791</c:v>
                      </c:pt>
                      <c:pt idx="332">
                        <c:v>0.1025978946685791</c:v>
                      </c:pt>
                      <c:pt idx="333">
                        <c:v>0.1025978946685791</c:v>
                      </c:pt>
                      <c:pt idx="334">
                        <c:v>0.10353916168212893</c:v>
                      </c:pt>
                      <c:pt idx="335">
                        <c:v>0.10353916168212893</c:v>
                      </c:pt>
                      <c:pt idx="336">
                        <c:v>0.10448041915893556</c:v>
                      </c:pt>
                      <c:pt idx="337">
                        <c:v>0.10448041915893556</c:v>
                      </c:pt>
                      <c:pt idx="338">
                        <c:v>0.10448041915893556</c:v>
                      </c:pt>
                      <c:pt idx="339">
                        <c:v>0.10542168617248536</c:v>
                      </c:pt>
                      <c:pt idx="340">
                        <c:v>0.10542168617248536</c:v>
                      </c:pt>
                      <c:pt idx="341">
                        <c:v>0.10542168617248536</c:v>
                      </c:pt>
                      <c:pt idx="342">
                        <c:v>0.10636295318603517</c:v>
                      </c:pt>
                      <c:pt idx="343">
                        <c:v>0.10636295318603517</c:v>
                      </c:pt>
                      <c:pt idx="344">
                        <c:v>0.10636295318603517</c:v>
                      </c:pt>
                      <c:pt idx="345">
                        <c:v>0.10730422019958497</c:v>
                      </c:pt>
                      <c:pt idx="346">
                        <c:v>0.10730422019958497</c:v>
                      </c:pt>
                      <c:pt idx="347">
                        <c:v>0.10824548721313478</c:v>
                      </c:pt>
                      <c:pt idx="348">
                        <c:v>0.10824548721313478</c:v>
                      </c:pt>
                      <c:pt idx="349">
                        <c:v>0.10824548721313478</c:v>
                      </c:pt>
                      <c:pt idx="350">
                        <c:v>0.10918674468994141</c:v>
                      </c:pt>
                      <c:pt idx="351">
                        <c:v>0.10918674468994141</c:v>
                      </c:pt>
                      <c:pt idx="352">
                        <c:v>0.10918674468994141</c:v>
                      </c:pt>
                      <c:pt idx="353">
                        <c:v>0.10918674468994141</c:v>
                      </c:pt>
                      <c:pt idx="354">
                        <c:v>0.11012801170349121</c:v>
                      </c:pt>
                      <c:pt idx="355">
                        <c:v>0.11012801170349121</c:v>
                      </c:pt>
                      <c:pt idx="356">
                        <c:v>0.11106927871704102</c:v>
                      </c:pt>
                      <c:pt idx="357">
                        <c:v>0.11106927871704102</c:v>
                      </c:pt>
                      <c:pt idx="358">
                        <c:v>0.11201054573059084</c:v>
                      </c:pt>
                      <c:pt idx="359">
                        <c:v>0.11201054573059084</c:v>
                      </c:pt>
                      <c:pt idx="360">
                        <c:v>0.11201054573059084</c:v>
                      </c:pt>
                      <c:pt idx="361">
                        <c:v>0.11295181274414062</c:v>
                      </c:pt>
                      <c:pt idx="362">
                        <c:v>0.11295181274414062</c:v>
                      </c:pt>
                      <c:pt idx="363">
                        <c:v>0.11389307022094727</c:v>
                      </c:pt>
                      <c:pt idx="364">
                        <c:v>0.11389307022094727</c:v>
                      </c:pt>
                      <c:pt idx="365">
                        <c:v>0.11389307022094727</c:v>
                      </c:pt>
                      <c:pt idx="366">
                        <c:v>0.11483433723449708</c:v>
                      </c:pt>
                      <c:pt idx="367">
                        <c:v>0.11483433723449708</c:v>
                      </c:pt>
                      <c:pt idx="368">
                        <c:v>0.11483433723449708</c:v>
                      </c:pt>
                      <c:pt idx="369">
                        <c:v>0.11577560424804688</c:v>
                      </c:pt>
                      <c:pt idx="370">
                        <c:v>0.11577560424804688</c:v>
                      </c:pt>
                      <c:pt idx="371">
                        <c:v>0.11671687126159669</c:v>
                      </c:pt>
                      <c:pt idx="372">
                        <c:v>0.11671687126159669</c:v>
                      </c:pt>
                      <c:pt idx="373">
                        <c:v>0.11671687126159669</c:v>
                      </c:pt>
                      <c:pt idx="374">
                        <c:v>0.11765813827514648</c:v>
                      </c:pt>
                      <c:pt idx="375">
                        <c:v>0.11765813827514648</c:v>
                      </c:pt>
                      <c:pt idx="376">
                        <c:v>0.11859939575195312</c:v>
                      </c:pt>
                      <c:pt idx="377">
                        <c:v>0.11859939575195312</c:v>
                      </c:pt>
                      <c:pt idx="378">
                        <c:v>0.11859939575195312</c:v>
                      </c:pt>
                      <c:pt idx="379">
                        <c:v>0.11954066276550293</c:v>
                      </c:pt>
                      <c:pt idx="380">
                        <c:v>0.11954066276550293</c:v>
                      </c:pt>
                      <c:pt idx="381">
                        <c:v>0.11954066276550293</c:v>
                      </c:pt>
                      <c:pt idx="382">
                        <c:v>0.12048192977905275</c:v>
                      </c:pt>
                      <c:pt idx="383">
                        <c:v>0.12142319679260254</c:v>
                      </c:pt>
                      <c:pt idx="384">
                        <c:v>0.12048192977905275</c:v>
                      </c:pt>
                      <c:pt idx="385">
                        <c:v>0.12142319679260254</c:v>
                      </c:pt>
                      <c:pt idx="386">
                        <c:v>0.12236446380615236</c:v>
                      </c:pt>
                      <c:pt idx="387">
                        <c:v>0.12236446380615236</c:v>
                      </c:pt>
                      <c:pt idx="388">
                        <c:v>0.12236446380615236</c:v>
                      </c:pt>
                      <c:pt idx="389">
                        <c:v>0.12236446380615236</c:v>
                      </c:pt>
                      <c:pt idx="390">
                        <c:v>0.123305721282959</c:v>
                      </c:pt>
                      <c:pt idx="391">
                        <c:v>0.123305721282959</c:v>
                      </c:pt>
                      <c:pt idx="392">
                        <c:v>0.12424698829650879</c:v>
                      </c:pt>
                      <c:pt idx="393">
                        <c:v>0.12424698829650879</c:v>
                      </c:pt>
                      <c:pt idx="394">
                        <c:v>0.12424698829650879</c:v>
                      </c:pt>
                      <c:pt idx="395">
                        <c:v>0.12518825531005862</c:v>
                      </c:pt>
                      <c:pt idx="396">
                        <c:v>0.12518825531005862</c:v>
                      </c:pt>
                      <c:pt idx="397">
                        <c:v>0.12612952232360844</c:v>
                      </c:pt>
                      <c:pt idx="398">
                        <c:v>0.12612952232360844</c:v>
                      </c:pt>
                      <c:pt idx="399">
                        <c:v>0.12707078933715821</c:v>
                      </c:pt>
                      <c:pt idx="400">
                        <c:v>0.12707078933715821</c:v>
                      </c:pt>
                      <c:pt idx="401">
                        <c:v>0.12707078933715821</c:v>
                      </c:pt>
                      <c:pt idx="402">
                        <c:v>0.12801204681396486</c:v>
                      </c:pt>
                      <c:pt idx="403">
                        <c:v>0.12801204681396486</c:v>
                      </c:pt>
                      <c:pt idx="404">
                        <c:v>0.12801204681396486</c:v>
                      </c:pt>
                      <c:pt idx="405">
                        <c:v>0.12895331382751468</c:v>
                      </c:pt>
                      <c:pt idx="406">
                        <c:v>0.12895331382751468</c:v>
                      </c:pt>
                      <c:pt idx="407">
                        <c:v>0.12895331382751468</c:v>
                      </c:pt>
                      <c:pt idx="408">
                        <c:v>0.12989458084106445</c:v>
                      </c:pt>
                      <c:pt idx="409">
                        <c:v>0.12989458084106445</c:v>
                      </c:pt>
                      <c:pt idx="410">
                        <c:v>0.13083584785461427</c:v>
                      </c:pt>
                      <c:pt idx="411">
                        <c:v>0.13083584785461427</c:v>
                      </c:pt>
                      <c:pt idx="412">
                        <c:v>0.13177711486816407</c:v>
                      </c:pt>
                      <c:pt idx="413">
                        <c:v>0.13177711486816407</c:v>
                      </c:pt>
                      <c:pt idx="414">
                        <c:v>0.13271837234497069</c:v>
                      </c:pt>
                      <c:pt idx="415">
                        <c:v>0.13271837234497069</c:v>
                      </c:pt>
                      <c:pt idx="416">
                        <c:v>0.13271837234497069</c:v>
                      </c:pt>
                      <c:pt idx="417">
                        <c:v>0.13365963935852052</c:v>
                      </c:pt>
                      <c:pt idx="418">
                        <c:v>0.13365963935852052</c:v>
                      </c:pt>
                      <c:pt idx="419">
                        <c:v>0.13365963935852052</c:v>
                      </c:pt>
                      <c:pt idx="420">
                        <c:v>0.13460090637207031</c:v>
                      </c:pt>
                      <c:pt idx="421">
                        <c:v>0.13460090637207031</c:v>
                      </c:pt>
                      <c:pt idx="422">
                        <c:v>0.13554217338562013</c:v>
                      </c:pt>
                      <c:pt idx="423">
                        <c:v>0.13554217338562013</c:v>
                      </c:pt>
                      <c:pt idx="424">
                        <c:v>0.13554217338562013</c:v>
                      </c:pt>
                      <c:pt idx="425">
                        <c:v>0.13648344039916996</c:v>
                      </c:pt>
                      <c:pt idx="426">
                        <c:v>0.13648344039916996</c:v>
                      </c:pt>
                      <c:pt idx="427">
                        <c:v>0.13742469787597655</c:v>
                      </c:pt>
                      <c:pt idx="428">
                        <c:v>0.13742469787597655</c:v>
                      </c:pt>
                      <c:pt idx="429">
                        <c:v>0.13742469787597655</c:v>
                      </c:pt>
                      <c:pt idx="430">
                        <c:v>0.13742469787597655</c:v>
                      </c:pt>
                      <c:pt idx="431">
                        <c:v>0.13836596488952638</c:v>
                      </c:pt>
                      <c:pt idx="432">
                        <c:v>0.1393072319030762</c:v>
                      </c:pt>
                      <c:pt idx="433">
                        <c:v>0.1393072319030762</c:v>
                      </c:pt>
                      <c:pt idx="434">
                        <c:v>0.1393072319030762</c:v>
                      </c:pt>
                      <c:pt idx="435">
                        <c:v>0.14024849891662597</c:v>
                      </c:pt>
                      <c:pt idx="436">
                        <c:v>0.14024849891662597</c:v>
                      </c:pt>
                      <c:pt idx="437">
                        <c:v>0.14024849891662597</c:v>
                      </c:pt>
                      <c:pt idx="438">
                        <c:v>0.14118976593017579</c:v>
                      </c:pt>
                      <c:pt idx="439">
                        <c:v>0.14118976593017579</c:v>
                      </c:pt>
                      <c:pt idx="440">
                        <c:v>0.14213102340698244</c:v>
                      </c:pt>
                      <c:pt idx="441">
                        <c:v>0.14213102340698244</c:v>
                      </c:pt>
                      <c:pt idx="442">
                        <c:v>0.14307229042053227</c:v>
                      </c:pt>
                      <c:pt idx="443">
                        <c:v>0.14307229042053227</c:v>
                      </c:pt>
                      <c:pt idx="444">
                        <c:v>0.14401355743408203</c:v>
                      </c:pt>
                      <c:pt idx="445">
                        <c:v>0.14401355743408203</c:v>
                      </c:pt>
                      <c:pt idx="446">
                        <c:v>0.14401355743408203</c:v>
                      </c:pt>
                      <c:pt idx="447">
                        <c:v>0.14401355743408203</c:v>
                      </c:pt>
                      <c:pt idx="448">
                        <c:v>0.14495482444763183</c:v>
                      </c:pt>
                      <c:pt idx="449">
                        <c:v>0.14495482444763183</c:v>
                      </c:pt>
                      <c:pt idx="450">
                        <c:v>0.14495482444763183</c:v>
                      </c:pt>
                      <c:pt idx="451">
                        <c:v>0.14589609146118165</c:v>
                      </c:pt>
                      <c:pt idx="452">
                        <c:v>0.14589609146118165</c:v>
                      </c:pt>
                      <c:pt idx="453">
                        <c:v>0.14683734893798828</c:v>
                      </c:pt>
                      <c:pt idx="454">
                        <c:v>0.14683734893798828</c:v>
                      </c:pt>
                      <c:pt idx="455">
                        <c:v>0.1477786159515381</c:v>
                      </c:pt>
                      <c:pt idx="456">
                        <c:v>0.1477786159515381</c:v>
                      </c:pt>
                      <c:pt idx="457">
                        <c:v>0.1487198829650879</c:v>
                      </c:pt>
                      <c:pt idx="458">
                        <c:v>0.1487198829650879</c:v>
                      </c:pt>
                      <c:pt idx="459">
                        <c:v>0.1487198829650879</c:v>
                      </c:pt>
                      <c:pt idx="460">
                        <c:v>0.1487198829650879</c:v>
                      </c:pt>
                      <c:pt idx="461">
                        <c:v>0.14966114997863772</c:v>
                      </c:pt>
                      <c:pt idx="462">
                        <c:v>0.15060241699218754</c:v>
                      </c:pt>
                      <c:pt idx="463">
                        <c:v>0.15060241699218754</c:v>
                      </c:pt>
                      <c:pt idx="464">
                        <c:v>0.15060241699218754</c:v>
                      </c:pt>
                      <c:pt idx="465">
                        <c:v>0.15154367446899414</c:v>
                      </c:pt>
                      <c:pt idx="466">
                        <c:v>0.15154367446899414</c:v>
                      </c:pt>
                      <c:pt idx="467">
                        <c:v>0.15154367446899414</c:v>
                      </c:pt>
                      <c:pt idx="468">
                        <c:v>0.15248494148254396</c:v>
                      </c:pt>
                      <c:pt idx="469">
                        <c:v>0.15248494148254396</c:v>
                      </c:pt>
                      <c:pt idx="470">
                        <c:v>0.15342620849609379</c:v>
                      </c:pt>
                      <c:pt idx="471">
                        <c:v>0.15342620849609379</c:v>
                      </c:pt>
                      <c:pt idx="472">
                        <c:v>0.15436747550964355</c:v>
                      </c:pt>
                      <c:pt idx="473">
                        <c:v>0.15436747550964355</c:v>
                      </c:pt>
                      <c:pt idx="474">
                        <c:v>0.1553087329864502</c:v>
                      </c:pt>
                      <c:pt idx="475">
                        <c:v>0.1553087329864502</c:v>
                      </c:pt>
                      <c:pt idx="476">
                        <c:v>0.1553087329864502</c:v>
                      </c:pt>
                      <c:pt idx="477">
                        <c:v>0.15625000000000003</c:v>
                      </c:pt>
                      <c:pt idx="478">
                        <c:v>0.15625000000000003</c:v>
                      </c:pt>
                      <c:pt idx="479">
                        <c:v>0.15625000000000003</c:v>
                      </c:pt>
                      <c:pt idx="480">
                        <c:v>0.1571912670135498</c:v>
                      </c:pt>
                      <c:pt idx="481">
                        <c:v>0.1571912670135498</c:v>
                      </c:pt>
                      <c:pt idx="482">
                        <c:v>0.15813253402709962</c:v>
                      </c:pt>
                      <c:pt idx="483">
                        <c:v>0.15813253402709962</c:v>
                      </c:pt>
                      <c:pt idx="484">
                        <c:v>0.15907380104064942</c:v>
                      </c:pt>
                      <c:pt idx="485">
                        <c:v>0.15907380104064942</c:v>
                      </c:pt>
                      <c:pt idx="486">
                        <c:v>0.15907380104064942</c:v>
                      </c:pt>
                      <c:pt idx="487">
                        <c:v>0.16001506805419924</c:v>
                      </c:pt>
                      <c:pt idx="488">
                        <c:v>0.16001506805419924</c:v>
                      </c:pt>
                      <c:pt idx="489">
                        <c:v>0.16095632553100586</c:v>
                      </c:pt>
                      <c:pt idx="490">
                        <c:v>0.16095632553100586</c:v>
                      </c:pt>
                      <c:pt idx="491">
                        <c:v>0.16189760208129883</c:v>
                      </c:pt>
                      <c:pt idx="492">
                        <c:v>0.16189760208129883</c:v>
                      </c:pt>
                      <c:pt idx="493">
                        <c:v>0.16283885955810548</c:v>
                      </c:pt>
                      <c:pt idx="494">
                        <c:v>0.16283885955810548</c:v>
                      </c:pt>
                      <c:pt idx="495">
                        <c:v>0.16283885955810548</c:v>
                      </c:pt>
                      <c:pt idx="496">
                        <c:v>0.1637801170349121</c:v>
                      </c:pt>
                      <c:pt idx="497">
                        <c:v>0.1637801170349121</c:v>
                      </c:pt>
                      <c:pt idx="498">
                        <c:v>0.16472139358520507</c:v>
                      </c:pt>
                      <c:pt idx="499">
                        <c:v>0.16472139358520507</c:v>
                      </c:pt>
                      <c:pt idx="500">
                        <c:v>0.16566265106201172</c:v>
                      </c:pt>
                      <c:pt idx="501">
                        <c:v>0.16566265106201172</c:v>
                      </c:pt>
                      <c:pt idx="502">
                        <c:v>0.16566265106201172</c:v>
                      </c:pt>
                      <c:pt idx="503">
                        <c:v>0.16660392761230469</c:v>
                      </c:pt>
                      <c:pt idx="504">
                        <c:v>0.16660392761230469</c:v>
                      </c:pt>
                      <c:pt idx="505">
                        <c:v>0.16754518508911137</c:v>
                      </c:pt>
                      <c:pt idx="506">
                        <c:v>0.16754518508911137</c:v>
                      </c:pt>
                      <c:pt idx="507">
                        <c:v>0.16754518508911137</c:v>
                      </c:pt>
                      <c:pt idx="508">
                        <c:v>0.16848644256591797</c:v>
                      </c:pt>
                      <c:pt idx="509">
                        <c:v>0.16942771911621093</c:v>
                      </c:pt>
                      <c:pt idx="510">
                        <c:v>0.16942771911621093</c:v>
                      </c:pt>
                      <c:pt idx="511">
                        <c:v>0.16942771911621093</c:v>
                      </c:pt>
                      <c:pt idx="512">
                        <c:v>0.17036897659301761</c:v>
                      </c:pt>
                      <c:pt idx="513">
                        <c:v>0.17036897659301761</c:v>
                      </c:pt>
                      <c:pt idx="514">
                        <c:v>0.17131025314331058</c:v>
                      </c:pt>
                      <c:pt idx="515">
                        <c:v>0.17131025314331058</c:v>
                      </c:pt>
                      <c:pt idx="516">
                        <c:v>0.1722515106201172</c:v>
                      </c:pt>
                      <c:pt idx="517">
                        <c:v>0.17319276809692385</c:v>
                      </c:pt>
                      <c:pt idx="518">
                        <c:v>0.1722515106201172</c:v>
                      </c:pt>
                      <c:pt idx="519">
                        <c:v>0.17319276809692385</c:v>
                      </c:pt>
                      <c:pt idx="520">
                        <c:v>0.17319276809692385</c:v>
                      </c:pt>
                      <c:pt idx="521">
                        <c:v>0.17413404464721682</c:v>
                      </c:pt>
                      <c:pt idx="522">
                        <c:v>0.17413404464721682</c:v>
                      </c:pt>
                      <c:pt idx="523">
                        <c:v>0.17507530212402345</c:v>
                      </c:pt>
                      <c:pt idx="524">
                        <c:v>0.17507530212402345</c:v>
                      </c:pt>
                      <c:pt idx="525">
                        <c:v>0.17601657867431642</c:v>
                      </c:pt>
                      <c:pt idx="526">
                        <c:v>0.17601657867431642</c:v>
                      </c:pt>
                      <c:pt idx="527">
                        <c:v>0.17601657867431642</c:v>
                      </c:pt>
                      <c:pt idx="528">
                        <c:v>0.17695783615112307</c:v>
                      </c:pt>
                      <c:pt idx="529">
                        <c:v>0.17695783615112307</c:v>
                      </c:pt>
                      <c:pt idx="530">
                        <c:v>0.17789909362792969</c:v>
                      </c:pt>
                      <c:pt idx="531">
                        <c:v>0.17789909362792969</c:v>
                      </c:pt>
                      <c:pt idx="532">
                        <c:v>0.17789909362792969</c:v>
                      </c:pt>
                      <c:pt idx="533">
                        <c:v>0.17884037017822266</c:v>
                      </c:pt>
                      <c:pt idx="534">
                        <c:v>0.17884037017822266</c:v>
                      </c:pt>
                      <c:pt idx="535">
                        <c:v>0.17978162765502931</c:v>
                      </c:pt>
                      <c:pt idx="536">
                        <c:v>0.18072288513183593</c:v>
                      </c:pt>
                      <c:pt idx="537">
                        <c:v>0.18072288513183593</c:v>
                      </c:pt>
                      <c:pt idx="538">
                        <c:v>0.18072288513183593</c:v>
                      </c:pt>
                      <c:pt idx="539">
                        <c:v>0.1816641616821289</c:v>
                      </c:pt>
                      <c:pt idx="540">
                        <c:v>0.1816641616821289</c:v>
                      </c:pt>
                      <c:pt idx="541">
                        <c:v>0.1816641616821289</c:v>
                      </c:pt>
                      <c:pt idx="542">
                        <c:v>0.18260541915893555</c:v>
                      </c:pt>
                      <c:pt idx="543">
                        <c:v>0.18260541915893555</c:v>
                      </c:pt>
                      <c:pt idx="544">
                        <c:v>0.18354669570922852</c:v>
                      </c:pt>
                      <c:pt idx="545">
                        <c:v>0.1844879531860352</c:v>
                      </c:pt>
                      <c:pt idx="546">
                        <c:v>0.1844879531860352</c:v>
                      </c:pt>
                      <c:pt idx="547">
                        <c:v>0.1844879531860352</c:v>
                      </c:pt>
                      <c:pt idx="548">
                        <c:v>0.18542921066284179</c:v>
                      </c:pt>
                      <c:pt idx="549">
                        <c:v>0.18542921066284179</c:v>
                      </c:pt>
                      <c:pt idx="550">
                        <c:v>0.18637048721313476</c:v>
                      </c:pt>
                      <c:pt idx="551">
                        <c:v>0.18731174468994144</c:v>
                      </c:pt>
                      <c:pt idx="552">
                        <c:v>0.18825302124023438</c:v>
                      </c:pt>
                      <c:pt idx="553">
                        <c:v>0.18919427871704106</c:v>
                      </c:pt>
                      <c:pt idx="554">
                        <c:v>0.18919427871704106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'NORMALWEIGHT 10'!$I$6:$I$560</c15:sqref>
                        </c15:formulaRef>
                      </c:ext>
                    </c:extLst>
                    <c:numCache>
                      <c:formatCode>0.00</c:formatCode>
                      <c:ptCount val="555"/>
                      <c:pt idx="0">
                        <c:v>3467.6605951230076</c:v>
                      </c:pt>
                      <c:pt idx="1">
                        <c:v>4728.6279570929428</c:v>
                      </c:pt>
                      <c:pt idx="2">
                        <c:v>5989.5953190628779</c:v>
                      </c:pt>
                      <c:pt idx="3">
                        <c:v>7250.5626810328131</c:v>
                      </c:pt>
                      <c:pt idx="4">
                        <c:v>8511.5300430027492</c:v>
                      </c:pt>
                      <c:pt idx="5">
                        <c:v>9772.4974049726843</c:v>
                      </c:pt>
                      <c:pt idx="6">
                        <c:v>11033.46546635399</c:v>
                      </c:pt>
                      <c:pt idx="7">
                        <c:v>12452.052874305953</c:v>
                      </c:pt>
                      <c:pt idx="8">
                        <c:v>13713.02163509863</c:v>
                      </c:pt>
                      <c:pt idx="9">
                        <c:v>14973.988997068565</c:v>
                      </c:pt>
                      <c:pt idx="10">
                        <c:v>16234.956359038501</c:v>
                      </c:pt>
                      <c:pt idx="11">
                        <c:v>17338.302975615039</c:v>
                      </c:pt>
                      <c:pt idx="12">
                        <c:v>18756.891082978371</c:v>
                      </c:pt>
                      <c:pt idx="13">
                        <c:v>20017.858444948306</c:v>
                      </c:pt>
                      <c:pt idx="14">
                        <c:v>21278.825806918241</c:v>
                      </c:pt>
                      <c:pt idx="15">
                        <c:v>22539.793168888176</c:v>
                      </c:pt>
                      <c:pt idx="16">
                        <c:v>23643.139785464715</c:v>
                      </c:pt>
                      <c:pt idx="17">
                        <c:v>24904.105748611906</c:v>
                      </c:pt>
                      <c:pt idx="18">
                        <c:v>26322.696653620726</c:v>
                      </c:pt>
                      <c:pt idx="19">
                        <c:v>27583.662616767917</c:v>
                      </c:pt>
                      <c:pt idx="20">
                        <c:v>28844.631377560596</c:v>
                      </c:pt>
                      <c:pt idx="21">
                        <c:v>30105.597340707787</c:v>
                      </c:pt>
                      <c:pt idx="22">
                        <c:v>31366.566101500466</c:v>
                      </c:pt>
                      <c:pt idx="23">
                        <c:v>32627.532064647661</c:v>
                      </c:pt>
                      <c:pt idx="24">
                        <c:v>33730.878681224196</c:v>
                      </c:pt>
                      <c:pt idx="25">
                        <c:v>34991.847442016871</c:v>
                      </c:pt>
                      <c:pt idx="26">
                        <c:v>36252.813405164066</c:v>
                      </c:pt>
                      <c:pt idx="27">
                        <c:v>37986.645800959683</c:v>
                      </c:pt>
                      <c:pt idx="28">
                        <c:v>38932.370273320077</c:v>
                      </c:pt>
                      <c:pt idx="29">
                        <c:v>40350.958380683413</c:v>
                      </c:pt>
                      <c:pt idx="30">
                        <c:v>41769.546488046748</c:v>
                      </c:pt>
                      <c:pt idx="31">
                        <c:v>42715.270960407142</c:v>
                      </c:pt>
                      <c:pt idx="32">
                        <c:v>44133.861865415958</c:v>
                      </c:pt>
                      <c:pt idx="33">
                        <c:v>45552.449972779294</c:v>
                      </c:pt>
                      <c:pt idx="34">
                        <c:v>46498.174445139688</c:v>
                      </c:pt>
                      <c:pt idx="35">
                        <c:v>47916.762552503023</c:v>
                      </c:pt>
                      <c:pt idx="36">
                        <c:v>49335.353457511839</c:v>
                      </c:pt>
                      <c:pt idx="37">
                        <c:v>50753.938767229694</c:v>
                      </c:pt>
                      <c:pt idx="38">
                        <c:v>51857.285383806229</c:v>
                      </c:pt>
                      <c:pt idx="39">
                        <c:v>53118.251346953424</c:v>
                      </c:pt>
                      <c:pt idx="40">
                        <c:v>54379.22290539158</c:v>
                      </c:pt>
                      <c:pt idx="41">
                        <c:v>55640.188868538775</c:v>
                      </c:pt>
                      <c:pt idx="42">
                        <c:v>56901.15483168597</c:v>
                      </c:pt>
                      <c:pt idx="43">
                        <c:v>58162.126390124133</c:v>
                      </c:pt>
                      <c:pt idx="44">
                        <c:v>59423.092353271328</c:v>
                      </c:pt>
                      <c:pt idx="45">
                        <c:v>60684.058316418515</c:v>
                      </c:pt>
                      <c:pt idx="46">
                        <c:v>61945.02427956571</c:v>
                      </c:pt>
                      <c:pt idx="47">
                        <c:v>63205.995838003873</c:v>
                      </c:pt>
                      <c:pt idx="48">
                        <c:v>64466.961801151068</c:v>
                      </c:pt>
                      <c:pt idx="49">
                        <c:v>65727.927764298263</c:v>
                      </c:pt>
                      <c:pt idx="50">
                        <c:v>66988.893727445451</c:v>
                      </c:pt>
                      <c:pt idx="51">
                        <c:v>68249.865285883614</c:v>
                      </c:pt>
                      <c:pt idx="52">
                        <c:v>69510.831249030802</c:v>
                      </c:pt>
                      <c:pt idx="53">
                        <c:v>70771.797212178004</c:v>
                      </c:pt>
                      <c:pt idx="54">
                        <c:v>72348.007463757473</c:v>
                      </c:pt>
                      <c:pt idx="55">
                        <c:v>73924.217715336956</c:v>
                      </c:pt>
                      <c:pt idx="56">
                        <c:v>74712.320043481202</c:v>
                      </c:pt>
                      <c:pt idx="57">
                        <c:v>76288.530295060686</c:v>
                      </c:pt>
                      <c:pt idx="58">
                        <c:v>77864.740546640154</c:v>
                      </c:pt>
                      <c:pt idx="59">
                        <c:v>78652.842874784415</c:v>
                      </c:pt>
                      <c:pt idx="60">
                        <c:v>80229.053126363884</c:v>
                      </c:pt>
                      <c:pt idx="61">
                        <c:v>81805.263377943367</c:v>
                      </c:pt>
                      <c:pt idx="62">
                        <c:v>82593.365706087614</c:v>
                      </c:pt>
                      <c:pt idx="63">
                        <c:v>84169.575957667083</c:v>
                      </c:pt>
                      <c:pt idx="64">
                        <c:v>85745.786209246566</c:v>
                      </c:pt>
                      <c:pt idx="65">
                        <c:v>86533.888537390812</c:v>
                      </c:pt>
                      <c:pt idx="66">
                        <c:v>88110.098788970296</c:v>
                      </c:pt>
                      <c:pt idx="67">
                        <c:v>88898.206712405517</c:v>
                      </c:pt>
                      <c:pt idx="68">
                        <c:v>90316.792022123365</c:v>
                      </c:pt>
                      <c:pt idx="69">
                        <c:v>91577.763580561528</c:v>
                      </c:pt>
                      <c:pt idx="70">
                        <c:v>92681.11019713807</c:v>
                      </c:pt>
                      <c:pt idx="71">
                        <c:v>94099.701102146879</c:v>
                      </c:pt>
                      <c:pt idx="72">
                        <c:v>95203.047718723421</c:v>
                      </c:pt>
                      <c:pt idx="73">
                        <c:v>96464.013681870609</c:v>
                      </c:pt>
                      <c:pt idx="74">
                        <c:v>97882.598991588457</c:v>
                      </c:pt>
                      <c:pt idx="75">
                        <c:v>98985.945608164999</c:v>
                      </c:pt>
                      <c:pt idx="76">
                        <c:v>100404.53091788285</c:v>
                      </c:pt>
                      <c:pt idx="77">
                        <c:v>101507.87753445939</c:v>
                      </c:pt>
                      <c:pt idx="78">
                        <c:v>102926.46284417724</c:v>
                      </c:pt>
                      <c:pt idx="79">
                        <c:v>104187.43999790636</c:v>
                      </c:pt>
                      <c:pt idx="80">
                        <c:v>105448.40596105356</c:v>
                      </c:pt>
                      <c:pt idx="81">
                        <c:v>106709.37192420075</c:v>
                      </c:pt>
                      <c:pt idx="82">
                        <c:v>107970.33788734794</c:v>
                      </c:pt>
                      <c:pt idx="83">
                        <c:v>109231.30385049514</c:v>
                      </c:pt>
                      <c:pt idx="84">
                        <c:v>110492.26981364233</c:v>
                      </c:pt>
                      <c:pt idx="85">
                        <c:v>111753.23577678953</c:v>
                      </c:pt>
                      <c:pt idx="86">
                        <c:v>113014.21293051865</c:v>
                      </c:pt>
                      <c:pt idx="87">
                        <c:v>114275.17889366584</c:v>
                      </c:pt>
                      <c:pt idx="88">
                        <c:v>115536.14485681304</c:v>
                      </c:pt>
                      <c:pt idx="89">
                        <c:v>116797.11081996023</c:v>
                      </c:pt>
                      <c:pt idx="90">
                        <c:v>118058.07678310743</c:v>
                      </c:pt>
                      <c:pt idx="91">
                        <c:v>119319.04274625462</c:v>
                      </c:pt>
                      <c:pt idx="92">
                        <c:v>120580.00870940181</c:v>
                      </c:pt>
                      <c:pt idx="93">
                        <c:v>121840.97467254901</c:v>
                      </c:pt>
                      <c:pt idx="94">
                        <c:v>123101.95182627813</c:v>
                      </c:pt>
                      <c:pt idx="95">
                        <c:v>124205.29844285468</c:v>
                      </c:pt>
                      <c:pt idx="96">
                        <c:v>125623.88375257252</c:v>
                      </c:pt>
                      <c:pt idx="97">
                        <c:v>126884.84971571971</c:v>
                      </c:pt>
                      <c:pt idx="98">
                        <c:v>128145.81567886691</c:v>
                      </c:pt>
                      <c:pt idx="99">
                        <c:v>129406.7816420141</c:v>
                      </c:pt>
                      <c:pt idx="100">
                        <c:v>130667.74760516129</c:v>
                      </c:pt>
                      <c:pt idx="101">
                        <c:v>131928.72475889043</c:v>
                      </c:pt>
                      <c:pt idx="102">
                        <c:v>133189.69072203763</c:v>
                      </c:pt>
                      <c:pt idx="103">
                        <c:v>134450.6566851848</c:v>
                      </c:pt>
                      <c:pt idx="104">
                        <c:v>135554.00330176135</c:v>
                      </c:pt>
                      <c:pt idx="105">
                        <c:v>136814.96926490855</c:v>
                      </c:pt>
                      <c:pt idx="106">
                        <c:v>138075.93522805572</c:v>
                      </c:pt>
                      <c:pt idx="107">
                        <c:v>139336.90119120292</c:v>
                      </c:pt>
                      <c:pt idx="108">
                        <c:v>140597.86715435013</c:v>
                      </c:pt>
                      <c:pt idx="109">
                        <c:v>141858.8331174973</c:v>
                      </c:pt>
                      <c:pt idx="110">
                        <c:v>143119.81027122645</c:v>
                      </c:pt>
                      <c:pt idx="111">
                        <c:v>144696.01492751495</c:v>
                      </c:pt>
                      <c:pt idx="112">
                        <c:v>145641.74219752083</c:v>
                      </c:pt>
                      <c:pt idx="113">
                        <c:v>146902.70816066803</c:v>
                      </c:pt>
                      <c:pt idx="114">
                        <c:v>148163.6741238152</c:v>
                      </c:pt>
                      <c:pt idx="115">
                        <c:v>149424.6400869624</c:v>
                      </c:pt>
                      <c:pt idx="116">
                        <c:v>150685.60605010961</c:v>
                      </c:pt>
                      <c:pt idx="117">
                        <c:v>151946.58320383873</c:v>
                      </c:pt>
                      <c:pt idx="118">
                        <c:v>153365.16851355659</c:v>
                      </c:pt>
                      <c:pt idx="119">
                        <c:v>154783.75382327443</c:v>
                      </c:pt>
                      <c:pt idx="120">
                        <c:v>155729.48109328031</c:v>
                      </c:pt>
                      <c:pt idx="121">
                        <c:v>157148.06640299817</c:v>
                      </c:pt>
                      <c:pt idx="122">
                        <c:v>158566.651712716</c:v>
                      </c:pt>
                      <c:pt idx="123">
                        <c:v>159827.62886644513</c:v>
                      </c:pt>
                      <c:pt idx="124">
                        <c:v>161088.59482959233</c:v>
                      </c:pt>
                      <c:pt idx="125">
                        <c:v>162349.56079273953</c:v>
                      </c:pt>
                      <c:pt idx="126">
                        <c:v>163610.52675588673</c:v>
                      </c:pt>
                      <c:pt idx="127">
                        <c:v>164871.49271903391</c:v>
                      </c:pt>
                      <c:pt idx="128">
                        <c:v>166132.45868218111</c:v>
                      </c:pt>
                      <c:pt idx="129">
                        <c:v>167393.42464532831</c:v>
                      </c:pt>
                      <c:pt idx="130">
                        <c:v>168654.40179905744</c:v>
                      </c:pt>
                      <c:pt idx="131">
                        <c:v>169915.36776220461</c:v>
                      </c:pt>
                      <c:pt idx="132">
                        <c:v>171176.33372535181</c:v>
                      </c:pt>
                      <c:pt idx="133">
                        <c:v>172437.29968849901</c:v>
                      </c:pt>
                      <c:pt idx="134">
                        <c:v>173698.26565164622</c:v>
                      </c:pt>
                      <c:pt idx="135">
                        <c:v>174959.23161479339</c:v>
                      </c:pt>
                      <c:pt idx="136">
                        <c:v>176220.19757794059</c:v>
                      </c:pt>
                      <c:pt idx="137">
                        <c:v>177481.16354108779</c:v>
                      </c:pt>
                      <c:pt idx="138">
                        <c:v>178742.14069481692</c:v>
                      </c:pt>
                      <c:pt idx="139">
                        <c:v>180003.10665796412</c:v>
                      </c:pt>
                      <c:pt idx="140">
                        <c:v>181264.07262111129</c:v>
                      </c:pt>
                      <c:pt idx="141">
                        <c:v>182525.03858425849</c:v>
                      </c:pt>
                      <c:pt idx="142">
                        <c:v>183786.0045474057</c:v>
                      </c:pt>
                      <c:pt idx="143">
                        <c:v>185046.97051055287</c:v>
                      </c:pt>
                      <c:pt idx="144">
                        <c:v>186307.93647370007</c:v>
                      </c:pt>
                      <c:pt idx="145">
                        <c:v>187568.9136274292</c:v>
                      </c:pt>
                      <c:pt idx="146">
                        <c:v>188829.8795905764</c:v>
                      </c:pt>
                      <c:pt idx="147">
                        <c:v>190090.83436314165</c:v>
                      </c:pt>
                      <c:pt idx="148">
                        <c:v>191351.81151687077</c:v>
                      </c:pt>
                      <c:pt idx="149">
                        <c:v>192612.7886705999</c:v>
                      </c:pt>
                      <c:pt idx="150">
                        <c:v>193873.74344316518</c:v>
                      </c:pt>
                      <c:pt idx="151">
                        <c:v>195134.7205968943</c:v>
                      </c:pt>
                      <c:pt idx="152">
                        <c:v>196395.67536945955</c:v>
                      </c:pt>
                      <c:pt idx="153">
                        <c:v>197656.65252318868</c:v>
                      </c:pt>
                      <c:pt idx="154">
                        <c:v>198917.60729575393</c:v>
                      </c:pt>
                      <c:pt idx="155">
                        <c:v>200178.58444948308</c:v>
                      </c:pt>
                      <c:pt idx="156">
                        <c:v>201439.53922204833</c:v>
                      </c:pt>
                      <c:pt idx="157">
                        <c:v>202700.51637577746</c:v>
                      </c:pt>
                      <c:pt idx="158">
                        <c:v>203961.49352950658</c:v>
                      </c:pt>
                      <c:pt idx="159">
                        <c:v>205222.44830207183</c:v>
                      </c:pt>
                      <c:pt idx="160">
                        <c:v>206483.42545580099</c:v>
                      </c:pt>
                      <c:pt idx="161">
                        <c:v>207744.38022836624</c:v>
                      </c:pt>
                      <c:pt idx="162">
                        <c:v>209005.35738209536</c:v>
                      </c:pt>
                      <c:pt idx="163">
                        <c:v>210266.31215466061</c:v>
                      </c:pt>
                      <c:pt idx="164">
                        <c:v>211527.28930838974</c:v>
                      </c:pt>
                      <c:pt idx="165">
                        <c:v>212788.26646211886</c:v>
                      </c:pt>
                      <c:pt idx="166">
                        <c:v>214049.22123468414</c:v>
                      </c:pt>
                      <c:pt idx="167">
                        <c:v>215310.19838841326</c:v>
                      </c:pt>
                      <c:pt idx="168">
                        <c:v>216571.15316097852</c:v>
                      </c:pt>
                      <c:pt idx="169">
                        <c:v>217832.13031470764</c:v>
                      </c:pt>
                      <c:pt idx="170">
                        <c:v>219093.08508727289</c:v>
                      </c:pt>
                      <c:pt idx="171">
                        <c:v>220354.06224100204</c:v>
                      </c:pt>
                      <c:pt idx="172">
                        <c:v>221615.03939473117</c:v>
                      </c:pt>
                      <c:pt idx="173">
                        <c:v>222875.99416729642</c:v>
                      </c:pt>
                      <c:pt idx="174">
                        <c:v>224136.97132102554</c:v>
                      </c:pt>
                      <c:pt idx="175">
                        <c:v>225397.9260935908</c:v>
                      </c:pt>
                      <c:pt idx="176">
                        <c:v>226658.90324731995</c:v>
                      </c:pt>
                      <c:pt idx="177">
                        <c:v>227919.8580198852</c:v>
                      </c:pt>
                      <c:pt idx="178">
                        <c:v>229180.83517361432</c:v>
                      </c:pt>
                      <c:pt idx="179">
                        <c:v>230441.81232734345</c:v>
                      </c:pt>
                      <c:pt idx="180">
                        <c:v>231702.7670999087</c:v>
                      </c:pt>
                      <c:pt idx="181">
                        <c:v>232963.74425363785</c:v>
                      </c:pt>
                      <c:pt idx="182">
                        <c:v>234224.6990262031</c:v>
                      </c:pt>
                      <c:pt idx="183">
                        <c:v>235485.67617993223</c:v>
                      </c:pt>
                      <c:pt idx="184">
                        <c:v>236746.63095249748</c:v>
                      </c:pt>
                      <c:pt idx="185">
                        <c:v>238165.21626221534</c:v>
                      </c:pt>
                      <c:pt idx="186">
                        <c:v>239110.95472280314</c:v>
                      </c:pt>
                      <c:pt idx="187">
                        <c:v>240214.30133937969</c:v>
                      </c:pt>
                      <c:pt idx="188">
                        <c:v>241632.88664909752</c:v>
                      </c:pt>
                      <c:pt idx="189">
                        <c:v>242893.86380282667</c:v>
                      </c:pt>
                      <c:pt idx="190">
                        <c:v>244154.81857539192</c:v>
                      </c:pt>
                      <c:pt idx="191">
                        <c:v>245415.79572912105</c:v>
                      </c:pt>
                      <c:pt idx="192">
                        <c:v>246676.7505016863</c:v>
                      </c:pt>
                      <c:pt idx="193">
                        <c:v>247937.72765541542</c:v>
                      </c:pt>
                      <c:pt idx="194">
                        <c:v>249198.6824279807</c:v>
                      </c:pt>
                      <c:pt idx="195">
                        <c:v>250459.65958170983</c:v>
                      </c:pt>
                      <c:pt idx="196">
                        <c:v>251720.63673543895</c:v>
                      </c:pt>
                      <c:pt idx="197">
                        <c:v>252981.5915080042</c:v>
                      </c:pt>
                      <c:pt idx="198">
                        <c:v>254242.56866173333</c:v>
                      </c:pt>
                      <c:pt idx="199">
                        <c:v>255503.52343429861</c:v>
                      </c:pt>
                      <c:pt idx="200">
                        <c:v>256764.50058802773</c:v>
                      </c:pt>
                      <c:pt idx="201">
                        <c:v>258025.45536059298</c:v>
                      </c:pt>
                      <c:pt idx="202">
                        <c:v>259286.43251432211</c:v>
                      </c:pt>
                      <c:pt idx="203">
                        <c:v>260547.40966805123</c:v>
                      </c:pt>
                      <c:pt idx="204">
                        <c:v>261808.36444061651</c:v>
                      </c:pt>
                      <c:pt idx="205">
                        <c:v>263069.34159434563</c:v>
                      </c:pt>
                      <c:pt idx="206">
                        <c:v>264330.29636691086</c:v>
                      </c:pt>
                      <c:pt idx="207">
                        <c:v>265591.27352064004</c:v>
                      </c:pt>
                      <c:pt idx="208">
                        <c:v>266852.22829320526</c:v>
                      </c:pt>
                      <c:pt idx="209">
                        <c:v>268113.20544693439</c:v>
                      </c:pt>
                      <c:pt idx="210">
                        <c:v>269374.16021949967</c:v>
                      </c:pt>
                      <c:pt idx="211">
                        <c:v>270635.13737322879</c:v>
                      </c:pt>
                      <c:pt idx="212">
                        <c:v>271896.11452695791</c:v>
                      </c:pt>
                      <c:pt idx="213">
                        <c:v>273157.06929952319</c:v>
                      </c:pt>
                      <c:pt idx="214">
                        <c:v>274418.04645325232</c:v>
                      </c:pt>
                      <c:pt idx="215">
                        <c:v>275679.00122581754</c:v>
                      </c:pt>
                      <c:pt idx="216">
                        <c:v>276939.97837954666</c:v>
                      </c:pt>
                      <c:pt idx="217">
                        <c:v>278200.93315211195</c:v>
                      </c:pt>
                      <c:pt idx="218">
                        <c:v>279461.91030584107</c:v>
                      </c:pt>
                      <c:pt idx="219">
                        <c:v>280722.88745957019</c:v>
                      </c:pt>
                      <c:pt idx="220">
                        <c:v>281983.84223213547</c:v>
                      </c:pt>
                      <c:pt idx="221">
                        <c:v>283244.8193858646</c:v>
                      </c:pt>
                      <c:pt idx="222">
                        <c:v>284505.77415842982</c:v>
                      </c:pt>
                      <c:pt idx="223">
                        <c:v>285766.751312159</c:v>
                      </c:pt>
                      <c:pt idx="224">
                        <c:v>287027.70608472422</c:v>
                      </c:pt>
                      <c:pt idx="225">
                        <c:v>288288.68323845335</c:v>
                      </c:pt>
                      <c:pt idx="226">
                        <c:v>289549.66039218247</c:v>
                      </c:pt>
                      <c:pt idx="227">
                        <c:v>290810.61516474775</c:v>
                      </c:pt>
                      <c:pt idx="228">
                        <c:v>292071.59231847688</c:v>
                      </c:pt>
                      <c:pt idx="229">
                        <c:v>293332.54709104216</c:v>
                      </c:pt>
                      <c:pt idx="230">
                        <c:v>294593.52424477128</c:v>
                      </c:pt>
                      <c:pt idx="231">
                        <c:v>295854.4790173365</c:v>
                      </c:pt>
                      <c:pt idx="232">
                        <c:v>297115.45617106563</c:v>
                      </c:pt>
                      <c:pt idx="233">
                        <c:v>298376.43332479481</c:v>
                      </c:pt>
                      <c:pt idx="234">
                        <c:v>299637.38809736003</c:v>
                      </c:pt>
                      <c:pt idx="235">
                        <c:v>300898.36525108916</c:v>
                      </c:pt>
                      <c:pt idx="236">
                        <c:v>302159.32002365444</c:v>
                      </c:pt>
                      <c:pt idx="237">
                        <c:v>303420.29717738356</c:v>
                      </c:pt>
                      <c:pt idx="238">
                        <c:v>304681.25194994884</c:v>
                      </c:pt>
                      <c:pt idx="239">
                        <c:v>305942.22910367796</c:v>
                      </c:pt>
                      <c:pt idx="240">
                        <c:v>307203.18387624319</c:v>
                      </c:pt>
                      <c:pt idx="241">
                        <c:v>308464.16102997231</c:v>
                      </c:pt>
                      <c:pt idx="242">
                        <c:v>309725.13818370143</c:v>
                      </c:pt>
                      <c:pt idx="243">
                        <c:v>310986.09295626672</c:v>
                      </c:pt>
                      <c:pt idx="244">
                        <c:v>312247.07010999584</c:v>
                      </c:pt>
                      <c:pt idx="245">
                        <c:v>313508.02488256112</c:v>
                      </c:pt>
                      <c:pt idx="246">
                        <c:v>314769.00203629024</c:v>
                      </c:pt>
                      <c:pt idx="247">
                        <c:v>316029.95680885547</c:v>
                      </c:pt>
                      <c:pt idx="248">
                        <c:v>317290.93396258459</c:v>
                      </c:pt>
                      <c:pt idx="249">
                        <c:v>318551.91111631377</c:v>
                      </c:pt>
                      <c:pt idx="250">
                        <c:v>319812.86588887899</c:v>
                      </c:pt>
                      <c:pt idx="251">
                        <c:v>321073.84304260812</c:v>
                      </c:pt>
                      <c:pt idx="252">
                        <c:v>322334.7978151734</c:v>
                      </c:pt>
                      <c:pt idx="253">
                        <c:v>323595.77496890252</c:v>
                      </c:pt>
                      <c:pt idx="254">
                        <c:v>324856.7297414678</c:v>
                      </c:pt>
                      <c:pt idx="255">
                        <c:v>326117.70689519693</c:v>
                      </c:pt>
                      <c:pt idx="256">
                        <c:v>327378.68404892605</c:v>
                      </c:pt>
                      <c:pt idx="257">
                        <c:v>328639.63882149127</c:v>
                      </c:pt>
                      <c:pt idx="258">
                        <c:v>329900.6159752204</c:v>
                      </c:pt>
                      <c:pt idx="259">
                        <c:v>331161.57074778568</c:v>
                      </c:pt>
                      <c:pt idx="260">
                        <c:v>332422.5479015148</c:v>
                      </c:pt>
                      <c:pt idx="261">
                        <c:v>333683.50267408008</c:v>
                      </c:pt>
                      <c:pt idx="262">
                        <c:v>334944.47982780921</c:v>
                      </c:pt>
                      <c:pt idx="263">
                        <c:v>336205.45698153833</c:v>
                      </c:pt>
                      <c:pt idx="264">
                        <c:v>337466.41175410355</c:v>
                      </c:pt>
                      <c:pt idx="265">
                        <c:v>338727.38890783273</c:v>
                      </c:pt>
                      <c:pt idx="266">
                        <c:v>339988.34368039796</c:v>
                      </c:pt>
                      <c:pt idx="267">
                        <c:v>341249.32083412708</c:v>
                      </c:pt>
                      <c:pt idx="268">
                        <c:v>342510.27560669236</c:v>
                      </c:pt>
                      <c:pt idx="269">
                        <c:v>343771.25276042148</c:v>
                      </c:pt>
                      <c:pt idx="270">
                        <c:v>345032.20753298677</c:v>
                      </c:pt>
                      <c:pt idx="271">
                        <c:v>346293.18468671589</c:v>
                      </c:pt>
                      <c:pt idx="272">
                        <c:v>347554.16184044501</c:v>
                      </c:pt>
                      <c:pt idx="273">
                        <c:v>348815.11661301024</c:v>
                      </c:pt>
                      <c:pt idx="274">
                        <c:v>350076.09376673936</c:v>
                      </c:pt>
                      <c:pt idx="275">
                        <c:v>351337.04853930464</c:v>
                      </c:pt>
                      <c:pt idx="276">
                        <c:v>352598.02569303376</c:v>
                      </c:pt>
                      <c:pt idx="277">
                        <c:v>353858.98046559904</c:v>
                      </c:pt>
                      <c:pt idx="278">
                        <c:v>355119.95761932817</c:v>
                      </c:pt>
                      <c:pt idx="279">
                        <c:v>356380.93477305729</c:v>
                      </c:pt>
                      <c:pt idx="280">
                        <c:v>357641.88954562257</c:v>
                      </c:pt>
                      <c:pt idx="281">
                        <c:v>358902.8666993517</c:v>
                      </c:pt>
                      <c:pt idx="282">
                        <c:v>360163.82147191692</c:v>
                      </c:pt>
                      <c:pt idx="283">
                        <c:v>361424.79862564604</c:v>
                      </c:pt>
                      <c:pt idx="284">
                        <c:v>362685.75339821132</c:v>
                      </c:pt>
                      <c:pt idx="285">
                        <c:v>363946.73055194045</c:v>
                      </c:pt>
                      <c:pt idx="286">
                        <c:v>365207.70770566957</c:v>
                      </c:pt>
                      <c:pt idx="287">
                        <c:v>366468.66247823485</c:v>
                      </c:pt>
                      <c:pt idx="288">
                        <c:v>367729.63963196398</c:v>
                      </c:pt>
                      <c:pt idx="289">
                        <c:v>368990.5944045292</c:v>
                      </c:pt>
                      <c:pt idx="290">
                        <c:v>370251.57155825832</c:v>
                      </c:pt>
                      <c:pt idx="291">
                        <c:v>371512.5263308236</c:v>
                      </c:pt>
                      <c:pt idx="292">
                        <c:v>372773.50348455273</c:v>
                      </c:pt>
                      <c:pt idx="293">
                        <c:v>374034.48063828185</c:v>
                      </c:pt>
                      <c:pt idx="294">
                        <c:v>375295.43541084713</c:v>
                      </c:pt>
                      <c:pt idx="295">
                        <c:v>376556.41256457625</c:v>
                      </c:pt>
                      <c:pt idx="296">
                        <c:v>377817.36733714154</c:v>
                      </c:pt>
                      <c:pt idx="297">
                        <c:v>379078.32210970676</c:v>
                      </c:pt>
                      <c:pt idx="298">
                        <c:v>380339.32164459978</c:v>
                      </c:pt>
                      <c:pt idx="299">
                        <c:v>381600.27641716501</c:v>
                      </c:pt>
                      <c:pt idx="300">
                        <c:v>382861.23118973029</c:v>
                      </c:pt>
                      <c:pt idx="301">
                        <c:v>384122.23072462331</c:v>
                      </c:pt>
                      <c:pt idx="302">
                        <c:v>385383.18549718853</c:v>
                      </c:pt>
                      <c:pt idx="303">
                        <c:v>386644.14026975381</c:v>
                      </c:pt>
                      <c:pt idx="304">
                        <c:v>387905.09504231904</c:v>
                      </c:pt>
                      <c:pt idx="305">
                        <c:v>389166.09457721206</c:v>
                      </c:pt>
                      <c:pt idx="306">
                        <c:v>390427.04934977734</c:v>
                      </c:pt>
                      <c:pt idx="307">
                        <c:v>391688.00412234257</c:v>
                      </c:pt>
                      <c:pt idx="308">
                        <c:v>392949.00365723559</c:v>
                      </c:pt>
                      <c:pt idx="309">
                        <c:v>394209.95842980081</c:v>
                      </c:pt>
                      <c:pt idx="310">
                        <c:v>395470.91320236609</c:v>
                      </c:pt>
                      <c:pt idx="311">
                        <c:v>396731.86797493132</c:v>
                      </c:pt>
                      <c:pt idx="312">
                        <c:v>397992.86750982434</c:v>
                      </c:pt>
                      <c:pt idx="313">
                        <c:v>399253.82228238962</c:v>
                      </c:pt>
                      <c:pt idx="314">
                        <c:v>400514.77705495484</c:v>
                      </c:pt>
                      <c:pt idx="315">
                        <c:v>401775.73182752013</c:v>
                      </c:pt>
                      <c:pt idx="316">
                        <c:v>403036.73136241309</c:v>
                      </c:pt>
                      <c:pt idx="317">
                        <c:v>404297.68613497837</c:v>
                      </c:pt>
                      <c:pt idx="318">
                        <c:v>405558.64090754365</c:v>
                      </c:pt>
                      <c:pt idx="319">
                        <c:v>406819.64044243662</c:v>
                      </c:pt>
                      <c:pt idx="320">
                        <c:v>408080.5952150019</c:v>
                      </c:pt>
                      <c:pt idx="321">
                        <c:v>409341.54998756712</c:v>
                      </c:pt>
                      <c:pt idx="322">
                        <c:v>410602.5047601324</c:v>
                      </c:pt>
                      <c:pt idx="323">
                        <c:v>411863.50429502543</c:v>
                      </c:pt>
                      <c:pt idx="324">
                        <c:v>413124.45906759065</c:v>
                      </c:pt>
                      <c:pt idx="325">
                        <c:v>414385.41384015593</c:v>
                      </c:pt>
                      <c:pt idx="326">
                        <c:v>415646.4133750489</c:v>
                      </c:pt>
                      <c:pt idx="327">
                        <c:v>417064.97630360292</c:v>
                      </c:pt>
                      <c:pt idx="328">
                        <c:v>418010.71476419072</c:v>
                      </c:pt>
                      <c:pt idx="329">
                        <c:v>419429.27769274468</c:v>
                      </c:pt>
                      <c:pt idx="330">
                        <c:v>420847.88538362639</c:v>
                      </c:pt>
                      <c:pt idx="331">
                        <c:v>421793.62384421425</c:v>
                      </c:pt>
                      <c:pt idx="332">
                        <c:v>423212.18677276821</c:v>
                      </c:pt>
                      <c:pt idx="333">
                        <c:v>424630.79446364992</c:v>
                      </c:pt>
                      <c:pt idx="334">
                        <c:v>425576.53292423772</c:v>
                      </c:pt>
                      <c:pt idx="335">
                        <c:v>426995.09585279174</c:v>
                      </c:pt>
                      <c:pt idx="336">
                        <c:v>428413.70354367344</c:v>
                      </c:pt>
                      <c:pt idx="337">
                        <c:v>429359.3972419335</c:v>
                      </c:pt>
                      <c:pt idx="338">
                        <c:v>430778.00493281527</c:v>
                      </c:pt>
                      <c:pt idx="339">
                        <c:v>432196.61262369697</c:v>
                      </c:pt>
                      <c:pt idx="340">
                        <c:v>433142.30632195703</c:v>
                      </c:pt>
                      <c:pt idx="341">
                        <c:v>434560.91401283874</c:v>
                      </c:pt>
                      <c:pt idx="342">
                        <c:v>435979.47694139276</c:v>
                      </c:pt>
                      <c:pt idx="343">
                        <c:v>436925.21540198056</c:v>
                      </c:pt>
                      <c:pt idx="344">
                        <c:v>438343.82309286227</c:v>
                      </c:pt>
                      <c:pt idx="345">
                        <c:v>439762.38602141623</c:v>
                      </c:pt>
                      <c:pt idx="346">
                        <c:v>440708.12448200409</c:v>
                      </c:pt>
                      <c:pt idx="347">
                        <c:v>442126.73217288579</c:v>
                      </c:pt>
                      <c:pt idx="348">
                        <c:v>443545.29510143975</c:v>
                      </c:pt>
                      <c:pt idx="349">
                        <c:v>444491.03356202756</c:v>
                      </c:pt>
                      <c:pt idx="350">
                        <c:v>445909.59649058158</c:v>
                      </c:pt>
                      <c:pt idx="351">
                        <c:v>447328.20418146328</c:v>
                      </c:pt>
                      <c:pt idx="352">
                        <c:v>448273.94264205109</c:v>
                      </c:pt>
                      <c:pt idx="353">
                        <c:v>449692.50557060505</c:v>
                      </c:pt>
                      <c:pt idx="354">
                        <c:v>451111.11326148681</c:v>
                      </c:pt>
                      <c:pt idx="355">
                        <c:v>452056.85172207461</c:v>
                      </c:pt>
                      <c:pt idx="356">
                        <c:v>453475.41465062858</c:v>
                      </c:pt>
                      <c:pt idx="357">
                        <c:v>454894.02234151034</c:v>
                      </c:pt>
                      <c:pt idx="358">
                        <c:v>455839.7160397704</c:v>
                      </c:pt>
                      <c:pt idx="359">
                        <c:v>457258.3237306521</c:v>
                      </c:pt>
                      <c:pt idx="360">
                        <c:v>458676.93142153381</c:v>
                      </c:pt>
                      <c:pt idx="361">
                        <c:v>459622.62511979393</c:v>
                      </c:pt>
                      <c:pt idx="362">
                        <c:v>461041.23281067563</c:v>
                      </c:pt>
                      <c:pt idx="363">
                        <c:v>462459.79573922959</c:v>
                      </c:pt>
                      <c:pt idx="364">
                        <c:v>463405.5341998174</c:v>
                      </c:pt>
                      <c:pt idx="365">
                        <c:v>464824.14189069916</c:v>
                      </c:pt>
                      <c:pt idx="366">
                        <c:v>466242.70481925312</c:v>
                      </c:pt>
                      <c:pt idx="367">
                        <c:v>467188.44327984093</c:v>
                      </c:pt>
                      <c:pt idx="368">
                        <c:v>468607.00620839489</c:v>
                      </c:pt>
                      <c:pt idx="369">
                        <c:v>470025.61389927665</c:v>
                      </c:pt>
                      <c:pt idx="370">
                        <c:v>470971.35235986445</c:v>
                      </c:pt>
                      <c:pt idx="371">
                        <c:v>472389.91528841842</c:v>
                      </c:pt>
                      <c:pt idx="372">
                        <c:v>473808.52297930018</c:v>
                      </c:pt>
                      <c:pt idx="373">
                        <c:v>474754.26143988798</c:v>
                      </c:pt>
                      <c:pt idx="374">
                        <c:v>476172.82436844194</c:v>
                      </c:pt>
                      <c:pt idx="375">
                        <c:v>477591.43205932365</c:v>
                      </c:pt>
                      <c:pt idx="376">
                        <c:v>479009.99498787767</c:v>
                      </c:pt>
                      <c:pt idx="377">
                        <c:v>479955.73344846547</c:v>
                      </c:pt>
                      <c:pt idx="378">
                        <c:v>481374.34113934718</c:v>
                      </c:pt>
                      <c:pt idx="379">
                        <c:v>482792.90406790114</c:v>
                      </c:pt>
                      <c:pt idx="380">
                        <c:v>483738.642528489</c:v>
                      </c:pt>
                      <c:pt idx="381">
                        <c:v>485157.20545704296</c:v>
                      </c:pt>
                      <c:pt idx="382">
                        <c:v>486575.81314792467</c:v>
                      </c:pt>
                      <c:pt idx="383">
                        <c:v>487521.55160851247</c:v>
                      </c:pt>
                      <c:pt idx="384">
                        <c:v>488940.11453706649</c:v>
                      </c:pt>
                      <c:pt idx="385">
                        <c:v>490358.72222794819</c:v>
                      </c:pt>
                      <c:pt idx="386">
                        <c:v>491304.460688536</c:v>
                      </c:pt>
                      <c:pt idx="387">
                        <c:v>492723.02361708996</c:v>
                      </c:pt>
                      <c:pt idx="388">
                        <c:v>494141.63130797172</c:v>
                      </c:pt>
                      <c:pt idx="389">
                        <c:v>495087.32500623178</c:v>
                      </c:pt>
                      <c:pt idx="390">
                        <c:v>496505.93269711349</c:v>
                      </c:pt>
                      <c:pt idx="391">
                        <c:v>497924.54038799525</c:v>
                      </c:pt>
                      <c:pt idx="392">
                        <c:v>498870.23408625531</c:v>
                      </c:pt>
                      <c:pt idx="393">
                        <c:v>500288.84177713702</c:v>
                      </c:pt>
                      <c:pt idx="394">
                        <c:v>501707.40470569098</c:v>
                      </c:pt>
                      <c:pt idx="395">
                        <c:v>502653.14316627884</c:v>
                      </c:pt>
                      <c:pt idx="396">
                        <c:v>504071.75085716054</c:v>
                      </c:pt>
                      <c:pt idx="397">
                        <c:v>505490.3137857145</c:v>
                      </c:pt>
                      <c:pt idx="398">
                        <c:v>506436.05224630231</c:v>
                      </c:pt>
                      <c:pt idx="399">
                        <c:v>507854.65993718407</c:v>
                      </c:pt>
                      <c:pt idx="400">
                        <c:v>509273.22286573803</c:v>
                      </c:pt>
                      <c:pt idx="401">
                        <c:v>510218.96132632584</c:v>
                      </c:pt>
                      <c:pt idx="402">
                        <c:v>511637.5242548798</c:v>
                      </c:pt>
                      <c:pt idx="403">
                        <c:v>513056.13194576156</c:v>
                      </c:pt>
                      <c:pt idx="404">
                        <c:v>514001.87040634936</c:v>
                      </c:pt>
                      <c:pt idx="405">
                        <c:v>515420.43333490333</c:v>
                      </c:pt>
                      <c:pt idx="406">
                        <c:v>516839.04102578503</c:v>
                      </c:pt>
                      <c:pt idx="407">
                        <c:v>517784.77948637289</c:v>
                      </c:pt>
                      <c:pt idx="408">
                        <c:v>519203.34241492685</c:v>
                      </c:pt>
                      <c:pt idx="409">
                        <c:v>520621.95010580856</c:v>
                      </c:pt>
                      <c:pt idx="410">
                        <c:v>521567.64380406862</c:v>
                      </c:pt>
                      <c:pt idx="411">
                        <c:v>522986.25149495038</c:v>
                      </c:pt>
                      <c:pt idx="412">
                        <c:v>524404.85918583209</c:v>
                      </c:pt>
                      <c:pt idx="413">
                        <c:v>525350.55288409221</c:v>
                      </c:pt>
                      <c:pt idx="414">
                        <c:v>527084.37688695127</c:v>
                      </c:pt>
                      <c:pt idx="415">
                        <c:v>528345.37642184435</c:v>
                      </c:pt>
                      <c:pt idx="416">
                        <c:v>529606.33119440963</c:v>
                      </c:pt>
                      <c:pt idx="417">
                        <c:v>530867.2859669748</c:v>
                      </c:pt>
                      <c:pt idx="418">
                        <c:v>532128.28550186788</c:v>
                      </c:pt>
                      <c:pt idx="419">
                        <c:v>533389.24027443305</c:v>
                      </c:pt>
                      <c:pt idx="420">
                        <c:v>534650.19504699833</c:v>
                      </c:pt>
                      <c:pt idx="421">
                        <c:v>535911.14981956361</c:v>
                      </c:pt>
                      <c:pt idx="422">
                        <c:v>537172.14935445657</c:v>
                      </c:pt>
                      <c:pt idx="423">
                        <c:v>538433.10412702186</c:v>
                      </c:pt>
                      <c:pt idx="424">
                        <c:v>539694.05889958714</c:v>
                      </c:pt>
                      <c:pt idx="425">
                        <c:v>540955.01367215242</c:v>
                      </c:pt>
                      <c:pt idx="426">
                        <c:v>542216.01320704538</c:v>
                      </c:pt>
                      <c:pt idx="427">
                        <c:v>543476.96797961066</c:v>
                      </c:pt>
                      <c:pt idx="428">
                        <c:v>544737.92275217595</c:v>
                      </c:pt>
                      <c:pt idx="429">
                        <c:v>545998.92228706891</c:v>
                      </c:pt>
                      <c:pt idx="430">
                        <c:v>547259.87705963419</c:v>
                      </c:pt>
                      <c:pt idx="431">
                        <c:v>548520.83183219947</c:v>
                      </c:pt>
                      <c:pt idx="432">
                        <c:v>549781.78660476464</c:v>
                      </c:pt>
                      <c:pt idx="433">
                        <c:v>551042.78613965772</c:v>
                      </c:pt>
                      <c:pt idx="434">
                        <c:v>552303.74091222289</c:v>
                      </c:pt>
                      <c:pt idx="435">
                        <c:v>553564.69568478817</c:v>
                      </c:pt>
                      <c:pt idx="436">
                        <c:v>554825.69521968125</c:v>
                      </c:pt>
                      <c:pt idx="437">
                        <c:v>556244.25814823515</c:v>
                      </c:pt>
                      <c:pt idx="438">
                        <c:v>557032.38845283422</c:v>
                      </c:pt>
                      <c:pt idx="439">
                        <c:v>558608.55953737698</c:v>
                      </c:pt>
                      <c:pt idx="440">
                        <c:v>560184.77538424742</c:v>
                      </c:pt>
                      <c:pt idx="441">
                        <c:v>560972.90568884648</c:v>
                      </c:pt>
                      <c:pt idx="442">
                        <c:v>562549.12153571693</c:v>
                      </c:pt>
                      <c:pt idx="443">
                        <c:v>564125.29262025969</c:v>
                      </c:pt>
                      <c:pt idx="444">
                        <c:v>564913.42292485875</c:v>
                      </c:pt>
                      <c:pt idx="445">
                        <c:v>566174.37769742403</c:v>
                      </c:pt>
                      <c:pt idx="446">
                        <c:v>567435.3324699892</c:v>
                      </c:pt>
                      <c:pt idx="447">
                        <c:v>568538.67908656574</c:v>
                      </c:pt>
                      <c:pt idx="448">
                        <c:v>569957.28677744756</c:v>
                      </c:pt>
                      <c:pt idx="449">
                        <c:v>571218.24155001272</c:v>
                      </c:pt>
                      <c:pt idx="450">
                        <c:v>572479.24108490581</c:v>
                      </c:pt>
                      <c:pt idx="451">
                        <c:v>573740.19585747097</c:v>
                      </c:pt>
                      <c:pt idx="452">
                        <c:v>574843.54247404751</c:v>
                      </c:pt>
                      <c:pt idx="453">
                        <c:v>576262.10540260153</c:v>
                      </c:pt>
                      <c:pt idx="454">
                        <c:v>577523.1049374945</c:v>
                      </c:pt>
                      <c:pt idx="455">
                        <c:v>578626.45155407104</c:v>
                      </c:pt>
                      <c:pt idx="456">
                        <c:v>580045.01448262506</c:v>
                      </c:pt>
                      <c:pt idx="457">
                        <c:v>581306.01401751803</c:v>
                      </c:pt>
                      <c:pt idx="458">
                        <c:v>582566.96879008331</c:v>
                      </c:pt>
                      <c:pt idx="459">
                        <c:v>583827.92356264859</c:v>
                      </c:pt>
                      <c:pt idx="460">
                        <c:v>585088.87833521387</c:v>
                      </c:pt>
                      <c:pt idx="461">
                        <c:v>586349.87787010684</c:v>
                      </c:pt>
                      <c:pt idx="462">
                        <c:v>587610.83264267212</c:v>
                      </c:pt>
                      <c:pt idx="463">
                        <c:v>588871.7874152374</c:v>
                      </c:pt>
                      <c:pt idx="464">
                        <c:v>590132.78695013036</c:v>
                      </c:pt>
                      <c:pt idx="465">
                        <c:v>591393.74172269565</c:v>
                      </c:pt>
                      <c:pt idx="466">
                        <c:v>592654.69649526081</c:v>
                      </c:pt>
                      <c:pt idx="467">
                        <c:v>593915.65126782609</c:v>
                      </c:pt>
                      <c:pt idx="468">
                        <c:v>595176.65080271917</c:v>
                      </c:pt>
                      <c:pt idx="469">
                        <c:v>596437.60557528434</c:v>
                      </c:pt>
                      <c:pt idx="470">
                        <c:v>597698.56034784962</c:v>
                      </c:pt>
                      <c:pt idx="471">
                        <c:v>598959.55988274259</c:v>
                      </c:pt>
                      <c:pt idx="472">
                        <c:v>600220.51465530787</c:v>
                      </c:pt>
                      <c:pt idx="473">
                        <c:v>601481.46942787315</c:v>
                      </c:pt>
                      <c:pt idx="474">
                        <c:v>602742.42420043843</c:v>
                      </c:pt>
                      <c:pt idx="475">
                        <c:v>604003.42373533139</c:v>
                      </c:pt>
                      <c:pt idx="476">
                        <c:v>605264.37850789668</c:v>
                      </c:pt>
                      <c:pt idx="477">
                        <c:v>606525.33328046196</c:v>
                      </c:pt>
                      <c:pt idx="478">
                        <c:v>607786.33281535492</c:v>
                      </c:pt>
                      <c:pt idx="479">
                        <c:v>609047.2875879202</c:v>
                      </c:pt>
                      <c:pt idx="480">
                        <c:v>610308.24236048548</c:v>
                      </c:pt>
                      <c:pt idx="481">
                        <c:v>611569.19713305065</c:v>
                      </c:pt>
                      <c:pt idx="482">
                        <c:v>612987.80482393247</c:v>
                      </c:pt>
                      <c:pt idx="483">
                        <c:v>613933.54328452027</c:v>
                      </c:pt>
                      <c:pt idx="484">
                        <c:v>615352.10621307418</c:v>
                      </c:pt>
                      <c:pt idx="485">
                        <c:v>616770.71390395588</c:v>
                      </c:pt>
                      <c:pt idx="486">
                        <c:v>617716.407602216</c:v>
                      </c:pt>
                      <c:pt idx="487">
                        <c:v>619135.01529309771</c:v>
                      </c:pt>
                      <c:pt idx="488">
                        <c:v>620553.62298397941</c:v>
                      </c:pt>
                      <c:pt idx="489">
                        <c:v>621499.31668223953</c:v>
                      </c:pt>
                      <c:pt idx="490">
                        <c:v>622917.92437312123</c:v>
                      </c:pt>
                      <c:pt idx="491">
                        <c:v>624336.48730167525</c:v>
                      </c:pt>
                      <c:pt idx="492">
                        <c:v>625282.22576226306</c:v>
                      </c:pt>
                      <c:pt idx="493">
                        <c:v>626700.83345314476</c:v>
                      </c:pt>
                      <c:pt idx="494">
                        <c:v>628119.39638169878</c:v>
                      </c:pt>
                      <c:pt idx="495">
                        <c:v>629065.13484228658</c:v>
                      </c:pt>
                      <c:pt idx="496">
                        <c:v>630483.74253316829</c:v>
                      </c:pt>
                      <c:pt idx="497">
                        <c:v>631744.69730573357</c:v>
                      </c:pt>
                      <c:pt idx="498">
                        <c:v>633005.65207829874</c:v>
                      </c:pt>
                      <c:pt idx="499">
                        <c:v>634266.60685086402</c:v>
                      </c:pt>
                      <c:pt idx="500">
                        <c:v>635527.6063857571</c:v>
                      </c:pt>
                      <c:pt idx="501">
                        <c:v>636788.56115832226</c:v>
                      </c:pt>
                      <c:pt idx="502">
                        <c:v>638049.51593088754</c:v>
                      </c:pt>
                      <c:pt idx="503">
                        <c:v>639310.51546578051</c:v>
                      </c:pt>
                      <c:pt idx="504">
                        <c:v>640571.47023834579</c:v>
                      </c:pt>
                      <c:pt idx="505">
                        <c:v>641832.42501091107</c:v>
                      </c:pt>
                      <c:pt idx="506">
                        <c:v>643093.37978347635</c:v>
                      </c:pt>
                      <c:pt idx="507">
                        <c:v>644354.37931836932</c:v>
                      </c:pt>
                      <c:pt idx="508">
                        <c:v>645615.3340909346</c:v>
                      </c:pt>
                      <c:pt idx="509">
                        <c:v>646876.28886349988</c:v>
                      </c:pt>
                      <c:pt idx="510">
                        <c:v>648137.28839839285</c:v>
                      </c:pt>
                      <c:pt idx="511">
                        <c:v>649398.24317095813</c:v>
                      </c:pt>
                      <c:pt idx="512">
                        <c:v>650659.19794352341</c:v>
                      </c:pt>
                      <c:pt idx="513">
                        <c:v>651920.15271608857</c:v>
                      </c:pt>
                      <c:pt idx="514">
                        <c:v>653181.15225098166</c:v>
                      </c:pt>
                      <c:pt idx="515">
                        <c:v>654442.10702354694</c:v>
                      </c:pt>
                      <c:pt idx="516">
                        <c:v>655703.0617961121</c:v>
                      </c:pt>
                      <c:pt idx="517">
                        <c:v>656964.06133100518</c:v>
                      </c:pt>
                      <c:pt idx="518">
                        <c:v>658225.01610357035</c:v>
                      </c:pt>
                      <c:pt idx="519">
                        <c:v>659485.97087613563</c:v>
                      </c:pt>
                      <c:pt idx="520">
                        <c:v>660746.92564870091</c:v>
                      </c:pt>
                      <c:pt idx="521">
                        <c:v>662007.92518359388</c:v>
                      </c:pt>
                      <c:pt idx="522">
                        <c:v>663268.87995615916</c:v>
                      </c:pt>
                      <c:pt idx="523">
                        <c:v>664529.83472872444</c:v>
                      </c:pt>
                      <c:pt idx="524">
                        <c:v>665790.83426361741</c:v>
                      </c:pt>
                      <c:pt idx="525">
                        <c:v>667051.78903618269</c:v>
                      </c:pt>
                      <c:pt idx="526">
                        <c:v>668312.74380874797</c:v>
                      </c:pt>
                      <c:pt idx="527">
                        <c:v>669573.69858131325</c:v>
                      </c:pt>
                      <c:pt idx="528">
                        <c:v>670834.69811620621</c:v>
                      </c:pt>
                      <c:pt idx="529">
                        <c:v>672095.6528887715</c:v>
                      </c:pt>
                      <c:pt idx="530">
                        <c:v>673356.60766133666</c:v>
                      </c:pt>
                      <c:pt idx="531">
                        <c:v>674617.60719622974</c:v>
                      </c:pt>
                      <c:pt idx="532">
                        <c:v>675878.56196879502</c:v>
                      </c:pt>
                      <c:pt idx="533">
                        <c:v>677139.51674136019</c:v>
                      </c:pt>
                      <c:pt idx="534">
                        <c:v>678400.47151392547</c:v>
                      </c:pt>
                      <c:pt idx="535">
                        <c:v>679661.47104881844</c:v>
                      </c:pt>
                      <c:pt idx="536">
                        <c:v>680922.42582138372</c:v>
                      </c:pt>
                      <c:pt idx="537">
                        <c:v>682183.380593949</c:v>
                      </c:pt>
                      <c:pt idx="538">
                        <c:v>683444.33536651428</c:v>
                      </c:pt>
                      <c:pt idx="539">
                        <c:v>684705.33490140724</c:v>
                      </c:pt>
                      <c:pt idx="540">
                        <c:v>685966.28967397253</c:v>
                      </c:pt>
                      <c:pt idx="541">
                        <c:v>687227.24444653781</c:v>
                      </c:pt>
                      <c:pt idx="542">
                        <c:v>688803.46029340825</c:v>
                      </c:pt>
                      <c:pt idx="543">
                        <c:v>690379.67614027869</c:v>
                      </c:pt>
                      <c:pt idx="544">
                        <c:v>691167.76168255007</c:v>
                      </c:pt>
                      <c:pt idx="545">
                        <c:v>692743.97752942052</c:v>
                      </c:pt>
                      <c:pt idx="546">
                        <c:v>694320.19337629096</c:v>
                      </c:pt>
                      <c:pt idx="547">
                        <c:v>695108.32368089003</c:v>
                      </c:pt>
                      <c:pt idx="548">
                        <c:v>696684.49476543267</c:v>
                      </c:pt>
                      <c:pt idx="549">
                        <c:v>698260.71061230311</c:v>
                      </c:pt>
                      <c:pt idx="550">
                        <c:v>699048.84091690229</c:v>
                      </c:pt>
                      <c:pt idx="551">
                        <c:v>700152.18753347872</c:v>
                      </c:pt>
                      <c:pt idx="552">
                        <c:v>701413.142306044</c:v>
                      </c:pt>
                      <c:pt idx="553">
                        <c:v>702674.09707860928</c:v>
                      </c:pt>
                      <c:pt idx="554">
                        <c:v>703935.09661350225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0310-4252-A5CF-CF6BCB66E94B}"/>
                  </c:ext>
                </c:extLst>
              </c15:ser>
            </c15:filteredScatterSeries>
          </c:ext>
        </c:extLst>
      </c:scatterChart>
      <c:valAx>
        <c:axId val="1297010495"/>
        <c:scaling>
          <c:orientation val="minMax"/>
          <c:max val="0.2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Strain</a:t>
                </a:r>
                <a:r>
                  <a:rPr lang="en-US" baseline="0"/>
                  <a:t> (ft/ft)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7019647"/>
        <c:crosses val="autoZero"/>
        <c:crossBetween val="midCat"/>
        <c:majorUnit val="5.000000000000001E-2"/>
      </c:valAx>
      <c:valAx>
        <c:axId val="1297019647"/>
        <c:scaling>
          <c:orientation val="minMax"/>
          <c:max val="8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Stress (psf)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701049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Stress</a:t>
            </a:r>
            <a:r>
              <a:rPr lang="en-US" baseline="0"/>
              <a:t> vs. Strain Diagram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10"/>
          <c:order val="10"/>
          <c:tx>
            <c:v>AVERAGE CURVE</c:v>
          </c:tx>
          <c:spPr>
            <a:ln w="19050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RESULTS!$L$22:$L$23</c:f>
              <c:numCache>
                <c:formatCode>General</c:formatCode>
                <c:ptCount val="2"/>
                <c:pt idx="0">
                  <c:v>0</c:v>
                </c:pt>
                <c:pt idx="1">
                  <c:v>0.21</c:v>
                </c:pt>
              </c:numCache>
            </c:numRef>
          </c:xVal>
          <c:yVal>
            <c:numRef>
              <c:f>RESULTS!$M$22:$M$23</c:f>
              <c:numCache>
                <c:formatCode>General</c:formatCode>
                <c:ptCount val="2"/>
                <c:pt idx="0">
                  <c:v>0</c:v>
                </c:pt>
                <c:pt idx="1">
                  <c:v>693000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A69-4D2B-9A23-E0432722BB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7010495"/>
        <c:axId val="1297019647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v>LIGHTWEIGHT 1</c:v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'LIGHTWEIGHT 1'!$J$6:$J$583</c15:sqref>
                        </c15:formulaRef>
                      </c:ext>
                    </c:extLst>
                    <c:numCache>
                      <c:formatCode>0.0000</c:formatCode>
                      <c:ptCount val="578"/>
                      <c:pt idx="0">
                        <c:v>1.8825301527976993E-3</c:v>
                      </c:pt>
                      <c:pt idx="1">
                        <c:v>2.8237950801849364E-3</c:v>
                      </c:pt>
                      <c:pt idx="2">
                        <c:v>3.7650603055953986E-3</c:v>
                      </c:pt>
                      <c:pt idx="3">
                        <c:v>3.7650603055953986E-3</c:v>
                      </c:pt>
                      <c:pt idx="4">
                        <c:v>4.7063255310058607E-3</c:v>
                      </c:pt>
                      <c:pt idx="5">
                        <c:v>4.7063255310058607E-3</c:v>
                      </c:pt>
                      <c:pt idx="6">
                        <c:v>4.7063255310058607E-3</c:v>
                      </c:pt>
                      <c:pt idx="7">
                        <c:v>5.6475901603698728E-3</c:v>
                      </c:pt>
                      <c:pt idx="8">
                        <c:v>5.6475901603698728E-3</c:v>
                      </c:pt>
                      <c:pt idx="9">
                        <c:v>5.6475901603698728E-3</c:v>
                      </c:pt>
                      <c:pt idx="10">
                        <c:v>5.6475901603698728E-3</c:v>
                      </c:pt>
                      <c:pt idx="11">
                        <c:v>5.6475901603698728E-3</c:v>
                      </c:pt>
                      <c:pt idx="12">
                        <c:v>6.588855385780335E-3</c:v>
                      </c:pt>
                      <c:pt idx="13">
                        <c:v>6.588855385780335E-3</c:v>
                      </c:pt>
                      <c:pt idx="14">
                        <c:v>6.588855385780335E-3</c:v>
                      </c:pt>
                      <c:pt idx="15">
                        <c:v>7.5301206111907971E-3</c:v>
                      </c:pt>
                      <c:pt idx="16">
                        <c:v>7.5301206111907971E-3</c:v>
                      </c:pt>
                      <c:pt idx="17">
                        <c:v>7.5301206111907971E-3</c:v>
                      </c:pt>
                      <c:pt idx="18">
                        <c:v>7.5301206111907971E-3</c:v>
                      </c:pt>
                      <c:pt idx="19">
                        <c:v>7.5301206111907971E-3</c:v>
                      </c:pt>
                      <c:pt idx="20">
                        <c:v>8.4713858366012584E-3</c:v>
                      </c:pt>
                      <c:pt idx="21">
                        <c:v>8.4713858366012584E-3</c:v>
                      </c:pt>
                      <c:pt idx="22">
                        <c:v>8.4713858366012584E-3</c:v>
                      </c:pt>
                      <c:pt idx="23">
                        <c:v>8.4713858366012584E-3</c:v>
                      </c:pt>
                      <c:pt idx="24">
                        <c:v>9.4126510620117215E-3</c:v>
                      </c:pt>
                      <c:pt idx="25">
                        <c:v>9.4126510620117215E-3</c:v>
                      </c:pt>
                      <c:pt idx="26">
                        <c:v>1.0353915691375733E-2</c:v>
                      </c:pt>
                      <c:pt idx="27">
                        <c:v>1.0353915691375733E-2</c:v>
                      </c:pt>
                      <c:pt idx="28">
                        <c:v>1.0353915691375733E-2</c:v>
                      </c:pt>
                      <c:pt idx="29">
                        <c:v>1.0353915691375733E-2</c:v>
                      </c:pt>
                      <c:pt idx="30">
                        <c:v>1.0353915691375733E-2</c:v>
                      </c:pt>
                      <c:pt idx="31">
                        <c:v>1.0353915691375733E-2</c:v>
                      </c:pt>
                      <c:pt idx="32">
                        <c:v>1.1295180320739746E-2</c:v>
                      </c:pt>
                      <c:pt idx="33">
                        <c:v>1.1295180320739746E-2</c:v>
                      </c:pt>
                      <c:pt idx="34">
                        <c:v>1.2236446142196657E-2</c:v>
                      </c:pt>
                      <c:pt idx="35">
                        <c:v>1.2236446142196657E-2</c:v>
                      </c:pt>
                      <c:pt idx="36">
                        <c:v>1.2236446142196657E-2</c:v>
                      </c:pt>
                      <c:pt idx="37">
                        <c:v>1.2236446142196657E-2</c:v>
                      </c:pt>
                      <c:pt idx="38">
                        <c:v>1.2236446142196657E-2</c:v>
                      </c:pt>
                      <c:pt idx="39">
                        <c:v>1.317771077156067E-2</c:v>
                      </c:pt>
                      <c:pt idx="40">
                        <c:v>1.317771077156067E-2</c:v>
                      </c:pt>
                      <c:pt idx="41">
                        <c:v>1.317771077156067E-2</c:v>
                      </c:pt>
                      <c:pt idx="42">
                        <c:v>1.4118976593017578E-2</c:v>
                      </c:pt>
                      <c:pt idx="43">
                        <c:v>1.4118976593017578E-2</c:v>
                      </c:pt>
                      <c:pt idx="44">
                        <c:v>1.4118976593017578E-2</c:v>
                      </c:pt>
                      <c:pt idx="45">
                        <c:v>1.4118976593017578E-2</c:v>
                      </c:pt>
                      <c:pt idx="46">
                        <c:v>1.4118976593017578E-2</c:v>
                      </c:pt>
                      <c:pt idx="47">
                        <c:v>1.5060241222381594E-2</c:v>
                      </c:pt>
                      <c:pt idx="48">
                        <c:v>1.5060241222381594E-2</c:v>
                      </c:pt>
                      <c:pt idx="49">
                        <c:v>1.5060241222381594E-2</c:v>
                      </c:pt>
                      <c:pt idx="50">
                        <c:v>1.6001505851745607E-2</c:v>
                      </c:pt>
                      <c:pt idx="51">
                        <c:v>1.6001505851745607E-2</c:v>
                      </c:pt>
                      <c:pt idx="52">
                        <c:v>1.6001505851745607E-2</c:v>
                      </c:pt>
                      <c:pt idx="53">
                        <c:v>1.6001505851745607E-2</c:v>
                      </c:pt>
                      <c:pt idx="54">
                        <c:v>1.6942771673202517E-2</c:v>
                      </c:pt>
                      <c:pt idx="55">
                        <c:v>1.6942771673202517E-2</c:v>
                      </c:pt>
                      <c:pt idx="56">
                        <c:v>1.6942771673202517E-2</c:v>
                      </c:pt>
                      <c:pt idx="57">
                        <c:v>1.6942771673202517E-2</c:v>
                      </c:pt>
                      <c:pt idx="58">
                        <c:v>1.6942771673202517E-2</c:v>
                      </c:pt>
                      <c:pt idx="59">
                        <c:v>1.7884036302566533E-2</c:v>
                      </c:pt>
                      <c:pt idx="60">
                        <c:v>1.7884036302566533E-2</c:v>
                      </c:pt>
                      <c:pt idx="61">
                        <c:v>1.8825302124023443E-2</c:v>
                      </c:pt>
                      <c:pt idx="62">
                        <c:v>1.8825302124023443E-2</c:v>
                      </c:pt>
                      <c:pt idx="63">
                        <c:v>1.8825302124023443E-2</c:v>
                      </c:pt>
                      <c:pt idx="64">
                        <c:v>1.8825302124023443E-2</c:v>
                      </c:pt>
                      <c:pt idx="65">
                        <c:v>1.9766566753387452E-2</c:v>
                      </c:pt>
                      <c:pt idx="66">
                        <c:v>1.9766566753387452E-2</c:v>
                      </c:pt>
                      <c:pt idx="67">
                        <c:v>1.9766566753387452E-2</c:v>
                      </c:pt>
                      <c:pt idx="68">
                        <c:v>2.0707831382751465E-2</c:v>
                      </c:pt>
                      <c:pt idx="69">
                        <c:v>2.0707831382751465E-2</c:v>
                      </c:pt>
                      <c:pt idx="70">
                        <c:v>2.0707831382751465E-2</c:v>
                      </c:pt>
                      <c:pt idx="71">
                        <c:v>2.1649096012115482E-2</c:v>
                      </c:pt>
                      <c:pt idx="72">
                        <c:v>2.1649096012115482E-2</c:v>
                      </c:pt>
                      <c:pt idx="73">
                        <c:v>2.1649096012115482E-2</c:v>
                      </c:pt>
                      <c:pt idx="74">
                        <c:v>2.2590360641479491E-2</c:v>
                      </c:pt>
                      <c:pt idx="75">
                        <c:v>2.2590360641479491E-2</c:v>
                      </c:pt>
                      <c:pt idx="76">
                        <c:v>2.2590360641479491E-2</c:v>
                      </c:pt>
                      <c:pt idx="77">
                        <c:v>2.2590360641479491E-2</c:v>
                      </c:pt>
                      <c:pt idx="78">
                        <c:v>2.3531627655029298E-2</c:v>
                      </c:pt>
                      <c:pt idx="79">
                        <c:v>2.3531627655029298E-2</c:v>
                      </c:pt>
                      <c:pt idx="80">
                        <c:v>2.3531627655029298E-2</c:v>
                      </c:pt>
                      <c:pt idx="81">
                        <c:v>2.4472892284393314E-2</c:v>
                      </c:pt>
                      <c:pt idx="82">
                        <c:v>2.4472892284393314E-2</c:v>
                      </c:pt>
                      <c:pt idx="83">
                        <c:v>2.4472892284393314E-2</c:v>
                      </c:pt>
                      <c:pt idx="84">
                        <c:v>2.4472892284393314E-2</c:v>
                      </c:pt>
                      <c:pt idx="85">
                        <c:v>2.5414156913757324E-2</c:v>
                      </c:pt>
                      <c:pt idx="86">
                        <c:v>2.5414156913757324E-2</c:v>
                      </c:pt>
                      <c:pt idx="87">
                        <c:v>2.5414156913757324E-2</c:v>
                      </c:pt>
                      <c:pt idx="88">
                        <c:v>2.5414156913757324E-2</c:v>
                      </c:pt>
                      <c:pt idx="89">
                        <c:v>2.635542154312134E-2</c:v>
                      </c:pt>
                      <c:pt idx="90">
                        <c:v>2.635542154312134E-2</c:v>
                      </c:pt>
                      <c:pt idx="91">
                        <c:v>2.7296686172485353E-2</c:v>
                      </c:pt>
                      <c:pt idx="92">
                        <c:v>2.7296686172485353E-2</c:v>
                      </c:pt>
                      <c:pt idx="93">
                        <c:v>2.7296686172485353E-2</c:v>
                      </c:pt>
                      <c:pt idx="94">
                        <c:v>2.7296686172485353E-2</c:v>
                      </c:pt>
                      <c:pt idx="95">
                        <c:v>2.8237953186035156E-2</c:v>
                      </c:pt>
                      <c:pt idx="96">
                        <c:v>2.8237953186035156E-2</c:v>
                      </c:pt>
                      <c:pt idx="97">
                        <c:v>2.8237953186035156E-2</c:v>
                      </c:pt>
                      <c:pt idx="98">
                        <c:v>2.9179217815399172E-2</c:v>
                      </c:pt>
                      <c:pt idx="99">
                        <c:v>2.9179217815399172E-2</c:v>
                      </c:pt>
                      <c:pt idx="100">
                        <c:v>3.0120482444763189E-2</c:v>
                      </c:pt>
                      <c:pt idx="101">
                        <c:v>3.0120482444763189E-2</c:v>
                      </c:pt>
                      <c:pt idx="102">
                        <c:v>3.0120482444763189E-2</c:v>
                      </c:pt>
                      <c:pt idx="103">
                        <c:v>3.0120482444763189E-2</c:v>
                      </c:pt>
                      <c:pt idx="104">
                        <c:v>3.1061747074127198E-2</c:v>
                      </c:pt>
                      <c:pt idx="105">
                        <c:v>3.1061747074127198E-2</c:v>
                      </c:pt>
                      <c:pt idx="106">
                        <c:v>3.1061747074127198E-2</c:v>
                      </c:pt>
                      <c:pt idx="107">
                        <c:v>3.2003011703491215E-2</c:v>
                      </c:pt>
                      <c:pt idx="108">
                        <c:v>3.2003011703491215E-2</c:v>
                      </c:pt>
                      <c:pt idx="109">
                        <c:v>3.2003011703491215E-2</c:v>
                      </c:pt>
                      <c:pt idx="110">
                        <c:v>3.2003011703491215E-2</c:v>
                      </c:pt>
                      <c:pt idx="111">
                        <c:v>3.2944278717041017E-2</c:v>
                      </c:pt>
                      <c:pt idx="112">
                        <c:v>3.2944278717041017E-2</c:v>
                      </c:pt>
                      <c:pt idx="113">
                        <c:v>3.3885543346405034E-2</c:v>
                      </c:pt>
                      <c:pt idx="114">
                        <c:v>3.2944278717041017E-2</c:v>
                      </c:pt>
                      <c:pt idx="115">
                        <c:v>3.3885543346405034E-2</c:v>
                      </c:pt>
                      <c:pt idx="116">
                        <c:v>3.3885543346405034E-2</c:v>
                      </c:pt>
                      <c:pt idx="117">
                        <c:v>3.482680797576905E-2</c:v>
                      </c:pt>
                      <c:pt idx="118">
                        <c:v>3.482680797576905E-2</c:v>
                      </c:pt>
                      <c:pt idx="119">
                        <c:v>3.5768072605133067E-2</c:v>
                      </c:pt>
                      <c:pt idx="120">
                        <c:v>3.5768072605133067E-2</c:v>
                      </c:pt>
                      <c:pt idx="121">
                        <c:v>3.5768072605133067E-2</c:v>
                      </c:pt>
                      <c:pt idx="122">
                        <c:v>3.5768072605133067E-2</c:v>
                      </c:pt>
                      <c:pt idx="123">
                        <c:v>3.6709337234497069E-2</c:v>
                      </c:pt>
                      <c:pt idx="124">
                        <c:v>3.6709337234497069E-2</c:v>
                      </c:pt>
                      <c:pt idx="125">
                        <c:v>3.7650604248046886E-2</c:v>
                      </c:pt>
                      <c:pt idx="126">
                        <c:v>3.7650604248046886E-2</c:v>
                      </c:pt>
                      <c:pt idx="127">
                        <c:v>3.7650604248046886E-2</c:v>
                      </c:pt>
                      <c:pt idx="128">
                        <c:v>3.8591868877410888E-2</c:v>
                      </c:pt>
                      <c:pt idx="129">
                        <c:v>3.8591868877410888E-2</c:v>
                      </c:pt>
                      <c:pt idx="130">
                        <c:v>3.8591868877410888E-2</c:v>
                      </c:pt>
                      <c:pt idx="131">
                        <c:v>3.9533133506774905E-2</c:v>
                      </c:pt>
                      <c:pt idx="132">
                        <c:v>3.9533133506774905E-2</c:v>
                      </c:pt>
                      <c:pt idx="133">
                        <c:v>3.9533133506774905E-2</c:v>
                      </c:pt>
                      <c:pt idx="134">
                        <c:v>4.0474400520324708E-2</c:v>
                      </c:pt>
                      <c:pt idx="135">
                        <c:v>4.0474400520324708E-2</c:v>
                      </c:pt>
                      <c:pt idx="136">
                        <c:v>4.0474400520324708E-2</c:v>
                      </c:pt>
                      <c:pt idx="137">
                        <c:v>4.1415662765502931E-2</c:v>
                      </c:pt>
                      <c:pt idx="138">
                        <c:v>4.1415662765502931E-2</c:v>
                      </c:pt>
                      <c:pt idx="139">
                        <c:v>4.2356929779052734E-2</c:v>
                      </c:pt>
                      <c:pt idx="140">
                        <c:v>4.2356929779052734E-2</c:v>
                      </c:pt>
                      <c:pt idx="141">
                        <c:v>4.2356929779052734E-2</c:v>
                      </c:pt>
                      <c:pt idx="142">
                        <c:v>4.3298192024230964E-2</c:v>
                      </c:pt>
                      <c:pt idx="143">
                        <c:v>4.3298192024230964E-2</c:v>
                      </c:pt>
                      <c:pt idx="144">
                        <c:v>4.3298192024230964E-2</c:v>
                      </c:pt>
                      <c:pt idx="145">
                        <c:v>4.4239459037780766E-2</c:v>
                      </c:pt>
                      <c:pt idx="146">
                        <c:v>4.4239459037780766E-2</c:v>
                      </c:pt>
                      <c:pt idx="147">
                        <c:v>4.4239459037780766E-2</c:v>
                      </c:pt>
                      <c:pt idx="148">
                        <c:v>4.5180721282958983E-2</c:v>
                      </c:pt>
                      <c:pt idx="149">
                        <c:v>4.5180721282958983E-2</c:v>
                      </c:pt>
                      <c:pt idx="150">
                        <c:v>4.5180721282958983E-2</c:v>
                      </c:pt>
                      <c:pt idx="151">
                        <c:v>4.6121988296508799E-2</c:v>
                      </c:pt>
                      <c:pt idx="152">
                        <c:v>4.6121988296508799E-2</c:v>
                      </c:pt>
                      <c:pt idx="153">
                        <c:v>4.7063255310058595E-2</c:v>
                      </c:pt>
                      <c:pt idx="154">
                        <c:v>4.7063255310058595E-2</c:v>
                      </c:pt>
                      <c:pt idx="155">
                        <c:v>4.7063255310058595E-2</c:v>
                      </c:pt>
                      <c:pt idx="156">
                        <c:v>4.8004517555236825E-2</c:v>
                      </c:pt>
                      <c:pt idx="157">
                        <c:v>4.8004517555236825E-2</c:v>
                      </c:pt>
                      <c:pt idx="158">
                        <c:v>4.8945784568786628E-2</c:v>
                      </c:pt>
                      <c:pt idx="159">
                        <c:v>4.8945784568786628E-2</c:v>
                      </c:pt>
                      <c:pt idx="160">
                        <c:v>4.8945784568786628E-2</c:v>
                      </c:pt>
                      <c:pt idx="161">
                        <c:v>4.8945784568786628E-2</c:v>
                      </c:pt>
                      <c:pt idx="162">
                        <c:v>4.9887046813964844E-2</c:v>
                      </c:pt>
                      <c:pt idx="163">
                        <c:v>4.9887046813964844E-2</c:v>
                      </c:pt>
                      <c:pt idx="164">
                        <c:v>5.0828313827514647E-2</c:v>
                      </c:pt>
                      <c:pt idx="165">
                        <c:v>5.0828313827514647E-2</c:v>
                      </c:pt>
                      <c:pt idx="166">
                        <c:v>5.0828313827514647E-2</c:v>
                      </c:pt>
                      <c:pt idx="167">
                        <c:v>5.1769580841064464E-2</c:v>
                      </c:pt>
                      <c:pt idx="168">
                        <c:v>5.1769580841064464E-2</c:v>
                      </c:pt>
                      <c:pt idx="169">
                        <c:v>5.1769580841064464E-2</c:v>
                      </c:pt>
                      <c:pt idx="170">
                        <c:v>5.271084308624268E-2</c:v>
                      </c:pt>
                      <c:pt idx="171">
                        <c:v>5.271084308624268E-2</c:v>
                      </c:pt>
                      <c:pt idx="172">
                        <c:v>5.3652110099792483E-2</c:v>
                      </c:pt>
                      <c:pt idx="173">
                        <c:v>5.3652110099792483E-2</c:v>
                      </c:pt>
                      <c:pt idx="174">
                        <c:v>5.3652110099792483E-2</c:v>
                      </c:pt>
                      <c:pt idx="175">
                        <c:v>5.4593372344970706E-2</c:v>
                      </c:pt>
                      <c:pt idx="176">
                        <c:v>5.4593372344970706E-2</c:v>
                      </c:pt>
                      <c:pt idx="177">
                        <c:v>5.5534639358520509E-2</c:v>
                      </c:pt>
                      <c:pt idx="178">
                        <c:v>5.5534639358520509E-2</c:v>
                      </c:pt>
                      <c:pt idx="179">
                        <c:v>5.6475906372070311E-2</c:v>
                      </c:pt>
                      <c:pt idx="180">
                        <c:v>5.6475906372070311E-2</c:v>
                      </c:pt>
                      <c:pt idx="181">
                        <c:v>5.6475906372070311E-2</c:v>
                      </c:pt>
                      <c:pt idx="182">
                        <c:v>5.6475906372070311E-2</c:v>
                      </c:pt>
                      <c:pt idx="183">
                        <c:v>5.7417168617248542E-2</c:v>
                      </c:pt>
                      <c:pt idx="184">
                        <c:v>5.7417168617248542E-2</c:v>
                      </c:pt>
                      <c:pt idx="185">
                        <c:v>5.8358435630798344E-2</c:v>
                      </c:pt>
                      <c:pt idx="186">
                        <c:v>5.8358435630798344E-2</c:v>
                      </c:pt>
                      <c:pt idx="187">
                        <c:v>5.9299697875976561E-2</c:v>
                      </c:pt>
                      <c:pt idx="188">
                        <c:v>5.9299697875976561E-2</c:v>
                      </c:pt>
                      <c:pt idx="189">
                        <c:v>5.9299697875976561E-2</c:v>
                      </c:pt>
                      <c:pt idx="190">
                        <c:v>6.0240964889526377E-2</c:v>
                      </c:pt>
                      <c:pt idx="191">
                        <c:v>6.0240964889526377E-2</c:v>
                      </c:pt>
                      <c:pt idx="192">
                        <c:v>6.0240964889526377E-2</c:v>
                      </c:pt>
                      <c:pt idx="193">
                        <c:v>6.118223190307618E-2</c:v>
                      </c:pt>
                      <c:pt idx="194">
                        <c:v>6.118223190307618E-2</c:v>
                      </c:pt>
                      <c:pt idx="195">
                        <c:v>6.118223190307618E-2</c:v>
                      </c:pt>
                      <c:pt idx="196">
                        <c:v>6.2123494148254396E-2</c:v>
                      </c:pt>
                      <c:pt idx="197">
                        <c:v>6.2123494148254396E-2</c:v>
                      </c:pt>
                      <c:pt idx="198">
                        <c:v>6.2123494148254396E-2</c:v>
                      </c:pt>
                      <c:pt idx="199">
                        <c:v>6.306476116180422E-2</c:v>
                      </c:pt>
                      <c:pt idx="200">
                        <c:v>6.306476116180422E-2</c:v>
                      </c:pt>
                      <c:pt idx="201">
                        <c:v>6.4006023406982429E-2</c:v>
                      </c:pt>
                      <c:pt idx="202">
                        <c:v>6.4006023406982429E-2</c:v>
                      </c:pt>
                      <c:pt idx="203">
                        <c:v>6.4006023406982429E-2</c:v>
                      </c:pt>
                      <c:pt idx="204">
                        <c:v>6.4947290420532225E-2</c:v>
                      </c:pt>
                      <c:pt idx="205">
                        <c:v>6.4947290420532225E-2</c:v>
                      </c:pt>
                      <c:pt idx="206">
                        <c:v>6.5888557434082035E-2</c:v>
                      </c:pt>
                      <c:pt idx="207">
                        <c:v>6.5888557434082035E-2</c:v>
                      </c:pt>
                      <c:pt idx="208">
                        <c:v>6.5888557434082035E-2</c:v>
                      </c:pt>
                      <c:pt idx="209">
                        <c:v>6.6829819679260258E-2</c:v>
                      </c:pt>
                      <c:pt idx="210">
                        <c:v>6.6829819679260258E-2</c:v>
                      </c:pt>
                      <c:pt idx="211">
                        <c:v>6.7771086692810067E-2</c:v>
                      </c:pt>
                      <c:pt idx="212">
                        <c:v>6.7771086692810067E-2</c:v>
                      </c:pt>
                      <c:pt idx="213">
                        <c:v>6.7771086692810067E-2</c:v>
                      </c:pt>
                      <c:pt idx="214">
                        <c:v>6.8712348937988277E-2</c:v>
                      </c:pt>
                      <c:pt idx="215">
                        <c:v>6.8712348937988277E-2</c:v>
                      </c:pt>
                      <c:pt idx="216">
                        <c:v>6.8712348937988277E-2</c:v>
                      </c:pt>
                      <c:pt idx="217">
                        <c:v>6.96536159515381E-2</c:v>
                      </c:pt>
                      <c:pt idx="218">
                        <c:v>6.96536159515381E-2</c:v>
                      </c:pt>
                      <c:pt idx="219">
                        <c:v>7.0594882965087896E-2</c:v>
                      </c:pt>
                      <c:pt idx="220">
                        <c:v>7.0594882965087896E-2</c:v>
                      </c:pt>
                      <c:pt idx="221">
                        <c:v>7.0594882965087896E-2</c:v>
                      </c:pt>
                      <c:pt idx="222">
                        <c:v>7.1536145210266133E-2</c:v>
                      </c:pt>
                      <c:pt idx="223">
                        <c:v>7.1536145210266133E-2</c:v>
                      </c:pt>
                      <c:pt idx="224">
                        <c:v>7.2477412223815915E-2</c:v>
                      </c:pt>
                      <c:pt idx="225">
                        <c:v>7.3418674468994138E-2</c:v>
                      </c:pt>
                      <c:pt idx="226">
                        <c:v>7.3418674468994138E-2</c:v>
                      </c:pt>
                      <c:pt idx="227">
                        <c:v>7.3418674468994138E-2</c:v>
                      </c:pt>
                      <c:pt idx="228">
                        <c:v>7.3418674468994138E-2</c:v>
                      </c:pt>
                      <c:pt idx="229">
                        <c:v>7.3418674468994138E-2</c:v>
                      </c:pt>
                      <c:pt idx="230">
                        <c:v>7.4359941482543948E-2</c:v>
                      </c:pt>
                      <c:pt idx="231">
                        <c:v>7.5301208496093772E-2</c:v>
                      </c:pt>
                      <c:pt idx="232">
                        <c:v>7.5301208496093772E-2</c:v>
                      </c:pt>
                      <c:pt idx="233">
                        <c:v>7.5301208496093772E-2</c:v>
                      </c:pt>
                      <c:pt idx="234">
                        <c:v>7.5301208496093772E-2</c:v>
                      </c:pt>
                      <c:pt idx="235">
                        <c:v>7.6242470741271981E-2</c:v>
                      </c:pt>
                      <c:pt idx="236">
                        <c:v>7.6242470741271981E-2</c:v>
                      </c:pt>
                      <c:pt idx="237">
                        <c:v>7.7183737754821777E-2</c:v>
                      </c:pt>
                      <c:pt idx="238">
                        <c:v>7.7183737754821777E-2</c:v>
                      </c:pt>
                      <c:pt idx="239">
                        <c:v>7.7183737754821777E-2</c:v>
                      </c:pt>
                      <c:pt idx="240">
                        <c:v>7.7183737754821777E-2</c:v>
                      </c:pt>
                      <c:pt idx="241">
                        <c:v>7.8125000000000014E-2</c:v>
                      </c:pt>
                      <c:pt idx="242">
                        <c:v>7.906626701354981E-2</c:v>
                      </c:pt>
                      <c:pt idx="243">
                        <c:v>7.906626701354981E-2</c:v>
                      </c:pt>
                      <c:pt idx="244">
                        <c:v>8.0007534027099619E-2</c:v>
                      </c:pt>
                      <c:pt idx="245">
                        <c:v>8.0007534027099619E-2</c:v>
                      </c:pt>
                      <c:pt idx="246">
                        <c:v>8.0007534027099619E-2</c:v>
                      </c:pt>
                      <c:pt idx="247">
                        <c:v>8.0007534027099619E-2</c:v>
                      </c:pt>
                      <c:pt idx="248">
                        <c:v>8.0948801040649415E-2</c:v>
                      </c:pt>
                      <c:pt idx="249">
                        <c:v>8.0948801040649415E-2</c:v>
                      </c:pt>
                      <c:pt idx="250">
                        <c:v>8.1890058517456052E-2</c:v>
                      </c:pt>
                      <c:pt idx="251">
                        <c:v>8.1890058517456052E-2</c:v>
                      </c:pt>
                      <c:pt idx="252">
                        <c:v>8.1890058517456052E-2</c:v>
                      </c:pt>
                      <c:pt idx="253">
                        <c:v>8.2831325531005862E-2</c:v>
                      </c:pt>
                      <c:pt idx="254">
                        <c:v>8.2831325531005862E-2</c:v>
                      </c:pt>
                      <c:pt idx="255">
                        <c:v>8.2831325531005862E-2</c:v>
                      </c:pt>
                      <c:pt idx="256">
                        <c:v>8.3772592544555685E-2</c:v>
                      </c:pt>
                      <c:pt idx="257">
                        <c:v>8.3772592544555685E-2</c:v>
                      </c:pt>
                      <c:pt idx="258">
                        <c:v>8.4713859558105467E-2</c:v>
                      </c:pt>
                      <c:pt idx="259">
                        <c:v>8.4713859558105467E-2</c:v>
                      </c:pt>
                      <c:pt idx="260">
                        <c:v>8.5655126571655291E-2</c:v>
                      </c:pt>
                      <c:pt idx="261">
                        <c:v>8.5655126571655291E-2</c:v>
                      </c:pt>
                      <c:pt idx="262">
                        <c:v>8.5655126571655291E-2</c:v>
                      </c:pt>
                      <c:pt idx="263">
                        <c:v>8.5655126571655291E-2</c:v>
                      </c:pt>
                      <c:pt idx="264">
                        <c:v>8.6596384048461927E-2</c:v>
                      </c:pt>
                      <c:pt idx="265">
                        <c:v>8.6596384048461927E-2</c:v>
                      </c:pt>
                      <c:pt idx="266">
                        <c:v>8.7537651062011723E-2</c:v>
                      </c:pt>
                      <c:pt idx="267">
                        <c:v>8.7537651062011723E-2</c:v>
                      </c:pt>
                      <c:pt idx="268">
                        <c:v>8.7537651062011723E-2</c:v>
                      </c:pt>
                      <c:pt idx="269">
                        <c:v>8.8478918075561533E-2</c:v>
                      </c:pt>
                      <c:pt idx="270">
                        <c:v>8.8478918075561533E-2</c:v>
                      </c:pt>
                      <c:pt idx="271">
                        <c:v>8.9420185089111329E-2</c:v>
                      </c:pt>
                      <c:pt idx="272">
                        <c:v>8.9420185089111329E-2</c:v>
                      </c:pt>
                      <c:pt idx="273">
                        <c:v>8.9420185089111329E-2</c:v>
                      </c:pt>
                      <c:pt idx="274">
                        <c:v>9.0361442565917965E-2</c:v>
                      </c:pt>
                      <c:pt idx="275">
                        <c:v>9.0361442565917965E-2</c:v>
                      </c:pt>
                      <c:pt idx="276">
                        <c:v>9.0361442565917965E-2</c:v>
                      </c:pt>
                      <c:pt idx="277">
                        <c:v>9.1302709579467775E-2</c:v>
                      </c:pt>
                      <c:pt idx="278">
                        <c:v>9.1302709579467775E-2</c:v>
                      </c:pt>
                      <c:pt idx="279">
                        <c:v>9.1302709579467775E-2</c:v>
                      </c:pt>
                      <c:pt idx="280">
                        <c:v>9.2243976593017599E-2</c:v>
                      </c:pt>
                      <c:pt idx="281">
                        <c:v>9.2243976593017599E-2</c:v>
                      </c:pt>
                      <c:pt idx="282">
                        <c:v>9.3185243606567381E-2</c:v>
                      </c:pt>
                      <c:pt idx="283">
                        <c:v>9.3185243606567381E-2</c:v>
                      </c:pt>
                      <c:pt idx="284">
                        <c:v>9.412651062011719E-2</c:v>
                      </c:pt>
                      <c:pt idx="285">
                        <c:v>9.412651062011719E-2</c:v>
                      </c:pt>
                      <c:pt idx="286">
                        <c:v>9.5067768096923827E-2</c:v>
                      </c:pt>
                      <c:pt idx="287">
                        <c:v>9.5067768096923827E-2</c:v>
                      </c:pt>
                      <c:pt idx="288">
                        <c:v>9.6009035110473651E-2</c:v>
                      </c:pt>
                      <c:pt idx="289">
                        <c:v>9.6009035110473651E-2</c:v>
                      </c:pt>
                      <c:pt idx="290">
                        <c:v>9.6009035110473651E-2</c:v>
                      </c:pt>
                      <c:pt idx="291">
                        <c:v>9.6950302124023446E-2</c:v>
                      </c:pt>
                      <c:pt idx="292">
                        <c:v>9.6950302124023446E-2</c:v>
                      </c:pt>
                      <c:pt idx="293">
                        <c:v>9.6950302124023446E-2</c:v>
                      </c:pt>
                      <c:pt idx="294">
                        <c:v>9.6950302124023446E-2</c:v>
                      </c:pt>
                      <c:pt idx="295">
                        <c:v>9.7891569137573256E-2</c:v>
                      </c:pt>
                      <c:pt idx="296">
                        <c:v>9.8832836151123052E-2</c:v>
                      </c:pt>
                      <c:pt idx="297">
                        <c:v>9.8832836151123052E-2</c:v>
                      </c:pt>
                      <c:pt idx="298">
                        <c:v>9.8832836151123052E-2</c:v>
                      </c:pt>
                      <c:pt idx="299">
                        <c:v>9.9774093627929689E-2</c:v>
                      </c:pt>
                      <c:pt idx="300">
                        <c:v>9.9774093627929689E-2</c:v>
                      </c:pt>
                      <c:pt idx="301">
                        <c:v>0.1007153606414795</c:v>
                      </c:pt>
                      <c:pt idx="302">
                        <c:v>0.1007153606414795</c:v>
                      </c:pt>
                      <c:pt idx="303">
                        <c:v>0.10165662765502929</c:v>
                      </c:pt>
                      <c:pt idx="304">
                        <c:v>0.1007153606414795</c:v>
                      </c:pt>
                      <c:pt idx="305">
                        <c:v>0.10165662765502929</c:v>
                      </c:pt>
                      <c:pt idx="306">
                        <c:v>0.10165662765502929</c:v>
                      </c:pt>
                      <c:pt idx="307">
                        <c:v>0.1025978946685791</c:v>
                      </c:pt>
                      <c:pt idx="308">
                        <c:v>0.1025978946685791</c:v>
                      </c:pt>
                      <c:pt idx="309">
                        <c:v>0.1025978946685791</c:v>
                      </c:pt>
                      <c:pt idx="310">
                        <c:v>0.10353916168212893</c:v>
                      </c:pt>
                      <c:pt idx="311">
                        <c:v>0.10353916168212893</c:v>
                      </c:pt>
                      <c:pt idx="312">
                        <c:v>0.10353916168212893</c:v>
                      </c:pt>
                      <c:pt idx="313">
                        <c:v>0.10448041915893556</c:v>
                      </c:pt>
                      <c:pt idx="314">
                        <c:v>0.10448041915893556</c:v>
                      </c:pt>
                      <c:pt idx="315">
                        <c:v>0.10542168617248536</c:v>
                      </c:pt>
                      <c:pt idx="316">
                        <c:v>0.10542168617248536</c:v>
                      </c:pt>
                      <c:pt idx="317">
                        <c:v>0.10636295318603517</c:v>
                      </c:pt>
                      <c:pt idx="318">
                        <c:v>0.10636295318603517</c:v>
                      </c:pt>
                      <c:pt idx="319">
                        <c:v>0.10636295318603517</c:v>
                      </c:pt>
                      <c:pt idx="320">
                        <c:v>0.10730422019958497</c:v>
                      </c:pt>
                      <c:pt idx="321">
                        <c:v>0.10730422019958497</c:v>
                      </c:pt>
                      <c:pt idx="322">
                        <c:v>0.10730422019958497</c:v>
                      </c:pt>
                      <c:pt idx="323">
                        <c:v>0.10824548721313478</c:v>
                      </c:pt>
                      <c:pt idx="324">
                        <c:v>0.10824548721313478</c:v>
                      </c:pt>
                      <c:pt idx="325">
                        <c:v>0.10918674468994141</c:v>
                      </c:pt>
                      <c:pt idx="326">
                        <c:v>0.10918674468994141</c:v>
                      </c:pt>
                      <c:pt idx="327">
                        <c:v>0.11012801170349121</c:v>
                      </c:pt>
                      <c:pt idx="328">
                        <c:v>0.10918674468994141</c:v>
                      </c:pt>
                      <c:pt idx="329">
                        <c:v>0.11106927871704102</c:v>
                      </c:pt>
                      <c:pt idx="330">
                        <c:v>0.11106927871704102</c:v>
                      </c:pt>
                      <c:pt idx="331">
                        <c:v>0.11106927871704102</c:v>
                      </c:pt>
                      <c:pt idx="332">
                        <c:v>0.11106927871704102</c:v>
                      </c:pt>
                      <c:pt idx="333">
                        <c:v>0.11201054573059084</c:v>
                      </c:pt>
                      <c:pt idx="334">
                        <c:v>0.11201054573059084</c:v>
                      </c:pt>
                      <c:pt idx="335">
                        <c:v>0.11295181274414062</c:v>
                      </c:pt>
                      <c:pt idx="336">
                        <c:v>0.11295181274414062</c:v>
                      </c:pt>
                      <c:pt idx="337">
                        <c:v>0.11389307022094727</c:v>
                      </c:pt>
                      <c:pt idx="338">
                        <c:v>0.11389307022094727</c:v>
                      </c:pt>
                      <c:pt idx="339">
                        <c:v>0.11483433723449708</c:v>
                      </c:pt>
                      <c:pt idx="340">
                        <c:v>0.11483433723449708</c:v>
                      </c:pt>
                      <c:pt idx="341">
                        <c:v>0.11483433723449708</c:v>
                      </c:pt>
                      <c:pt idx="342">
                        <c:v>0.11483433723449708</c:v>
                      </c:pt>
                      <c:pt idx="343">
                        <c:v>0.11577560424804688</c:v>
                      </c:pt>
                      <c:pt idx="344">
                        <c:v>0.11577560424804688</c:v>
                      </c:pt>
                      <c:pt idx="345">
                        <c:v>0.11671687126159669</c:v>
                      </c:pt>
                      <c:pt idx="346">
                        <c:v>0.11671687126159669</c:v>
                      </c:pt>
                      <c:pt idx="347">
                        <c:v>0.11671687126159669</c:v>
                      </c:pt>
                      <c:pt idx="348">
                        <c:v>0.11765813827514648</c:v>
                      </c:pt>
                      <c:pt idx="349">
                        <c:v>0.11859939575195312</c:v>
                      </c:pt>
                      <c:pt idx="350">
                        <c:v>0.11859939575195312</c:v>
                      </c:pt>
                      <c:pt idx="351">
                        <c:v>0.11859939575195312</c:v>
                      </c:pt>
                      <c:pt idx="352">
                        <c:v>0.11954066276550293</c:v>
                      </c:pt>
                      <c:pt idx="353">
                        <c:v>0.11954066276550293</c:v>
                      </c:pt>
                      <c:pt idx="354">
                        <c:v>0.12048192977905275</c:v>
                      </c:pt>
                      <c:pt idx="355">
                        <c:v>0.12048192977905275</c:v>
                      </c:pt>
                      <c:pt idx="356">
                        <c:v>0.12048192977905275</c:v>
                      </c:pt>
                      <c:pt idx="357">
                        <c:v>0.12142319679260254</c:v>
                      </c:pt>
                      <c:pt idx="358">
                        <c:v>0.12142319679260254</c:v>
                      </c:pt>
                      <c:pt idx="359">
                        <c:v>0.12236446380615236</c:v>
                      </c:pt>
                      <c:pt idx="360">
                        <c:v>0.12236446380615236</c:v>
                      </c:pt>
                      <c:pt idx="361">
                        <c:v>0.12236446380615236</c:v>
                      </c:pt>
                      <c:pt idx="362">
                        <c:v>0.12236446380615236</c:v>
                      </c:pt>
                      <c:pt idx="363">
                        <c:v>0.123305721282959</c:v>
                      </c:pt>
                      <c:pt idx="364">
                        <c:v>0.123305721282959</c:v>
                      </c:pt>
                      <c:pt idx="365">
                        <c:v>0.12424698829650879</c:v>
                      </c:pt>
                      <c:pt idx="366">
                        <c:v>0.12424698829650879</c:v>
                      </c:pt>
                      <c:pt idx="367">
                        <c:v>0.12518825531005862</c:v>
                      </c:pt>
                      <c:pt idx="368">
                        <c:v>0.12518825531005862</c:v>
                      </c:pt>
                      <c:pt idx="369">
                        <c:v>0.12612952232360844</c:v>
                      </c:pt>
                      <c:pt idx="370">
                        <c:v>0.12612952232360844</c:v>
                      </c:pt>
                      <c:pt idx="371">
                        <c:v>0.12612952232360844</c:v>
                      </c:pt>
                      <c:pt idx="372">
                        <c:v>0.12612952232360844</c:v>
                      </c:pt>
                      <c:pt idx="373">
                        <c:v>0.12707078933715821</c:v>
                      </c:pt>
                      <c:pt idx="374">
                        <c:v>0.12801204681396486</c:v>
                      </c:pt>
                      <c:pt idx="375">
                        <c:v>0.12801204681396486</c:v>
                      </c:pt>
                      <c:pt idx="376">
                        <c:v>0.12801204681396486</c:v>
                      </c:pt>
                      <c:pt idx="377">
                        <c:v>0.12895331382751468</c:v>
                      </c:pt>
                      <c:pt idx="378">
                        <c:v>0.12895331382751468</c:v>
                      </c:pt>
                      <c:pt idx="379">
                        <c:v>0.12989458084106445</c:v>
                      </c:pt>
                      <c:pt idx="380">
                        <c:v>0.12989458084106445</c:v>
                      </c:pt>
                      <c:pt idx="381">
                        <c:v>0.12989458084106445</c:v>
                      </c:pt>
                      <c:pt idx="382">
                        <c:v>0.13083584785461427</c:v>
                      </c:pt>
                      <c:pt idx="383">
                        <c:v>0.13083584785461427</c:v>
                      </c:pt>
                      <c:pt idx="384">
                        <c:v>0.13177711486816407</c:v>
                      </c:pt>
                      <c:pt idx="385">
                        <c:v>0.13177711486816407</c:v>
                      </c:pt>
                      <c:pt idx="386">
                        <c:v>0.13271837234497069</c:v>
                      </c:pt>
                      <c:pt idx="387">
                        <c:v>0.13271837234497069</c:v>
                      </c:pt>
                      <c:pt idx="388">
                        <c:v>0.13365963935852052</c:v>
                      </c:pt>
                      <c:pt idx="389">
                        <c:v>0.13365963935852052</c:v>
                      </c:pt>
                      <c:pt idx="390">
                        <c:v>0.13365963935852052</c:v>
                      </c:pt>
                      <c:pt idx="391">
                        <c:v>0.13365963935852052</c:v>
                      </c:pt>
                      <c:pt idx="392">
                        <c:v>0.13460090637207031</c:v>
                      </c:pt>
                      <c:pt idx="393">
                        <c:v>0.13460090637207031</c:v>
                      </c:pt>
                      <c:pt idx="394">
                        <c:v>0.13460090637207031</c:v>
                      </c:pt>
                      <c:pt idx="395">
                        <c:v>0.13554217338562013</c:v>
                      </c:pt>
                      <c:pt idx="396">
                        <c:v>0.13648344039916996</c:v>
                      </c:pt>
                      <c:pt idx="397">
                        <c:v>0.13648344039916996</c:v>
                      </c:pt>
                      <c:pt idx="398">
                        <c:v>0.13648344039916996</c:v>
                      </c:pt>
                      <c:pt idx="399">
                        <c:v>0.13742469787597655</c:v>
                      </c:pt>
                      <c:pt idx="400">
                        <c:v>0.13742469787597655</c:v>
                      </c:pt>
                      <c:pt idx="401">
                        <c:v>0.13836596488952638</c:v>
                      </c:pt>
                      <c:pt idx="402">
                        <c:v>0.13836596488952638</c:v>
                      </c:pt>
                      <c:pt idx="403">
                        <c:v>0.1393072319030762</c:v>
                      </c:pt>
                      <c:pt idx="404">
                        <c:v>0.1393072319030762</c:v>
                      </c:pt>
                      <c:pt idx="405">
                        <c:v>0.1393072319030762</c:v>
                      </c:pt>
                      <c:pt idx="406">
                        <c:v>0.14024849891662597</c:v>
                      </c:pt>
                      <c:pt idx="407">
                        <c:v>0.14024849891662597</c:v>
                      </c:pt>
                      <c:pt idx="408">
                        <c:v>0.14118976593017579</c:v>
                      </c:pt>
                      <c:pt idx="409">
                        <c:v>0.14118976593017579</c:v>
                      </c:pt>
                      <c:pt idx="410">
                        <c:v>0.14118976593017579</c:v>
                      </c:pt>
                      <c:pt idx="411">
                        <c:v>0.14213102340698244</c:v>
                      </c:pt>
                      <c:pt idx="412">
                        <c:v>0.14213102340698244</c:v>
                      </c:pt>
                      <c:pt idx="413">
                        <c:v>0.14307229042053227</c:v>
                      </c:pt>
                      <c:pt idx="414">
                        <c:v>0.14307229042053227</c:v>
                      </c:pt>
                      <c:pt idx="415">
                        <c:v>0.14401355743408203</c:v>
                      </c:pt>
                      <c:pt idx="416">
                        <c:v>0.14401355743408203</c:v>
                      </c:pt>
                      <c:pt idx="417">
                        <c:v>0.14495482444763183</c:v>
                      </c:pt>
                      <c:pt idx="418">
                        <c:v>0.14495482444763183</c:v>
                      </c:pt>
                      <c:pt idx="419">
                        <c:v>0.14495482444763183</c:v>
                      </c:pt>
                      <c:pt idx="420">
                        <c:v>0.14589609146118165</c:v>
                      </c:pt>
                      <c:pt idx="421">
                        <c:v>0.14589609146118165</c:v>
                      </c:pt>
                      <c:pt idx="422">
                        <c:v>0.14683734893798828</c:v>
                      </c:pt>
                      <c:pt idx="423">
                        <c:v>0.14683734893798828</c:v>
                      </c:pt>
                      <c:pt idx="424">
                        <c:v>0.14683734893798828</c:v>
                      </c:pt>
                      <c:pt idx="425">
                        <c:v>0.1477786159515381</c:v>
                      </c:pt>
                      <c:pt idx="426">
                        <c:v>0.1477786159515381</c:v>
                      </c:pt>
                      <c:pt idx="427">
                        <c:v>0.1487198829650879</c:v>
                      </c:pt>
                      <c:pt idx="428">
                        <c:v>0.1487198829650879</c:v>
                      </c:pt>
                      <c:pt idx="429">
                        <c:v>0.1487198829650879</c:v>
                      </c:pt>
                      <c:pt idx="430">
                        <c:v>0.14966114997863772</c:v>
                      </c:pt>
                      <c:pt idx="431">
                        <c:v>0.15060241699218754</c:v>
                      </c:pt>
                      <c:pt idx="432">
                        <c:v>0.15060241699218754</c:v>
                      </c:pt>
                      <c:pt idx="433">
                        <c:v>0.15060241699218754</c:v>
                      </c:pt>
                      <c:pt idx="434">
                        <c:v>0.15154367446899414</c:v>
                      </c:pt>
                      <c:pt idx="435">
                        <c:v>0.15154367446899414</c:v>
                      </c:pt>
                      <c:pt idx="436">
                        <c:v>0.15248494148254396</c:v>
                      </c:pt>
                      <c:pt idx="437">
                        <c:v>0.15248494148254396</c:v>
                      </c:pt>
                      <c:pt idx="438">
                        <c:v>0.15248494148254396</c:v>
                      </c:pt>
                      <c:pt idx="439">
                        <c:v>0.15342620849609379</c:v>
                      </c:pt>
                      <c:pt idx="440">
                        <c:v>0.15342620849609379</c:v>
                      </c:pt>
                      <c:pt idx="441">
                        <c:v>0.15342620849609379</c:v>
                      </c:pt>
                      <c:pt idx="442">
                        <c:v>0.15436747550964355</c:v>
                      </c:pt>
                      <c:pt idx="443">
                        <c:v>0.1553087329864502</c:v>
                      </c:pt>
                      <c:pt idx="444">
                        <c:v>0.1553087329864502</c:v>
                      </c:pt>
                      <c:pt idx="445">
                        <c:v>0.1553087329864502</c:v>
                      </c:pt>
                      <c:pt idx="446">
                        <c:v>0.15625000000000003</c:v>
                      </c:pt>
                      <c:pt idx="447">
                        <c:v>0.15625000000000003</c:v>
                      </c:pt>
                      <c:pt idx="448">
                        <c:v>0.15625000000000003</c:v>
                      </c:pt>
                      <c:pt idx="449">
                        <c:v>0.1571912670135498</c:v>
                      </c:pt>
                      <c:pt idx="450">
                        <c:v>0.1571912670135498</c:v>
                      </c:pt>
                      <c:pt idx="451">
                        <c:v>0.15813253402709962</c:v>
                      </c:pt>
                      <c:pt idx="452">
                        <c:v>0.15813253402709962</c:v>
                      </c:pt>
                      <c:pt idx="453">
                        <c:v>0.15907380104064942</c:v>
                      </c:pt>
                      <c:pt idx="454">
                        <c:v>0.15907380104064942</c:v>
                      </c:pt>
                      <c:pt idx="455">
                        <c:v>0.16001506805419924</c:v>
                      </c:pt>
                      <c:pt idx="456">
                        <c:v>0.16001506805419924</c:v>
                      </c:pt>
                      <c:pt idx="457">
                        <c:v>0.16001506805419924</c:v>
                      </c:pt>
                      <c:pt idx="458">
                        <c:v>0.16095632553100586</c:v>
                      </c:pt>
                      <c:pt idx="459">
                        <c:v>0.16095632553100586</c:v>
                      </c:pt>
                      <c:pt idx="460">
                        <c:v>0.16189760208129883</c:v>
                      </c:pt>
                      <c:pt idx="461">
                        <c:v>0.16189760208129883</c:v>
                      </c:pt>
                      <c:pt idx="462">
                        <c:v>0.16189760208129883</c:v>
                      </c:pt>
                      <c:pt idx="463">
                        <c:v>0.16283885955810548</c:v>
                      </c:pt>
                      <c:pt idx="464">
                        <c:v>0.16283885955810548</c:v>
                      </c:pt>
                      <c:pt idx="465">
                        <c:v>0.1637801170349121</c:v>
                      </c:pt>
                      <c:pt idx="466">
                        <c:v>0.1637801170349121</c:v>
                      </c:pt>
                      <c:pt idx="467">
                        <c:v>0.16472139358520507</c:v>
                      </c:pt>
                      <c:pt idx="468">
                        <c:v>0.16472139358520507</c:v>
                      </c:pt>
                      <c:pt idx="469">
                        <c:v>0.16566265106201172</c:v>
                      </c:pt>
                      <c:pt idx="470">
                        <c:v>0.16566265106201172</c:v>
                      </c:pt>
                      <c:pt idx="471">
                        <c:v>0.16566265106201172</c:v>
                      </c:pt>
                      <c:pt idx="472">
                        <c:v>0.16660392761230469</c:v>
                      </c:pt>
                      <c:pt idx="473">
                        <c:v>0.16660392761230469</c:v>
                      </c:pt>
                      <c:pt idx="474">
                        <c:v>0.16754518508911137</c:v>
                      </c:pt>
                      <c:pt idx="475">
                        <c:v>0.16754518508911137</c:v>
                      </c:pt>
                      <c:pt idx="476">
                        <c:v>0.16848644256591797</c:v>
                      </c:pt>
                      <c:pt idx="477">
                        <c:v>0.16848644256591797</c:v>
                      </c:pt>
                      <c:pt idx="478">
                        <c:v>0.16848644256591797</c:v>
                      </c:pt>
                      <c:pt idx="479">
                        <c:v>0.16942771911621093</c:v>
                      </c:pt>
                      <c:pt idx="480">
                        <c:v>0.16942771911621093</c:v>
                      </c:pt>
                      <c:pt idx="481">
                        <c:v>0.17036897659301761</c:v>
                      </c:pt>
                      <c:pt idx="482">
                        <c:v>0.17036897659301761</c:v>
                      </c:pt>
                      <c:pt idx="483">
                        <c:v>0.17131025314331058</c:v>
                      </c:pt>
                      <c:pt idx="484">
                        <c:v>0.17131025314331058</c:v>
                      </c:pt>
                      <c:pt idx="485">
                        <c:v>0.1722515106201172</c:v>
                      </c:pt>
                      <c:pt idx="486">
                        <c:v>0.1722515106201172</c:v>
                      </c:pt>
                      <c:pt idx="487">
                        <c:v>0.1722515106201172</c:v>
                      </c:pt>
                      <c:pt idx="488">
                        <c:v>0.17319276809692385</c:v>
                      </c:pt>
                      <c:pt idx="489">
                        <c:v>0.17319276809692385</c:v>
                      </c:pt>
                      <c:pt idx="490">
                        <c:v>0.17413404464721682</c:v>
                      </c:pt>
                      <c:pt idx="491">
                        <c:v>0.17413404464721682</c:v>
                      </c:pt>
                      <c:pt idx="492">
                        <c:v>0.17413404464721682</c:v>
                      </c:pt>
                      <c:pt idx="493">
                        <c:v>0.17507530212402345</c:v>
                      </c:pt>
                      <c:pt idx="494">
                        <c:v>0.17507530212402345</c:v>
                      </c:pt>
                      <c:pt idx="495">
                        <c:v>0.17601657867431642</c:v>
                      </c:pt>
                      <c:pt idx="496">
                        <c:v>0.17601657867431642</c:v>
                      </c:pt>
                      <c:pt idx="497">
                        <c:v>0.17695783615112307</c:v>
                      </c:pt>
                      <c:pt idx="498">
                        <c:v>0.17695783615112307</c:v>
                      </c:pt>
                      <c:pt idx="499">
                        <c:v>0.17789909362792969</c:v>
                      </c:pt>
                      <c:pt idx="500">
                        <c:v>0.17789909362792969</c:v>
                      </c:pt>
                      <c:pt idx="501">
                        <c:v>0.17884037017822266</c:v>
                      </c:pt>
                      <c:pt idx="502">
                        <c:v>0.17884037017822266</c:v>
                      </c:pt>
                      <c:pt idx="503">
                        <c:v>0.17884037017822266</c:v>
                      </c:pt>
                      <c:pt idx="504">
                        <c:v>0.17978162765502931</c:v>
                      </c:pt>
                      <c:pt idx="505">
                        <c:v>0.18072288513183593</c:v>
                      </c:pt>
                      <c:pt idx="506">
                        <c:v>0.18072288513183593</c:v>
                      </c:pt>
                      <c:pt idx="507">
                        <c:v>0.18072288513183593</c:v>
                      </c:pt>
                      <c:pt idx="508">
                        <c:v>0.18072288513183593</c:v>
                      </c:pt>
                      <c:pt idx="509">
                        <c:v>0.1816641616821289</c:v>
                      </c:pt>
                      <c:pt idx="510">
                        <c:v>0.1816641616821289</c:v>
                      </c:pt>
                      <c:pt idx="511">
                        <c:v>0.18260541915893555</c:v>
                      </c:pt>
                      <c:pt idx="512">
                        <c:v>0.18260541915893555</c:v>
                      </c:pt>
                      <c:pt idx="513">
                        <c:v>0.18354669570922852</c:v>
                      </c:pt>
                      <c:pt idx="514">
                        <c:v>0.18354669570922852</c:v>
                      </c:pt>
                      <c:pt idx="515">
                        <c:v>0.1844879531860352</c:v>
                      </c:pt>
                      <c:pt idx="516">
                        <c:v>0.1844879531860352</c:v>
                      </c:pt>
                      <c:pt idx="517">
                        <c:v>0.18542921066284179</c:v>
                      </c:pt>
                      <c:pt idx="518">
                        <c:v>0.18542921066284179</c:v>
                      </c:pt>
                      <c:pt idx="519">
                        <c:v>0.18637048721313476</c:v>
                      </c:pt>
                      <c:pt idx="520">
                        <c:v>0.18637048721313476</c:v>
                      </c:pt>
                      <c:pt idx="521">
                        <c:v>0.18637048721313476</c:v>
                      </c:pt>
                      <c:pt idx="522">
                        <c:v>0.18731174468994144</c:v>
                      </c:pt>
                      <c:pt idx="523">
                        <c:v>0.18731174468994144</c:v>
                      </c:pt>
                      <c:pt idx="524">
                        <c:v>0.18825302124023438</c:v>
                      </c:pt>
                      <c:pt idx="525">
                        <c:v>0.18825302124023438</c:v>
                      </c:pt>
                      <c:pt idx="526">
                        <c:v>0.18919427871704106</c:v>
                      </c:pt>
                      <c:pt idx="527">
                        <c:v>0.18919427871704106</c:v>
                      </c:pt>
                      <c:pt idx="528">
                        <c:v>0.19013553619384765</c:v>
                      </c:pt>
                      <c:pt idx="529">
                        <c:v>0.19013553619384765</c:v>
                      </c:pt>
                      <c:pt idx="530">
                        <c:v>0.19013553619384765</c:v>
                      </c:pt>
                      <c:pt idx="531">
                        <c:v>0.19107681274414062</c:v>
                      </c:pt>
                      <c:pt idx="532">
                        <c:v>0.19107681274414062</c:v>
                      </c:pt>
                      <c:pt idx="533">
                        <c:v>0.1920180702209473</c:v>
                      </c:pt>
                      <c:pt idx="534">
                        <c:v>0.1920180702209473</c:v>
                      </c:pt>
                      <c:pt idx="535">
                        <c:v>0.19295934677124027</c:v>
                      </c:pt>
                      <c:pt idx="536">
                        <c:v>0.19295934677124027</c:v>
                      </c:pt>
                      <c:pt idx="537">
                        <c:v>0.19390060424804689</c:v>
                      </c:pt>
                      <c:pt idx="538">
                        <c:v>0.19484186172485354</c:v>
                      </c:pt>
                      <c:pt idx="539">
                        <c:v>0.19484186172485354</c:v>
                      </c:pt>
                      <c:pt idx="540">
                        <c:v>0.19484186172485354</c:v>
                      </c:pt>
                      <c:pt idx="541">
                        <c:v>0.19484186172485354</c:v>
                      </c:pt>
                      <c:pt idx="542">
                        <c:v>0.19578313827514651</c:v>
                      </c:pt>
                      <c:pt idx="543">
                        <c:v>0.19578313827514651</c:v>
                      </c:pt>
                      <c:pt idx="544">
                        <c:v>0.19672439575195313</c:v>
                      </c:pt>
                      <c:pt idx="545">
                        <c:v>0.19672439575195313</c:v>
                      </c:pt>
                      <c:pt idx="546">
                        <c:v>0.1976656723022461</c:v>
                      </c:pt>
                      <c:pt idx="547">
                        <c:v>0.1976656723022461</c:v>
                      </c:pt>
                      <c:pt idx="548">
                        <c:v>0.1976656723022461</c:v>
                      </c:pt>
                      <c:pt idx="549">
                        <c:v>0.19860692977905275</c:v>
                      </c:pt>
                      <c:pt idx="550">
                        <c:v>0.19860692977905275</c:v>
                      </c:pt>
                      <c:pt idx="551">
                        <c:v>0.19954818725585938</c:v>
                      </c:pt>
                      <c:pt idx="552">
                        <c:v>0.20048946380615235</c:v>
                      </c:pt>
                      <c:pt idx="553">
                        <c:v>0.20048946380615235</c:v>
                      </c:pt>
                      <c:pt idx="554">
                        <c:v>0.20048946380615235</c:v>
                      </c:pt>
                      <c:pt idx="555">
                        <c:v>0.201430721282959</c:v>
                      </c:pt>
                      <c:pt idx="556">
                        <c:v>0.201430721282959</c:v>
                      </c:pt>
                      <c:pt idx="557">
                        <c:v>0.20237199783325197</c:v>
                      </c:pt>
                      <c:pt idx="558">
                        <c:v>0.20237199783325197</c:v>
                      </c:pt>
                      <c:pt idx="559">
                        <c:v>0.20331325531005859</c:v>
                      </c:pt>
                      <c:pt idx="560">
                        <c:v>0.20425451278686524</c:v>
                      </c:pt>
                      <c:pt idx="561">
                        <c:v>0.20425451278686524</c:v>
                      </c:pt>
                      <c:pt idx="562">
                        <c:v>0.20425451278686524</c:v>
                      </c:pt>
                      <c:pt idx="563">
                        <c:v>0.20519578933715821</c:v>
                      </c:pt>
                      <c:pt idx="564">
                        <c:v>0.20519578933715821</c:v>
                      </c:pt>
                      <c:pt idx="565">
                        <c:v>0.20519578933715821</c:v>
                      </c:pt>
                      <c:pt idx="566">
                        <c:v>0.20613704681396489</c:v>
                      </c:pt>
                      <c:pt idx="567">
                        <c:v>0.20707832336425785</c:v>
                      </c:pt>
                      <c:pt idx="568">
                        <c:v>0.20707832336425785</c:v>
                      </c:pt>
                      <c:pt idx="569">
                        <c:v>0.20707832336425785</c:v>
                      </c:pt>
                      <c:pt idx="570">
                        <c:v>0.20801958084106445</c:v>
                      </c:pt>
                      <c:pt idx="571">
                        <c:v>0.20801958084106445</c:v>
                      </c:pt>
                      <c:pt idx="572">
                        <c:v>0.20896083831787113</c:v>
                      </c:pt>
                      <c:pt idx="573">
                        <c:v>0.20896083831787113</c:v>
                      </c:pt>
                      <c:pt idx="574">
                        <c:v>0.2099021148681641</c:v>
                      </c:pt>
                      <c:pt idx="575">
                        <c:v>0.2099021148681641</c:v>
                      </c:pt>
                      <c:pt idx="576">
                        <c:v>0.21084337234497072</c:v>
                      </c:pt>
                      <c:pt idx="577">
                        <c:v>0.21084337234497072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'LIGHTWEIGHT 1'!$I$6:$I$583</c15:sqref>
                        </c15:formulaRef>
                      </c:ext>
                    </c:extLst>
                    <c:numCache>
                      <c:formatCode>0.00</c:formatCode>
                      <c:ptCount val="578"/>
                      <c:pt idx="0">
                        <c:v>3467.6605951230076</c:v>
                      </c:pt>
                      <c:pt idx="1">
                        <c:v>4728.6279570929428</c:v>
                      </c:pt>
                      <c:pt idx="2">
                        <c:v>5989.5953190628779</c:v>
                      </c:pt>
                      <c:pt idx="3">
                        <c:v>7250.5626810328131</c:v>
                      </c:pt>
                      <c:pt idx="4">
                        <c:v>8511.5300430027492</c:v>
                      </c:pt>
                      <c:pt idx="5">
                        <c:v>9772.4974049726843</c:v>
                      </c:pt>
                      <c:pt idx="6">
                        <c:v>11033.46546635399</c:v>
                      </c:pt>
                      <c:pt idx="7">
                        <c:v>12294.432128912555</c:v>
                      </c:pt>
                      <c:pt idx="8">
                        <c:v>13555.39949088249</c:v>
                      </c:pt>
                      <c:pt idx="9">
                        <c:v>14816.366852852425</c:v>
                      </c:pt>
                      <c:pt idx="10">
                        <c:v>16077.335613645102</c:v>
                      </c:pt>
                      <c:pt idx="11">
                        <c:v>17338.302975615039</c:v>
                      </c:pt>
                      <c:pt idx="12">
                        <c:v>18599.270337584974</c:v>
                      </c:pt>
                      <c:pt idx="13">
                        <c:v>19860.237699554909</c:v>
                      </c:pt>
                      <c:pt idx="14">
                        <c:v>21121.205061524844</c:v>
                      </c:pt>
                      <c:pt idx="15">
                        <c:v>22382.17242349478</c:v>
                      </c:pt>
                      <c:pt idx="16">
                        <c:v>23643.139785464715</c:v>
                      </c:pt>
                      <c:pt idx="17">
                        <c:v>24904.105748611906</c:v>
                      </c:pt>
                      <c:pt idx="18">
                        <c:v>26165.074509404585</c:v>
                      </c:pt>
                      <c:pt idx="19">
                        <c:v>27426.04327019726</c:v>
                      </c:pt>
                      <c:pt idx="20">
                        <c:v>28687.009233344455</c:v>
                      </c:pt>
                      <c:pt idx="21">
                        <c:v>29947.977994137131</c:v>
                      </c:pt>
                      <c:pt idx="22">
                        <c:v>31208.943957284326</c:v>
                      </c:pt>
                      <c:pt idx="23">
                        <c:v>32469.912718077001</c:v>
                      </c:pt>
                      <c:pt idx="24">
                        <c:v>33730.878681224196</c:v>
                      </c:pt>
                      <c:pt idx="25">
                        <c:v>34991.847442016871</c:v>
                      </c:pt>
                      <c:pt idx="26">
                        <c:v>36252.813405164066</c:v>
                      </c:pt>
                      <c:pt idx="27">
                        <c:v>37829.023656743542</c:v>
                      </c:pt>
                      <c:pt idx="28">
                        <c:v>38774.748129103937</c:v>
                      </c:pt>
                      <c:pt idx="29">
                        <c:v>40193.336236467272</c:v>
                      </c:pt>
                      <c:pt idx="30">
                        <c:v>41611.927141476088</c:v>
                      </c:pt>
                      <c:pt idx="31">
                        <c:v>42557.651613836482</c:v>
                      </c:pt>
                      <c:pt idx="32">
                        <c:v>43976.239721199818</c:v>
                      </c:pt>
                      <c:pt idx="33">
                        <c:v>45237.208481992493</c:v>
                      </c:pt>
                      <c:pt idx="34">
                        <c:v>46498.174445139688</c:v>
                      </c:pt>
                      <c:pt idx="35">
                        <c:v>47759.143205932363</c:v>
                      </c:pt>
                      <c:pt idx="36">
                        <c:v>49020.109169079558</c:v>
                      </c:pt>
                      <c:pt idx="37">
                        <c:v>50281.075132226753</c:v>
                      </c:pt>
                      <c:pt idx="38">
                        <c:v>51542.046690664916</c:v>
                      </c:pt>
                      <c:pt idx="39">
                        <c:v>52803.012653812104</c:v>
                      </c:pt>
                      <c:pt idx="40">
                        <c:v>54063.978616959299</c:v>
                      </c:pt>
                      <c:pt idx="41">
                        <c:v>55324.944580106494</c:v>
                      </c:pt>
                      <c:pt idx="42">
                        <c:v>56585.916138544657</c:v>
                      </c:pt>
                      <c:pt idx="43">
                        <c:v>57846.882101691852</c:v>
                      </c:pt>
                      <c:pt idx="44">
                        <c:v>59107.84806483904</c:v>
                      </c:pt>
                      <c:pt idx="45">
                        <c:v>60368.814027986235</c:v>
                      </c:pt>
                      <c:pt idx="46">
                        <c:v>61629.785586424397</c:v>
                      </c:pt>
                      <c:pt idx="47">
                        <c:v>62890.751549571592</c:v>
                      </c:pt>
                      <c:pt idx="48">
                        <c:v>64151.71751271878</c:v>
                      </c:pt>
                      <c:pt idx="49">
                        <c:v>65412.689071156943</c:v>
                      </c:pt>
                      <c:pt idx="50">
                        <c:v>66988.893727445451</c:v>
                      </c:pt>
                      <c:pt idx="51">
                        <c:v>68565.103979024934</c:v>
                      </c:pt>
                      <c:pt idx="52">
                        <c:v>69353.211902460156</c:v>
                      </c:pt>
                      <c:pt idx="53">
                        <c:v>70929.41655874865</c:v>
                      </c:pt>
                      <c:pt idx="54">
                        <c:v>72505.626810328133</c:v>
                      </c:pt>
                      <c:pt idx="55">
                        <c:v>73293.734733763355</c:v>
                      </c:pt>
                      <c:pt idx="56">
                        <c:v>74397.081350339897</c:v>
                      </c:pt>
                      <c:pt idx="57">
                        <c:v>75658.047313487084</c:v>
                      </c:pt>
                      <c:pt idx="58">
                        <c:v>77076.632623204932</c:v>
                      </c:pt>
                      <c:pt idx="59">
                        <c:v>78179.979239781474</c:v>
                      </c:pt>
                      <c:pt idx="60">
                        <c:v>79440.950798219637</c:v>
                      </c:pt>
                      <c:pt idx="61">
                        <c:v>80859.536107937485</c:v>
                      </c:pt>
                      <c:pt idx="62">
                        <c:v>81962.882724514013</c:v>
                      </c:pt>
                      <c:pt idx="63">
                        <c:v>83223.854282952176</c:v>
                      </c:pt>
                      <c:pt idx="64">
                        <c:v>84484.820246099378</c:v>
                      </c:pt>
                      <c:pt idx="65">
                        <c:v>85903.405555817226</c:v>
                      </c:pt>
                      <c:pt idx="66">
                        <c:v>87164.377114255389</c:v>
                      </c:pt>
                      <c:pt idx="67">
                        <c:v>88425.343077402576</c:v>
                      </c:pt>
                      <c:pt idx="68">
                        <c:v>89843.928387120424</c:v>
                      </c:pt>
                      <c:pt idx="69">
                        <c:v>90947.275003696966</c:v>
                      </c:pt>
                      <c:pt idx="70">
                        <c:v>92365.865908705775</c:v>
                      </c:pt>
                      <c:pt idx="71">
                        <c:v>93311.593178711657</c:v>
                      </c:pt>
                      <c:pt idx="72">
                        <c:v>94730.178488429505</c:v>
                      </c:pt>
                      <c:pt idx="73">
                        <c:v>96148.763798147367</c:v>
                      </c:pt>
                      <c:pt idx="74">
                        <c:v>97094.491068153235</c:v>
                      </c:pt>
                      <c:pt idx="75">
                        <c:v>98513.087568453033</c:v>
                      </c:pt>
                      <c:pt idx="76">
                        <c:v>99931.672878170881</c:v>
                      </c:pt>
                      <c:pt idx="77">
                        <c:v>100877.40014817676</c:v>
                      </c:pt>
                      <c:pt idx="78">
                        <c:v>102295.98545789461</c:v>
                      </c:pt>
                      <c:pt idx="79">
                        <c:v>103714.57076761246</c:v>
                      </c:pt>
                      <c:pt idx="80">
                        <c:v>105133.15607733031</c:v>
                      </c:pt>
                      <c:pt idx="81">
                        <c:v>106078.88334733619</c:v>
                      </c:pt>
                      <c:pt idx="82">
                        <c:v>107497.47984763597</c:v>
                      </c:pt>
                      <c:pt idx="83">
                        <c:v>108916.06515735382</c:v>
                      </c:pt>
                      <c:pt idx="84">
                        <c:v>110177.03112050102</c:v>
                      </c:pt>
                      <c:pt idx="85">
                        <c:v>111437.99708364821</c:v>
                      </c:pt>
                      <c:pt idx="86">
                        <c:v>112698.9630467954</c:v>
                      </c:pt>
                      <c:pt idx="87">
                        <c:v>113959.9290099426</c:v>
                      </c:pt>
                      <c:pt idx="88">
                        <c:v>115220.90616367172</c:v>
                      </c:pt>
                      <c:pt idx="89">
                        <c:v>116481.87212681893</c:v>
                      </c:pt>
                      <c:pt idx="90">
                        <c:v>117742.83808996611</c:v>
                      </c:pt>
                      <c:pt idx="91">
                        <c:v>119003.8040531133</c:v>
                      </c:pt>
                      <c:pt idx="92">
                        <c:v>120264.7700162605</c:v>
                      </c:pt>
                      <c:pt idx="93">
                        <c:v>121210.49728626637</c:v>
                      </c:pt>
                      <c:pt idx="94">
                        <c:v>122471.46324941357</c:v>
                      </c:pt>
                      <c:pt idx="95">
                        <c:v>123732.42921256076</c:v>
                      </c:pt>
                      <c:pt idx="96">
                        <c:v>124993.39517570796</c:v>
                      </c:pt>
                      <c:pt idx="97">
                        <c:v>126254.36113885515</c:v>
                      </c:pt>
                      <c:pt idx="98">
                        <c:v>127515.33829258427</c:v>
                      </c:pt>
                      <c:pt idx="99">
                        <c:v>128933.92360230214</c:v>
                      </c:pt>
                      <c:pt idx="100">
                        <c:v>130037.27021887866</c:v>
                      </c:pt>
                      <c:pt idx="101">
                        <c:v>131455.85552859653</c:v>
                      </c:pt>
                      <c:pt idx="102">
                        <c:v>132716.8214917437</c:v>
                      </c:pt>
                      <c:pt idx="103">
                        <c:v>133820.16810832024</c:v>
                      </c:pt>
                      <c:pt idx="104">
                        <c:v>135238.7534180381</c:v>
                      </c:pt>
                      <c:pt idx="105">
                        <c:v>136657.34991833789</c:v>
                      </c:pt>
                      <c:pt idx="106">
                        <c:v>137603.07718834377</c:v>
                      </c:pt>
                      <c:pt idx="107">
                        <c:v>139021.6624980616</c:v>
                      </c:pt>
                      <c:pt idx="108">
                        <c:v>140440.24780777947</c:v>
                      </c:pt>
                      <c:pt idx="109">
                        <c:v>141385.97507778535</c:v>
                      </c:pt>
                      <c:pt idx="110">
                        <c:v>142804.56038750318</c:v>
                      </c:pt>
                      <c:pt idx="111">
                        <c:v>144223.15688780296</c:v>
                      </c:pt>
                      <c:pt idx="112">
                        <c:v>145168.87296722693</c:v>
                      </c:pt>
                      <c:pt idx="113">
                        <c:v>146587.46946752671</c:v>
                      </c:pt>
                      <c:pt idx="114">
                        <c:v>148006.05477724457</c:v>
                      </c:pt>
                      <c:pt idx="115">
                        <c:v>148951.78204725042</c:v>
                      </c:pt>
                      <c:pt idx="116">
                        <c:v>150370.36735696829</c:v>
                      </c:pt>
                      <c:pt idx="117">
                        <c:v>151788.95266668615</c:v>
                      </c:pt>
                      <c:pt idx="118">
                        <c:v>152734.67993669203</c:v>
                      </c:pt>
                      <c:pt idx="119">
                        <c:v>154153.26524640986</c:v>
                      </c:pt>
                      <c:pt idx="120">
                        <c:v>155571.86174670965</c:v>
                      </c:pt>
                      <c:pt idx="121">
                        <c:v>156517.58901671553</c:v>
                      </c:pt>
                      <c:pt idx="122">
                        <c:v>157936.17432643339</c:v>
                      </c:pt>
                      <c:pt idx="123">
                        <c:v>159354.75963615123</c:v>
                      </c:pt>
                      <c:pt idx="124">
                        <c:v>160300.48690615711</c:v>
                      </c:pt>
                      <c:pt idx="125">
                        <c:v>161719.07221587497</c:v>
                      </c:pt>
                      <c:pt idx="126">
                        <c:v>163137.66871617475</c:v>
                      </c:pt>
                      <c:pt idx="127">
                        <c:v>164083.38479559869</c:v>
                      </c:pt>
                      <c:pt idx="128">
                        <c:v>165501.98129589847</c:v>
                      </c:pt>
                      <c:pt idx="129">
                        <c:v>166920.56660561633</c:v>
                      </c:pt>
                      <c:pt idx="130">
                        <c:v>167866.29387562221</c:v>
                      </c:pt>
                      <c:pt idx="131">
                        <c:v>169284.87918534005</c:v>
                      </c:pt>
                      <c:pt idx="132">
                        <c:v>170703.46449505791</c:v>
                      </c:pt>
                      <c:pt idx="133">
                        <c:v>171649.19176506379</c:v>
                      </c:pt>
                      <c:pt idx="134">
                        <c:v>173067.77707478162</c:v>
                      </c:pt>
                      <c:pt idx="135">
                        <c:v>174486.37357508144</c:v>
                      </c:pt>
                      <c:pt idx="136">
                        <c:v>175432.10084508729</c:v>
                      </c:pt>
                      <c:pt idx="137">
                        <c:v>176850.68615480515</c:v>
                      </c:pt>
                      <c:pt idx="138">
                        <c:v>178269.27146452302</c:v>
                      </c:pt>
                      <c:pt idx="139">
                        <c:v>179214.9987345289</c:v>
                      </c:pt>
                      <c:pt idx="140">
                        <c:v>180633.58404424673</c:v>
                      </c:pt>
                      <c:pt idx="141">
                        <c:v>182052.18054454651</c:v>
                      </c:pt>
                      <c:pt idx="142">
                        <c:v>182997.89662397048</c:v>
                      </c:pt>
                      <c:pt idx="143">
                        <c:v>184416.49312427026</c:v>
                      </c:pt>
                      <c:pt idx="144">
                        <c:v>185835.07843398809</c:v>
                      </c:pt>
                      <c:pt idx="145">
                        <c:v>186780.80570399397</c:v>
                      </c:pt>
                      <c:pt idx="146">
                        <c:v>188199.40220429376</c:v>
                      </c:pt>
                      <c:pt idx="147">
                        <c:v>189617.98751401162</c:v>
                      </c:pt>
                      <c:pt idx="148">
                        <c:v>190563.70359343555</c:v>
                      </c:pt>
                      <c:pt idx="149">
                        <c:v>191982.28890315341</c:v>
                      </c:pt>
                      <c:pt idx="150">
                        <c:v>193400.87421287125</c:v>
                      </c:pt>
                      <c:pt idx="151">
                        <c:v>194346.61267345908</c:v>
                      </c:pt>
                      <c:pt idx="152">
                        <c:v>195765.19798317691</c:v>
                      </c:pt>
                      <c:pt idx="153">
                        <c:v>197183.78329289478</c:v>
                      </c:pt>
                      <c:pt idx="154">
                        <c:v>198129.49937231871</c:v>
                      </c:pt>
                      <c:pt idx="155">
                        <c:v>199548.10706320044</c:v>
                      </c:pt>
                      <c:pt idx="156">
                        <c:v>200966.6923729183</c:v>
                      </c:pt>
                      <c:pt idx="157">
                        <c:v>201912.40845234224</c:v>
                      </c:pt>
                      <c:pt idx="158">
                        <c:v>203330.9937620601</c:v>
                      </c:pt>
                      <c:pt idx="159">
                        <c:v>204749.57907177793</c:v>
                      </c:pt>
                      <c:pt idx="160">
                        <c:v>205695.31753236576</c:v>
                      </c:pt>
                      <c:pt idx="161">
                        <c:v>207113.9028420836</c:v>
                      </c:pt>
                      <c:pt idx="162">
                        <c:v>208532.48815180146</c:v>
                      </c:pt>
                      <c:pt idx="163">
                        <c:v>209478.22661238926</c:v>
                      </c:pt>
                      <c:pt idx="164">
                        <c:v>210896.81192210712</c:v>
                      </c:pt>
                      <c:pt idx="165">
                        <c:v>212315.39723182496</c:v>
                      </c:pt>
                      <c:pt idx="166">
                        <c:v>213261.11331124892</c:v>
                      </c:pt>
                      <c:pt idx="167">
                        <c:v>214679.69862096675</c:v>
                      </c:pt>
                      <c:pt idx="168">
                        <c:v>216098.30631184849</c:v>
                      </c:pt>
                      <c:pt idx="169">
                        <c:v>217044.02239127242</c:v>
                      </c:pt>
                      <c:pt idx="170">
                        <c:v>218462.60770099028</c:v>
                      </c:pt>
                      <c:pt idx="171">
                        <c:v>219881.19301070811</c:v>
                      </c:pt>
                      <c:pt idx="172">
                        <c:v>220826.93147129595</c:v>
                      </c:pt>
                      <c:pt idx="173">
                        <c:v>222245.51678101378</c:v>
                      </c:pt>
                      <c:pt idx="174">
                        <c:v>223664.10209073164</c:v>
                      </c:pt>
                      <c:pt idx="175">
                        <c:v>224609.81817015557</c:v>
                      </c:pt>
                      <c:pt idx="176">
                        <c:v>226028.42586103731</c:v>
                      </c:pt>
                      <c:pt idx="177">
                        <c:v>227447.01117075517</c:v>
                      </c:pt>
                      <c:pt idx="178">
                        <c:v>228392.7272501791</c:v>
                      </c:pt>
                      <c:pt idx="179">
                        <c:v>229811.31255989696</c:v>
                      </c:pt>
                      <c:pt idx="180">
                        <c:v>231229.8978696148</c:v>
                      </c:pt>
                      <c:pt idx="181">
                        <c:v>232175.63633020263</c:v>
                      </c:pt>
                      <c:pt idx="182">
                        <c:v>233594.22163992046</c:v>
                      </c:pt>
                      <c:pt idx="183">
                        <c:v>235012.80694963833</c:v>
                      </c:pt>
                      <c:pt idx="184">
                        <c:v>235958.52302906226</c:v>
                      </c:pt>
                      <c:pt idx="185">
                        <c:v>237219.50018279138</c:v>
                      </c:pt>
                      <c:pt idx="186">
                        <c:v>238480.47733652053</c:v>
                      </c:pt>
                      <c:pt idx="187">
                        <c:v>239741.43210908578</c:v>
                      </c:pt>
                      <c:pt idx="188">
                        <c:v>241002.40926281491</c:v>
                      </c:pt>
                      <c:pt idx="189">
                        <c:v>242263.36403538016</c:v>
                      </c:pt>
                      <c:pt idx="190">
                        <c:v>243524.34118910928</c:v>
                      </c:pt>
                      <c:pt idx="191">
                        <c:v>244785.29596167454</c:v>
                      </c:pt>
                      <c:pt idx="192">
                        <c:v>246046.27311540369</c:v>
                      </c:pt>
                      <c:pt idx="193">
                        <c:v>247307.25026913281</c:v>
                      </c:pt>
                      <c:pt idx="194">
                        <c:v>248568.20504169806</c:v>
                      </c:pt>
                      <c:pt idx="195">
                        <c:v>249986.79035141593</c:v>
                      </c:pt>
                      <c:pt idx="196">
                        <c:v>251563.00619828637</c:v>
                      </c:pt>
                      <c:pt idx="197">
                        <c:v>253139.22204515681</c:v>
                      </c:pt>
                      <c:pt idx="198">
                        <c:v>253927.32996859204</c:v>
                      </c:pt>
                      <c:pt idx="199">
                        <c:v>255818.7621274399</c:v>
                      </c:pt>
                      <c:pt idx="200">
                        <c:v>256606.87005087512</c:v>
                      </c:pt>
                      <c:pt idx="201">
                        <c:v>257867.84720460427</c:v>
                      </c:pt>
                      <c:pt idx="202">
                        <c:v>259128.80197716953</c:v>
                      </c:pt>
                      <c:pt idx="203">
                        <c:v>260389.77913089865</c:v>
                      </c:pt>
                      <c:pt idx="204">
                        <c:v>261650.75628462777</c:v>
                      </c:pt>
                      <c:pt idx="205">
                        <c:v>262754.10290120431</c:v>
                      </c:pt>
                      <c:pt idx="206">
                        <c:v>264330.29636691086</c:v>
                      </c:pt>
                      <c:pt idx="207">
                        <c:v>265276.03482749872</c:v>
                      </c:pt>
                      <c:pt idx="208">
                        <c:v>266536.98960006394</c:v>
                      </c:pt>
                      <c:pt idx="209">
                        <c:v>267797.96675379307</c:v>
                      </c:pt>
                      <c:pt idx="210">
                        <c:v>269058.92152635835</c:v>
                      </c:pt>
                      <c:pt idx="211">
                        <c:v>270319.89868008747</c:v>
                      </c:pt>
                      <c:pt idx="212">
                        <c:v>271896.11452695791</c:v>
                      </c:pt>
                      <c:pt idx="213">
                        <c:v>272841.83060638187</c:v>
                      </c:pt>
                      <c:pt idx="214">
                        <c:v>274418.04645325232</c:v>
                      </c:pt>
                      <c:pt idx="215">
                        <c:v>275363.76253267622</c:v>
                      </c:pt>
                      <c:pt idx="216">
                        <c:v>276624.7396864054</c:v>
                      </c:pt>
                      <c:pt idx="217">
                        <c:v>277885.69445897063</c:v>
                      </c:pt>
                      <c:pt idx="218">
                        <c:v>279146.67161269975</c:v>
                      </c:pt>
                      <c:pt idx="219">
                        <c:v>280407.62638526503</c:v>
                      </c:pt>
                      <c:pt idx="220">
                        <c:v>281668.60353899415</c:v>
                      </c:pt>
                      <c:pt idx="221">
                        <c:v>282929.58069272328</c:v>
                      </c:pt>
                      <c:pt idx="222">
                        <c:v>284190.53546528856</c:v>
                      </c:pt>
                      <c:pt idx="223">
                        <c:v>285451.51261901768</c:v>
                      </c:pt>
                      <c:pt idx="224">
                        <c:v>287027.70608472422</c:v>
                      </c:pt>
                      <c:pt idx="225">
                        <c:v>287973.44454531203</c:v>
                      </c:pt>
                      <c:pt idx="226">
                        <c:v>289392.02985502989</c:v>
                      </c:pt>
                      <c:pt idx="227">
                        <c:v>290810.61516474775</c:v>
                      </c:pt>
                      <c:pt idx="228">
                        <c:v>291756.35362533556</c:v>
                      </c:pt>
                      <c:pt idx="229">
                        <c:v>293174.93893505342</c:v>
                      </c:pt>
                      <c:pt idx="230">
                        <c:v>294593.52424477128</c:v>
                      </c:pt>
                      <c:pt idx="231">
                        <c:v>295539.24032419518</c:v>
                      </c:pt>
                      <c:pt idx="232">
                        <c:v>296957.82563391305</c:v>
                      </c:pt>
                      <c:pt idx="233">
                        <c:v>298376.43332479481</c:v>
                      </c:pt>
                      <c:pt idx="234">
                        <c:v>299322.14940421871</c:v>
                      </c:pt>
                      <c:pt idx="235">
                        <c:v>300740.73471393657</c:v>
                      </c:pt>
                      <c:pt idx="236">
                        <c:v>302159.32002365444</c:v>
                      </c:pt>
                      <c:pt idx="237">
                        <c:v>303105.05848424224</c:v>
                      </c:pt>
                      <c:pt idx="238">
                        <c:v>304523.6437939601</c:v>
                      </c:pt>
                      <c:pt idx="239">
                        <c:v>305942.22910367796</c:v>
                      </c:pt>
                      <c:pt idx="240">
                        <c:v>306887.94518310187</c:v>
                      </c:pt>
                      <c:pt idx="241">
                        <c:v>308306.53049281973</c:v>
                      </c:pt>
                      <c:pt idx="242">
                        <c:v>309725.13818370143</c:v>
                      </c:pt>
                      <c:pt idx="243">
                        <c:v>310670.85426312539</c:v>
                      </c:pt>
                      <c:pt idx="244">
                        <c:v>312089.43957284326</c:v>
                      </c:pt>
                      <c:pt idx="245">
                        <c:v>313508.02488256112</c:v>
                      </c:pt>
                      <c:pt idx="246">
                        <c:v>314453.76334314892</c:v>
                      </c:pt>
                      <c:pt idx="247">
                        <c:v>315872.34865286679</c:v>
                      </c:pt>
                      <c:pt idx="248">
                        <c:v>317290.93396258459</c:v>
                      </c:pt>
                      <c:pt idx="249">
                        <c:v>318236.65004200855</c:v>
                      </c:pt>
                      <c:pt idx="250">
                        <c:v>319655.25773289026</c:v>
                      </c:pt>
                      <c:pt idx="251">
                        <c:v>321073.84304260812</c:v>
                      </c:pt>
                      <c:pt idx="252">
                        <c:v>322019.55912203208</c:v>
                      </c:pt>
                      <c:pt idx="253">
                        <c:v>323438.14443174994</c:v>
                      </c:pt>
                      <c:pt idx="254">
                        <c:v>324856.7297414678</c:v>
                      </c:pt>
                      <c:pt idx="255">
                        <c:v>325802.46820205561</c:v>
                      </c:pt>
                      <c:pt idx="256">
                        <c:v>327221.05351177347</c:v>
                      </c:pt>
                      <c:pt idx="257">
                        <c:v>328639.63882149127</c:v>
                      </c:pt>
                      <c:pt idx="258">
                        <c:v>329585.37728207913</c:v>
                      </c:pt>
                      <c:pt idx="259">
                        <c:v>331003.96259179694</c:v>
                      </c:pt>
                      <c:pt idx="260">
                        <c:v>332422.5479015148</c:v>
                      </c:pt>
                      <c:pt idx="261">
                        <c:v>333368.26398093876</c:v>
                      </c:pt>
                      <c:pt idx="262">
                        <c:v>334786.84929065662</c:v>
                      </c:pt>
                      <c:pt idx="263">
                        <c:v>336205.45698153833</c:v>
                      </c:pt>
                      <c:pt idx="264">
                        <c:v>337151.17306096229</c:v>
                      </c:pt>
                      <c:pt idx="265">
                        <c:v>338569.75837068009</c:v>
                      </c:pt>
                      <c:pt idx="266">
                        <c:v>339988.34368039796</c:v>
                      </c:pt>
                      <c:pt idx="267">
                        <c:v>340934.08214098576</c:v>
                      </c:pt>
                      <c:pt idx="268">
                        <c:v>342352.66745070362</c:v>
                      </c:pt>
                      <c:pt idx="269">
                        <c:v>343771.25276042148</c:v>
                      </c:pt>
                      <c:pt idx="270">
                        <c:v>344716.96883984545</c:v>
                      </c:pt>
                      <c:pt idx="271">
                        <c:v>346135.55414956325</c:v>
                      </c:pt>
                      <c:pt idx="272">
                        <c:v>347554.16184044501</c:v>
                      </c:pt>
                      <c:pt idx="273">
                        <c:v>348499.87791986892</c:v>
                      </c:pt>
                      <c:pt idx="274">
                        <c:v>349918.46322958678</c:v>
                      </c:pt>
                      <c:pt idx="275">
                        <c:v>351337.04853930464</c:v>
                      </c:pt>
                      <c:pt idx="276">
                        <c:v>352282.78699989244</c:v>
                      </c:pt>
                      <c:pt idx="277">
                        <c:v>353701.37230961031</c:v>
                      </c:pt>
                      <c:pt idx="278">
                        <c:v>355119.95761932817</c:v>
                      </c:pt>
                      <c:pt idx="279">
                        <c:v>356065.67369875213</c:v>
                      </c:pt>
                      <c:pt idx="280">
                        <c:v>357484.28138963383</c:v>
                      </c:pt>
                      <c:pt idx="281">
                        <c:v>358902.8666993517</c:v>
                      </c:pt>
                      <c:pt idx="282">
                        <c:v>359848.5827787756</c:v>
                      </c:pt>
                      <c:pt idx="283">
                        <c:v>361267.16808849346</c:v>
                      </c:pt>
                      <c:pt idx="284">
                        <c:v>362685.75339821132</c:v>
                      </c:pt>
                      <c:pt idx="285">
                        <c:v>363631.49185879913</c:v>
                      </c:pt>
                      <c:pt idx="286">
                        <c:v>365050.07716851699</c:v>
                      </c:pt>
                      <c:pt idx="287">
                        <c:v>366468.66247823485</c:v>
                      </c:pt>
                      <c:pt idx="288">
                        <c:v>367414.40093882266</c:v>
                      </c:pt>
                      <c:pt idx="289">
                        <c:v>368832.98624854052</c:v>
                      </c:pt>
                      <c:pt idx="290">
                        <c:v>370251.57155825832</c:v>
                      </c:pt>
                      <c:pt idx="291">
                        <c:v>371197.28763768228</c:v>
                      </c:pt>
                      <c:pt idx="292">
                        <c:v>372615.87294740014</c:v>
                      </c:pt>
                      <c:pt idx="293">
                        <c:v>374034.48063828185</c:v>
                      </c:pt>
                      <c:pt idx="294">
                        <c:v>374980.19671770581</c:v>
                      </c:pt>
                      <c:pt idx="295">
                        <c:v>376398.80440858752</c:v>
                      </c:pt>
                      <c:pt idx="296">
                        <c:v>377817.36733714154</c:v>
                      </c:pt>
                      <c:pt idx="297">
                        <c:v>378763.10579772934</c:v>
                      </c:pt>
                      <c:pt idx="298">
                        <c:v>380181.6687262833</c:v>
                      </c:pt>
                      <c:pt idx="299">
                        <c:v>381600.27641716501</c:v>
                      </c:pt>
                      <c:pt idx="300">
                        <c:v>382546.01487775287</c:v>
                      </c:pt>
                      <c:pt idx="301">
                        <c:v>383964.57780630683</c:v>
                      </c:pt>
                      <c:pt idx="302">
                        <c:v>385383.18549718853</c:v>
                      </c:pt>
                      <c:pt idx="303">
                        <c:v>386328.92395777634</c:v>
                      </c:pt>
                      <c:pt idx="304">
                        <c:v>387747.48688633036</c:v>
                      </c:pt>
                      <c:pt idx="305">
                        <c:v>389166.09457721206</c:v>
                      </c:pt>
                      <c:pt idx="306">
                        <c:v>390111.78827547212</c:v>
                      </c:pt>
                      <c:pt idx="307">
                        <c:v>391530.39596635383</c:v>
                      </c:pt>
                      <c:pt idx="308">
                        <c:v>392949.00365723559</c:v>
                      </c:pt>
                      <c:pt idx="309">
                        <c:v>393894.69735549565</c:v>
                      </c:pt>
                      <c:pt idx="310">
                        <c:v>395313.30504637735</c:v>
                      </c:pt>
                      <c:pt idx="311">
                        <c:v>396731.86797493132</c:v>
                      </c:pt>
                      <c:pt idx="312">
                        <c:v>397677.60643551918</c:v>
                      </c:pt>
                      <c:pt idx="313">
                        <c:v>399096.21412640088</c:v>
                      </c:pt>
                      <c:pt idx="314">
                        <c:v>400514.77705495484</c:v>
                      </c:pt>
                      <c:pt idx="315">
                        <c:v>401460.51551554265</c:v>
                      </c:pt>
                      <c:pt idx="316">
                        <c:v>402879.07844409667</c:v>
                      </c:pt>
                      <c:pt idx="317">
                        <c:v>404297.68613497837</c:v>
                      </c:pt>
                      <c:pt idx="318">
                        <c:v>405243.42459556618</c:v>
                      </c:pt>
                      <c:pt idx="319">
                        <c:v>406661.9875241202</c:v>
                      </c:pt>
                      <c:pt idx="320">
                        <c:v>407765.33414069668</c:v>
                      </c:pt>
                      <c:pt idx="321">
                        <c:v>409026.3336755897</c:v>
                      </c:pt>
                      <c:pt idx="322">
                        <c:v>410287.28844815498</c:v>
                      </c:pt>
                      <c:pt idx="323">
                        <c:v>411548.24322072021</c:v>
                      </c:pt>
                      <c:pt idx="324">
                        <c:v>412809.19799328549</c:v>
                      </c:pt>
                      <c:pt idx="325">
                        <c:v>414070.19752817845</c:v>
                      </c:pt>
                      <c:pt idx="326">
                        <c:v>415331.15230074374</c:v>
                      </c:pt>
                      <c:pt idx="327">
                        <c:v>416592.10707330902</c:v>
                      </c:pt>
                      <c:pt idx="328">
                        <c:v>417853.10660820198</c:v>
                      </c:pt>
                      <c:pt idx="329">
                        <c:v>419114.06138076726</c:v>
                      </c:pt>
                      <c:pt idx="330">
                        <c:v>420375.01615333249</c:v>
                      </c:pt>
                      <c:pt idx="331">
                        <c:v>421635.97092589777</c:v>
                      </c:pt>
                      <c:pt idx="332">
                        <c:v>422896.97046079079</c:v>
                      </c:pt>
                      <c:pt idx="333">
                        <c:v>424157.92523335601</c:v>
                      </c:pt>
                      <c:pt idx="334">
                        <c:v>425418.8800059213</c:v>
                      </c:pt>
                      <c:pt idx="335">
                        <c:v>426679.87954081426</c:v>
                      </c:pt>
                      <c:pt idx="336">
                        <c:v>427940.83431337954</c:v>
                      </c:pt>
                      <c:pt idx="337">
                        <c:v>429359.3972419335</c:v>
                      </c:pt>
                      <c:pt idx="338">
                        <c:v>430620.39677682653</c:v>
                      </c:pt>
                      <c:pt idx="339">
                        <c:v>432038.95970538049</c:v>
                      </c:pt>
                      <c:pt idx="340">
                        <c:v>433142.30632195703</c:v>
                      </c:pt>
                      <c:pt idx="341">
                        <c:v>434560.91401283874</c:v>
                      </c:pt>
                      <c:pt idx="342">
                        <c:v>435821.86878540402</c:v>
                      </c:pt>
                      <c:pt idx="343">
                        <c:v>437082.8235579693</c:v>
                      </c:pt>
                      <c:pt idx="344">
                        <c:v>438343.82309286227</c:v>
                      </c:pt>
                      <c:pt idx="345">
                        <c:v>439604.77786542755</c:v>
                      </c:pt>
                      <c:pt idx="346">
                        <c:v>440865.73263799277</c:v>
                      </c:pt>
                      <c:pt idx="347">
                        <c:v>442126.73217288579</c:v>
                      </c:pt>
                      <c:pt idx="348">
                        <c:v>443387.68694545107</c:v>
                      </c:pt>
                      <c:pt idx="349">
                        <c:v>444648.6417180163</c:v>
                      </c:pt>
                      <c:pt idx="350">
                        <c:v>445909.59649058158</c:v>
                      </c:pt>
                      <c:pt idx="351">
                        <c:v>447170.59602547454</c:v>
                      </c:pt>
                      <c:pt idx="352">
                        <c:v>448431.55079803983</c:v>
                      </c:pt>
                      <c:pt idx="353">
                        <c:v>449692.50557060505</c:v>
                      </c:pt>
                      <c:pt idx="354">
                        <c:v>450953.50510549807</c:v>
                      </c:pt>
                      <c:pt idx="355">
                        <c:v>452214.45987806335</c:v>
                      </c:pt>
                      <c:pt idx="356">
                        <c:v>453475.41465062858</c:v>
                      </c:pt>
                      <c:pt idx="357">
                        <c:v>454736.36942319386</c:v>
                      </c:pt>
                      <c:pt idx="358">
                        <c:v>455997.36895808682</c:v>
                      </c:pt>
                      <c:pt idx="359">
                        <c:v>457258.3237306521</c:v>
                      </c:pt>
                      <c:pt idx="360">
                        <c:v>458519.27850321739</c:v>
                      </c:pt>
                      <c:pt idx="361">
                        <c:v>459780.27803811035</c:v>
                      </c:pt>
                      <c:pt idx="362">
                        <c:v>461041.23281067563</c:v>
                      </c:pt>
                      <c:pt idx="363">
                        <c:v>462302.18758324086</c:v>
                      </c:pt>
                      <c:pt idx="364">
                        <c:v>463563.14235580614</c:v>
                      </c:pt>
                      <c:pt idx="365">
                        <c:v>464824.14189069916</c:v>
                      </c:pt>
                      <c:pt idx="366">
                        <c:v>466085.09666326438</c:v>
                      </c:pt>
                      <c:pt idx="367">
                        <c:v>467346.05143582966</c:v>
                      </c:pt>
                      <c:pt idx="368">
                        <c:v>468607.00620839489</c:v>
                      </c:pt>
                      <c:pt idx="369">
                        <c:v>469868.00574328791</c:v>
                      </c:pt>
                      <c:pt idx="370">
                        <c:v>471128.96051585319</c:v>
                      </c:pt>
                      <c:pt idx="371">
                        <c:v>472389.91528841842</c:v>
                      </c:pt>
                      <c:pt idx="372">
                        <c:v>473650.91482331144</c:v>
                      </c:pt>
                      <c:pt idx="373">
                        <c:v>474911.86959587666</c:v>
                      </c:pt>
                      <c:pt idx="374">
                        <c:v>476172.82436844194</c:v>
                      </c:pt>
                      <c:pt idx="375">
                        <c:v>477433.77914100722</c:v>
                      </c:pt>
                      <c:pt idx="376">
                        <c:v>478694.77867590019</c:v>
                      </c:pt>
                      <c:pt idx="377">
                        <c:v>479955.73344846547</c:v>
                      </c:pt>
                      <c:pt idx="378">
                        <c:v>481216.68822103069</c:v>
                      </c:pt>
                      <c:pt idx="379">
                        <c:v>482477.68775592372</c:v>
                      </c:pt>
                      <c:pt idx="380">
                        <c:v>483738.642528489</c:v>
                      </c:pt>
                      <c:pt idx="381">
                        <c:v>484999.59730105422</c:v>
                      </c:pt>
                      <c:pt idx="382">
                        <c:v>486260.5520736195</c:v>
                      </c:pt>
                      <c:pt idx="383">
                        <c:v>487521.55160851247</c:v>
                      </c:pt>
                      <c:pt idx="384">
                        <c:v>488782.50638107775</c:v>
                      </c:pt>
                      <c:pt idx="385">
                        <c:v>490043.46115364303</c:v>
                      </c:pt>
                      <c:pt idx="386">
                        <c:v>491304.460688536</c:v>
                      </c:pt>
                      <c:pt idx="387">
                        <c:v>492565.41546110128</c:v>
                      </c:pt>
                      <c:pt idx="388">
                        <c:v>493826.3702336665</c:v>
                      </c:pt>
                      <c:pt idx="389">
                        <c:v>495087.32500623178</c:v>
                      </c:pt>
                      <c:pt idx="390">
                        <c:v>496348.32454112481</c:v>
                      </c:pt>
                      <c:pt idx="391">
                        <c:v>497609.27931369003</c:v>
                      </c:pt>
                      <c:pt idx="392">
                        <c:v>498870.23408625531</c:v>
                      </c:pt>
                      <c:pt idx="393">
                        <c:v>500131.23362114828</c:v>
                      </c:pt>
                      <c:pt idx="394">
                        <c:v>501392.18839371356</c:v>
                      </c:pt>
                      <c:pt idx="395">
                        <c:v>502653.14316627884</c:v>
                      </c:pt>
                      <c:pt idx="396">
                        <c:v>503914.09793884406</c:v>
                      </c:pt>
                      <c:pt idx="397">
                        <c:v>505175.09747373709</c:v>
                      </c:pt>
                      <c:pt idx="398">
                        <c:v>506593.66040229105</c:v>
                      </c:pt>
                      <c:pt idx="399">
                        <c:v>507539.39886287885</c:v>
                      </c:pt>
                      <c:pt idx="400">
                        <c:v>508958.00655376056</c:v>
                      </c:pt>
                      <c:pt idx="401">
                        <c:v>510376.56948231457</c:v>
                      </c:pt>
                      <c:pt idx="402">
                        <c:v>511322.30794290238</c:v>
                      </c:pt>
                      <c:pt idx="403">
                        <c:v>512740.87087145634</c:v>
                      </c:pt>
                      <c:pt idx="404">
                        <c:v>514159.4785623381</c:v>
                      </c:pt>
                      <c:pt idx="405">
                        <c:v>515105.21702292591</c:v>
                      </c:pt>
                      <c:pt idx="406">
                        <c:v>516523.77995147987</c:v>
                      </c:pt>
                      <c:pt idx="407">
                        <c:v>517942.38764236157</c:v>
                      </c:pt>
                      <c:pt idx="408">
                        <c:v>518888.12610294943</c:v>
                      </c:pt>
                      <c:pt idx="409">
                        <c:v>520306.6890315034</c:v>
                      </c:pt>
                      <c:pt idx="410">
                        <c:v>521725.2967223851</c:v>
                      </c:pt>
                      <c:pt idx="411">
                        <c:v>522670.99042064516</c:v>
                      </c:pt>
                      <c:pt idx="412">
                        <c:v>524089.59811152692</c:v>
                      </c:pt>
                      <c:pt idx="413">
                        <c:v>525508.20580240863</c:v>
                      </c:pt>
                      <c:pt idx="414">
                        <c:v>526453.89950066875</c:v>
                      </c:pt>
                      <c:pt idx="415">
                        <c:v>527872.50719155045</c:v>
                      </c:pt>
                      <c:pt idx="416">
                        <c:v>529291.07012010436</c:v>
                      </c:pt>
                      <c:pt idx="417">
                        <c:v>530236.80858069216</c:v>
                      </c:pt>
                      <c:pt idx="418">
                        <c:v>531655.41627157398</c:v>
                      </c:pt>
                      <c:pt idx="419">
                        <c:v>533073.97920012788</c:v>
                      </c:pt>
                      <c:pt idx="420">
                        <c:v>534019.71766071569</c:v>
                      </c:pt>
                      <c:pt idx="421">
                        <c:v>535438.32535159751</c:v>
                      </c:pt>
                      <c:pt idx="422">
                        <c:v>536856.88828015141</c:v>
                      </c:pt>
                      <c:pt idx="423">
                        <c:v>537802.62674073922</c:v>
                      </c:pt>
                      <c:pt idx="424">
                        <c:v>539221.18966929324</c:v>
                      </c:pt>
                      <c:pt idx="425">
                        <c:v>540639.79736017494</c:v>
                      </c:pt>
                      <c:pt idx="426">
                        <c:v>541585.53582076274</c:v>
                      </c:pt>
                      <c:pt idx="427">
                        <c:v>543004.09874931676</c:v>
                      </c:pt>
                      <c:pt idx="428">
                        <c:v>544422.70644019847</c:v>
                      </c:pt>
                      <c:pt idx="429">
                        <c:v>545368.40013845859</c:v>
                      </c:pt>
                      <c:pt idx="430">
                        <c:v>547102.26890364545</c:v>
                      </c:pt>
                      <c:pt idx="431">
                        <c:v>548363.22367621073</c:v>
                      </c:pt>
                      <c:pt idx="432">
                        <c:v>549624.1784487759</c:v>
                      </c:pt>
                      <c:pt idx="433">
                        <c:v>550885.13322134118</c:v>
                      </c:pt>
                      <c:pt idx="434">
                        <c:v>552146.13275623426</c:v>
                      </c:pt>
                      <c:pt idx="435">
                        <c:v>553407.08752879943</c:v>
                      </c:pt>
                      <c:pt idx="436">
                        <c:v>554668.04230136471</c:v>
                      </c:pt>
                      <c:pt idx="437">
                        <c:v>555929.04183625767</c:v>
                      </c:pt>
                      <c:pt idx="438">
                        <c:v>557189.99660882296</c:v>
                      </c:pt>
                      <c:pt idx="439">
                        <c:v>558450.95138138824</c:v>
                      </c:pt>
                      <c:pt idx="440">
                        <c:v>559711.90615395352</c:v>
                      </c:pt>
                      <c:pt idx="441">
                        <c:v>560972.90568884648</c:v>
                      </c:pt>
                      <c:pt idx="442">
                        <c:v>562233.86046141176</c:v>
                      </c:pt>
                      <c:pt idx="443">
                        <c:v>563494.81523397705</c:v>
                      </c:pt>
                      <c:pt idx="444">
                        <c:v>564755.81476887001</c:v>
                      </c:pt>
                      <c:pt idx="445">
                        <c:v>566016.76954143529</c:v>
                      </c:pt>
                      <c:pt idx="446">
                        <c:v>567277.72431400057</c:v>
                      </c:pt>
                      <c:pt idx="447">
                        <c:v>568538.67908656574</c:v>
                      </c:pt>
                      <c:pt idx="448">
                        <c:v>569799.67862145882</c:v>
                      </c:pt>
                      <c:pt idx="449">
                        <c:v>571060.6333940241</c:v>
                      </c:pt>
                      <c:pt idx="450">
                        <c:v>572321.58816658927</c:v>
                      </c:pt>
                      <c:pt idx="451">
                        <c:v>573582.58770148235</c:v>
                      </c:pt>
                      <c:pt idx="452">
                        <c:v>574843.54247404751</c:v>
                      </c:pt>
                      <c:pt idx="453">
                        <c:v>576104.49724661279</c:v>
                      </c:pt>
                      <c:pt idx="454">
                        <c:v>577365.45201917808</c:v>
                      </c:pt>
                      <c:pt idx="455">
                        <c:v>578626.45155407104</c:v>
                      </c:pt>
                      <c:pt idx="456">
                        <c:v>579887.40632663632</c:v>
                      </c:pt>
                      <c:pt idx="457">
                        <c:v>580990.75294321286</c:v>
                      </c:pt>
                      <c:pt idx="458">
                        <c:v>582094.09955978941</c:v>
                      </c:pt>
                      <c:pt idx="459">
                        <c:v>583197.44617636595</c:v>
                      </c:pt>
                      <c:pt idx="460">
                        <c:v>584616.05386724765</c:v>
                      </c:pt>
                      <c:pt idx="461">
                        <c:v>585719.4004838242</c:v>
                      </c:pt>
                      <c:pt idx="462">
                        <c:v>586980.35525638948</c:v>
                      </c:pt>
                      <c:pt idx="463">
                        <c:v>588398.91818494338</c:v>
                      </c:pt>
                      <c:pt idx="464">
                        <c:v>589502.26480151992</c:v>
                      </c:pt>
                      <c:pt idx="465">
                        <c:v>590763.26433641301</c:v>
                      </c:pt>
                      <c:pt idx="466">
                        <c:v>592024.21910897829</c:v>
                      </c:pt>
                      <c:pt idx="467">
                        <c:v>593285.17388154345</c:v>
                      </c:pt>
                      <c:pt idx="468">
                        <c:v>594546.17341643653</c:v>
                      </c:pt>
                      <c:pt idx="469">
                        <c:v>595964.73634499044</c:v>
                      </c:pt>
                      <c:pt idx="470">
                        <c:v>597068.08296156698</c:v>
                      </c:pt>
                      <c:pt idx="471">
                        <c:v>598329.03773413226</c:v>
                      </c:pt>
                      <c:pt idx="472">
                        <c:v>599590.03726902523</c:v>
                      </c:pt>
                      <c:pt idx="473">
                        <c:v>600850.99204159051</c:v>
                      </c:pt>
                      <c:pt idx="474">
                        <c:v>602269.59973247221</c:v>
                      </c:pt>
                      <c:pt idx="475">
                        <c:v>603530.55450503749</c:v>
                      </c:pt>
                      <c:pt idx="476">
                        <c:v>604633.90112161404</c:v>
                      </c:pt>
                      <c:pt idx="477">
                        <c:v>605894.85589417932</c:v>
                      </c:pt>
                      <c:pt idx="478">
                        <c:v>607313.46358506102</c:v>
                      </c:pt>
                      <c:pt idx="479">
                        <c:v>608416.81020163756</c:v>
                      </c:pt>
                      <c:pt idx="480">
                        <c:v>609677.76497420284</c:v>
                      </c:pt>
                      <c:pt idx="481">
                        <c:v>610938.71974676813</c:v>
                      </c:pt>
                      <c:pt idx="482">
                        <c:v>612357.32743764983</c:v>
                      </c:pt>
                      <c:pt idx="483">
                        <c:v>613460.67405422637</c:v>
                      </c:pt>
                      <c:pt idx="484">
                        <c:v>614721.62882679154</c:v>
                      </c:pt>
                      <c:pt idx="485">
                        <c:v>615982.58359935682</c:v>
                      </c:pt>
                      <c:pt idx="486">
                        <c:v>617243.5831342499</c:v>
                      </c:pt>
                      <c:pt idx="487">
                        <c:v>618662.1460628038</c:v>
                      </c:pt>
                      <c:pt idx="488">
                        <c:v>619765.49267938035</c:v>
                      </c:pt>
                      <c:pt idx="489">
                        <c:v>621026.44745194563</c:v>
                      </c:pt>
                      <c:pt idx="490">
                        <c:v>622287.44698683859</c:v>
                      </c:pt>
                      <c:pt idx="491">
                        <c:v>623548.40175940387</c:v>
                      </c:pt>
                      <c:pt idx="492">
                        <c:v>624967.00945028558</c:v>
                      </c:pt>
                      <c:pt idx="493">
                        <c:v>626070.35606686212</c:v>
                      </c:pt>
                      <c:pt idx="494">
                        <c:v>627488.91899541614</c:v>
                      </c:pt>
                      <c:pt idx="495">
                        <c:v>628592.26561199268</c:v>
                      </c:pt>
                      <c:pt idx="496">
                        <c:v>629853.22038455785</c:v>
                      </c:pt>
                      <c:pt idx="497">
                        <c:v>631114.21991945093</c:v>
                      </c:pt>
                      <c:pt idx="498">
                        <c:v>632375.17469201621</c:v>
                      </c:pt>
                      <c:pt idx="499">
                        <c:v>633636.12946458138</c:v>
                      </c:pt>
                      <c:pt idx="500">
                        <c:v>634897.12899947446</c:v>
                      </c:pt>
                      <c:pt idx="501">
                        <c:v>636158.08377203962</c:v>
                      </c:pt>
                      <c:pt idx="502">
                        <c:v>637419.0385446049</c:v>
                      </c:pt>
                      <c:pt idx="503">
                        <c:v>638679.99331717019</c:v>
                      </c:pt>
                      <c:pt idx="504">
                        <c:v>639940.99285206315</c:v>
                      </c:pt>
                      <c:pt idx="505">
                        <c:v>641201.94762462843</c:v>
                      </c:pt>
                      <c:pt idx="506">
                        <c:v>642462.90239719371</c:v>
                      </c:pt>
                      <c:pt idx="507">
                        <c:v>643723.90193208668</c:v>
                      </c:pt>
                      <c:pt idx="508">
                        <c:v>644984.85670465196</c:v>
                      </c:pt>
                      <c:pt idx="509">
                        <c:v>646245.81147721724</c:v>
                      </c:pt>
                      <c:pt idx="510">
                        <c:v>647506.76624978252</c:v>
                      </c:pt>
                      <c:pt idx="511">
                        <c:v>648767.76578467549</c:v>
                      </c:pt>
                      <c:pt idx="512">
                        <c:v>650028.72055724077</c:v>
                      </c:pt>
                      <c:pt idx="513">
                        <c:v>651289.67532980605</c:v>
                      </c:pt>
                      <c:pt idx="514">
                        <c:v>652550.67486469902</c:v>
                      </c:pt>
                      <c:pt idx="515">
                        <c:v>653811.6296372643</c:v>
                      </c:pt>
                      <c:pt idx="516">
                        <c:v>655072.58440982946</c:v>
                      </c:pt>
                      <c:pt idx="517">
                        <c:v>656333.53918239474</c:v>
                      </c:pt>
                      <c:pt idx="518">
                        <c:v>657594.53871728783</c:v>
                      </c:pt>
                      <c:pt idx="519">
                        <c:v>658855.49348985299</c:v>
                      </c:pt>
                      <c:pt idx="520">
                        <c:v>660116.44826241827</c:v>
                      </c:pt>
                      <c:pt idx="521">
                        <c:v>661377.44779731124</c:v>
                      </c:pt>
                      <c:pt idx="522">
                        <c:v>662638.40256987652</c:v>
                      </c:pt>
                      <c:pt idx="523">
                        <c:v>663899.3573424418</c:v>
                      </c:pt>
                      <c:pt idx="524">
                        <c:v>665160.31211500708</c:v>
                      </c:pt>
                      <c:pt idx="525">
                        <c:v>666421.31164990005</c:v>
                      </c:pt>
                      <c:pt idx="526">
                        <c:v>667682.26642246533</c:v>
                      </c:pt>
                      <c:pt idx="527">
                        <c:v>668943.22119503061</c:v>
                      </c:pt>
                      <c:pt idx="528">
                        <c:v>670204.22072992357</c:v>
                      </c:pt>
                      <c:pt idx="529">
                        <c:v>671465.17550248886</c:v>
                      </c:pt>
                      <c:pt idx="530">
                        <c:v>672726.13027505414</c:v>
                      </c:pt>
                      <c:pt idx="531">
                        <c:v>673987.0850476193</c:v>
                      </c:pt>
                      <c:pt idx="532">
                        <c:v>675248.08458251238</c:v>
                      </c:pt>
                      <c:pt idx="533">
                        <c:v>676509.03935507755</c:v>
                      </c:pt>
                      <c:pt idx="534">
                        <c:v>677769.99412764283</c:v>
                      </c:pt>
                      <c:pt idx="535">
                        <c:v>679030.99366253591</c:v>
                      </c:pt>
                      <c:pt idx="536">
                        <c:v>680291.94843510108</c:v>
                      </c:pt>
                      <c:pt idx="537">
                        <c:v>681552.90320766636</c:v>
                      </c:pt>
                      <c:pt idx="538">
                        <c:v>682813.85798023164</c:v>
                      </c:pt>
                      <c:pt idx="539">
                        <c:v>684074.8575151246</c:v>
                      </c:pt>
                      <c:pt idx="540">
                        <c:v>685335.81228768989</c:v>
                      </c:pt>
                      <c:pt idx="541">
                        <c:v>686596.76706025517</c:v>
                      </c:pt>
                      <c:pt idx="542">
                        <c:v>687857.72183282045</c:v>
                      </c:pt>
                      <c:pt idx="543">
                        <c:v>689118.72136771341</c:v>
                      </c:pt>
                      <c:pt idx="544">
                        <c:v>690379.67614027869</c:v>
                      </c:pt>
                      <c:pt idx="545">
                        <c:v>691640.63091284398</c:v>
                      </c:pt>
                      <c:pt idx="546">
                        <c:v>692901.63044773694</c:v>
                      </c:pt>
                      <c:pt idx="547">
                        <c:v>694162.58522030222</c:v>
                      </c:pt>
                      <c:pt idx="548">
                        <c:v>695423.53999286739</c:v>
                      </c:pt>
                      <c:pt idx="549">
                        <c:v>696684.49476543267</c:v>
                      </c:pt>
                      <c:pt idx="550">
                        <c:v>697945.49430032575</c:v>
                      </c:pt>
                      <c:pt idx="551">
                        <c:v>699206.44907289091</c:v>
                      </c:pt>
                      <c:pt idx="552">
                        <c:v>700467.4038454562</c:v>
                      </c:pt>
                      <c:pt idx="553">
                        <c:v>701728.40338034916</c:v>
                      </c:pt>
                      <c:pt idx="554">
                        <c:v>702989.35815291444</c:v>
                      </c:pt>
                      <c:pt idx="555">
                        <c:v>704250.31292547972</c:v>
                      </c:pt>
                      <c:pt idx="556">
                        <c:v>705511.26769804501</c:v>
                      </c:pt>
                      <c:pt idx="557">
                        <c:v>706772.26723293797</c:v>
                      </c:pt>
                      <c:pt idx="558">
                        <c:v>708033.22200550325</c:v>
                      </c:pt>
                      <c:pt idx="559">
                        <c:v>709294.17677806853</c:v>
                      </c:pt>
                      <c:pt idx="560">
                        <c:v>710555.1763129615</c:v>
                      </c:pt>
                      <c:pt idx="561">
                        <c:v>711816.13108552678</c:v>
                      </c:pt>
                      <c:pt idx="562">
                        <c:v>713077.08585809206</c:v>
                      </c:pt>
                      <c:pt idx="563">
                        <c:v>714338.04063065723</c:v>
                      </c:pt>
                      <c:pt idx="564">
                        <c:v>715599.04016555031</c:v>
                      </c:pt>
                      <c:pt idx="565">
                        <c:v>716859.99493811559</c:v>
                      </c:pt>
                      <c:pt idx="566">
                        <c:v>718120.94971068075</c:v>
                      </c:pt>
                      <c:pt idx="567">
                        <c:v>719381.94924557384</c:v>
                      </c:pt>
                      <c:pt idx="568">
                        <c:v>720642.904018139</c:v>
                      </c:pt>
                      <c:pt idx="569">
                        <c:v>721903.85879070428</c:v>
                      </c:pt>
                      <c:pt idx="570">
                        <c:v>723164.81356326956</c:v>
                      </c:pt>
                      <c:pt idx="571">
                        <c:v>724425.81309816253</c:v>
                      </c:pt>
                      <c:pt idx="572">
                        <c:v>725686.76787072781</c:v>
                      </c:pt>
                      <c:pt idx="573">
                        <c:v>726947.72264329309</c:v>
                      </c:pt>
                      <c:pt idx="574">
                        <c:v>728208.72217818606</c:v>
                      </c:pt>
                      <c:pt idx="575">
                        <c:v>729469.67695075134</c:v>
                      </c:pt>
                      <c:pt idx="576">
                        <c:v>730730.63172331662</c:v>
                      </c:pt>
                      <c:pt idx="577">
                        <c:v>731991.5864958819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1-EA69-4D2B-9A23-E0432722BB6F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v>LIGHTWEIGHT 2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'LIGHTWEIGHT 2'!$J$6:$J$562</c15:sqref>
                        </c15:formulaRef>
                      </c:ext>
                    </c:extLst>
                    <c:numCache>
                      <c:formatCode>0.0000</c:formatCode>
                      <c:ptCount val="557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1">
                        <c:v>0</c:v>
                      </c:pt>
                      <c:pt idx="12">
                        <c:v>0</c:v>
                      </c:pt>
                      <c:pt idx="13">
                        <c:v>0</c:v>
                      </c:pt>
                      <c:pt idx="14">
                        <c:v>0</c:v>
                      </c:pt>
                      <c:pt idx="15">
                        <c:v>0</c:v>
                      </c:pt>
                      <c:pt idx="16">
                        <c:v>0</c:v>
                      </c:pt>
                      <c:pt idx="17">
                        <c:v>0</c:v>
                      </c:pt>
                      <c:pt idx="18">
                        <c:v>0</c:v>
                      </c:pt>
                      <c:pt idx="19">
                        <c:v>0</c:v>
                      </c:pt>
                      <c:pt idx="20">
                        <c:v>0</c:v>
                      </c:pt>
                      <c:pt idx="21">
                        <c:v>0</c:v>
                      </c:pt>
                      <c:pt idx="22">
                        <c:v>0</c:v>
                      </c:pt>
                      <c:pt idx="23">
                        <c:v>0</c:v>
                      </c:pt>
                      <c:pt idx="24">
                        <c:v>0</c:v>
                      </c:pt>
                      <c:pt idx="25">
                        <c:v>0</c:v>
                      </c:pt>
                      <c:pt idx="26">
                        <c:v>0</c:v>
                      </c:pt>
                      <c:pt idx="27">
                        <c:v>0</c:v>
                      </c:pt>
                      <c:pt idx="28">
                        <c:v>0</c:v>
                      </c:pt>
                      <c:pt idx="29">
                        <c:v>0</c:v>
                      </c:pt>
                      <c:pt idx="30">
                        <c:v>0</c:v>
                      </c:pt>
                      <c:pt idx="31">
                        <c:v>0</c:v>
                      </c:pt>
                      <c:pt idx="32">
                        <c:v>0</c:v>
                      </c:pt>
                      <c:pt idx="33">
                        <c:v>0</c:v>
                      </c:pt>
                      <c:pt idx="34">
                        <c:v>0</c:v>
                      </c:pt>
                      <c:pt idx="35">
                        <c:v>0</c:v>
                      </c:pt>
                      <c:pt idx="36">
                        <c:v>0</c:v>
                      </c:pt>
                      <c:pt idx="37">
                        <c:v>0</c:v>
                      </c:pt>
                      <c:pt idx="38">
                        <c:v>0</c:v>
                      </c:pt>
                      <c:pt idx="39">
                        <c:v>0</c:v>
                      </c:pt>
                      <c:pt idx="40">
                        <c:v>0</c:v>
                      </c:pt>
                      <c:pt idx="41">
                        <c:v>0</c:v>
                      </c:pt>
                      <c:pt idx="42">
                        <c:v>0</c:v>
                      </c:pt>
                      <c:pt idx="43">
                        <c:v>0</c:v>
                      </c:pt>
                      <c:pt idx="44">
                        <c:v>0</c:v>
                      </c:pt>
                      <c:pt idx="45">
                        <c:v>0</c:v>
                      </c:pt>
                      <c:pt idx="46">
                        <c:v>0</c:v>
                      </c:pt>
                      <c:pt idx="47">
                        <c:v>0</c:v>
                      </c:pt>
                      <c:pt idx="48">
                        <c:v>0</c:v>
                      </c:pt>
                      <c:pt idx="49">
                        <c:v>0</c:v>
                      </c:pt>
                      <c:pt idx="50">
                        <c:v>0</c:v>
                      </c:pt>
                      <c:pt idx="51">
                        <c:v>0</c:v>
                      </c:pt>
                      <c:pt idx="52">
                        <c:v>0</c:v>
                      </c:pt>
                      <c:pt idx="53">
                        <c:v>-9.4126507639884964E-4</c:v>
                      </c:pt>
                      <c:pt idx="54">
                        <c:v>0</c:v>
                      </c:pt>
                      <c:pt idx="55">
                        <c:v>0</c:v>
                      </c:pt>
                      <c:pt idx="56">
                        <c:v>0</c:v>
                      </c:pt>
                      <c:pt idx="57">
                        <c:v>0</c:v>
                      </c:pt>
                      <c:pt idx="58">
                        <c:v>0</c:v>
                      </c:pt>
                      <c:pt idx="59">
                        <c:v>0</c:v>
                      </c:pt>
                      <c:pt idx="60">
                        <c:v>0</c:v>
                      </c:pt>
                      <c:pt idx="61">
                        <c:v>0</c:v>
                      </c:pt>
                      <c:pt idx="62">
                        <c:v>0</c:v>
                      </c:pt>
                      <c:pt idx="63">
                        <c:v>0</c:v>
                      </c:pt>
                      <c:pt idx="64">
                        <c:v>0</c:v>
                      </c:pt>
                      <c:pt idx="65">
                        <c:v>0</c:v>
                      </c:pt>
                      <c:pt idx="66">
                        <c:v>0</c:v>
                      </c:pt>
                      <c:pt idx="67">
                        <c:v>0</c:v>
                      </c:pt>
                      <c:pt idx="68">
                        <c:v>0</c:v>
                      </c:pt>
                      <c:pt idx="69">
                        <c:v>0</c:v>
                      </c:pt>
                      <c:pt idx="70">
                        <c:v>0</c:v>
                      </c:pt>
                      <c:pt idx="71">
                        <c:v>0</c:v>
                      </c:pt>
                      <c:pt idx="72">
                        <c:v>0</c:v>
                      </c:pt>
                      <c:pt idx="73">
                        <c:v>0</c:v>
                      </c:pt>
                      <c:pt idx="74">
                        <c:v>0</c:v>
                      </c:pt>
                      <c:pt idx="75">
                        <c:v>0</c:v>
                      </c:pt>
                      <c:pt idx="76">
                        <c:v>0</c:v>
                      </c:pt>
                      <c:pt idx="77">
                        <c:v>0</c:v>
                      </c:pt>
                      <c:pt idx="78">
                        <c:v>0</c:v>
                      </c:pt>
                      <c:pt idx="79">
                        <c:v>0</c:v>
                      </c:pt>
                      <c:pt idx="80">
                        <c:v>0</c:v>
                      </c:pt>
                      <c:pt idx="81">
                        <c:v>0</c:v>
                      </c:pt>
                      <c:pt idx="82">
                        <c:v>0</c:v>
                      </c:pt>
                      <c:pt idx="83">
                        <c:v>0</c:v>
                      </c:pt>
                      <c:pt idx="84">
                        <c:v>0</c:v>
                      </c:pt>
                      <c:pt idx="85">
                        <c:v>0</c:v>
                      </c:pt>
                      <c:pt idx="86">
                        <c:v>0</c:v>
                      </c:pt>
                      <c:pt idx="87">
                        <c:v>0</c:v>
                      </c:pt>
                      <c:pt idx="88">
                        <c:v>0</c:v>
                      </c:pt>
                      <c:pt idx="89">
                        <c:v>0</c:v>
                      </c:pt>
                      <c:pt idx="90">
                        <c:v>0</c:v>
                      </c:pt>
                      <c:pt idx="91">
                        <c:v>0</c:v>
                      </c:pt>
                      <c:pt idx="92">
                        <c:v>0</c:v>
                      </c:pt>
                      <c:pt idx="93">
                        <c:v>0</c:v>
                      </c:pt>
                      <c:pt idx="94">
                        <c:v>0</c:v>
                      </c:pt>
                      <c:pt idx="95">
                        <c:v>0</c:v>
                      </c:pt>
                      <c:pt idx="96">
                        <c:v>0</c:v>
                      </c:pt>
                      <c:pt idx="97">
                        <c:v>0</c:v>
                      </c:pt>
                      <c:pt idx="98">
                        <c:v>0</c:v>
                      </c:pt>
                      <c:pt idx="99">
                        <c:v>0</c:v>
                      </c:pt>
                      <c:pt idx="100">
                        <c:v>0</c:v>
                      </c:pt>
                      <c:pt idx="101">
                        <c:v>0</c:v>
                      </c:pt>
                      <c:pt idx="102">
                        <c:v>0</c:v>
                      </c:pt>
                      <c:pt idx="103">
                        <c:v>0</c:v>
                      </c:pt>
                      <c:pt idx="104">
                        <c:v>0</c:v>
                      </c:pt>
                      <c:pt idx="105">
                        <c:v>0</c:v>
                      </c:pt>
                      <c:pt idx="106">
                        <c:v>0</c:v>
                      </c:pt>
                      <c:pt idx="107">
                        <c:v>0</c:v>
                      </c:pt>
                      <c:pt idx="108">
                        <c:v>0</c:v>
                      </c:pt>
                      <c:pt idx="109">
                        <c:v>0</c:v>
                      </c:pt>
                      <c:pt idx="110">
                        <c:v>0</c:v>
                      </c:pt>
                      <c:pt idx="111">
                        <c:v>0</c:v>
                      </c:pt>
                      <c:pt idx="112">
                        <c:v>-9.4126507639884964E-4</c:v>
                      </c:pt>
                      <c:pt idx="113">
                        <c:v>0</c:v>
                      </c:pt>
                      <c:pt idx="114">
                        <c:v>0</c:v>
                      </c:pt>
                      <c:pt idx="115">
                        <c:v>0</c:v>
                      </c:pt>
                      <c:pt idx="116">
                        <c:v>0</c:v>
                      </c:pt>
                      <c:pt idx="117">
                        <c:v>0</c:v>
                      </c:pt>
                      <c:pt idx="118">
                        <c:v>0</c:v>
                      </c:pt>
                      <c:pt idx="119">
                        <c:v>0</c:v>
                      </c:pt>
                      <c:pt idx="120">
                        <c:v>0</c:v>
                      </c:pt>
                      <c:pt idx="121">
                        <c:v>0</c:v>
                      </c:pt>
                      <c:pt idx="122">
                        <c:v>0</c:v>
                      </c:pt>
                      <c:pt idx="123">
                        <c:v>0</c:v>
                      </c:pt>
                      <c:pt idx="124">
                        <c:v>0</c:v>
                      </c:pt>
                      <c:pt idx="125">
                        <c:v>0</c:v>
                      </c:pt>
                      <c:pt idx="126">
                        <c:v>0</c:v>
                      </c:pt>
                      <c:pt idx="127">
                        <c:v>0</c:v>
                      </c:pt>
                      <c:pt idx="128">
                        <c:v>0</c:v>
                      </c:pt>
                      <c:pt idx="129">
                        <c:v>0</c:v>
                      </c:pt>
                      <c:pt idx="130">
                        <c:v>0</c:v>
                      </c:pt>
                      <c:pt idx="131">
                        <c:v>0</c:v>
                      </c:pt>
                      <c:pt idx="132">
                        <c:v>0</c:v>
                      </c:pt>
                      <c:pt idx="133">
                        <c:v>0</c:v>
                      </c:pt>
                      <c:pt idx="134">
                        <c:v>0</c:v>
                      </c:pt>
                      <c:pt idx="135">
                        <c:v>0</c:v>
                      </c:pt>
                      <c:pt idx="136">
                        <c:v>0</c:v>
                      </c:pt>
                      <c:pt idx="137">
                        <c:v>0</c:v>
                      </c:pt>
                      <c:pt idx="138">
                        <c:v>0</c:v>
                      </c:pt>
                      <c:pt idx="139">
                        <c:v>0</c:v>
                      </c:pt>
                      <c:pt idx="140">
                        <c:v>0</c:v>
                      </c:pt>
                      <c:pt idx="141">
                        <c:v>0</c:v>
                      </c:pt>
                      <c:pt idx="142">
                        <c:v>0</c:v>
                      </c:pt>
                      <c:pt idx="143">
                        <c:v>0</c:v>
                      </c:pt>
                      <c:pt idx="144">
                        <c:v>0</c:v>
                      </c:pt>
                      <c:pt idx="145">
                        <c:v>0</c:v>
                      </c:pt>
                      <c:pt idx="146">
                        <c:v>0</c:v>
                      </c:pt>
                      <c:pt idx="147">
                        <c:v>0</c:v>
                      </c:pt>
                      <c:pt idx="148">
                        <c:v>0</c:v>
                      </c:pt>
                      <c:pt idx="149">
                        <c:v>0</c:v>
                      </c:pt>
                      <c:pt idx="150">
                        <c:v>0</c:v>
                      </c:pt>
                      <c:pt idx="151">
                        <c:v>0</c:v>
                      </c:pt>
                      <c:pt idx="152">
                        <c:v>0</c:v>
                      </c:pt>
                      <c:pt idx="153">
                        <c:v>0</c:v>
                      </c:pt>
                      <c:pt idx="154">
                        <c:v>0</c:v>
                      </c:pt>
                      <c:pt idx="155">
                        <c:v>0</c:v>
                      </c:pt>
                      <c:pt idx="156">
                        <c:v>0</c:v>
                      </c:pt>
                      <c:pt idx="157">
                        <c:v>0</c:v>
                      </c:pt>
                      <c:pt idx="158">
                        <c:v>0</c:v>
                      </c:pt>
                      <c:pt idx="159">
                        <c:v>0</c:v>
                      </c:pt>
                      <c:pt idx="160">
                        <c:v>0</c:v>
                      </c:pt>
                      <c:pt idx="161">
                        <c:v>0</c:v>
                      </c:pt>
                      <c:pt idx="162">
                        <c:v>0</c:v>
                      </c:pt>
                      <c:pt idx="163">
                        <c:v>0</c:v>
                      </c:pt>
                      <c:pt idx="164">
                        <c:v>0</c:v>
                      </c:pt>
                      <c:pt idx="165">
                        <c:v>0</c:v>
                      </c:pt>
                      <c:pt idx="166">
                        <c:v>0</c:v>
                      </c:pt>
                      <c:pt idx="167">
                        <c:v>0</c:v>
                      </c:pt>
                      <c:pt idx="168">
                        <c:v>0</c:v>
                      </c:pt>
                      <c:pt idx="169">
                        <c:v>0</c:v>
                      </c:pt>
                      <c:pt idx="170">
                        <c:v>0</c:v>
                      </c:pt>
                      <c:pt idx="171">
                        <c:v>0</c:v>
                      </c:pt>
                      <c:pt idx="172">
                        <c:v>0</c:v>
                      </c:pt>
                      <c:pt idx="173">
                        <c:v>0</c:v>
                      </c:pt>
                      <c:pt idx="174">
                        <c:v>0</c:v>
                      </c:pt>
                      <c:pt idx="175">
                        <c:v>0</c:v>
                      </c:pt>
                      <c:pt idx="176">
                        <c:v>0</c:v>
                      </c:pt>
                      <c:pt idx="177">
                        <c:v>0</c:v>
                      </c:pt>
                      <c:pt idx="178">
                        <c:v>0</c:v>
                      </c:pt>
                      <c:pt idx="179">
                        <c:v>0</c:v>
                      </c:pt>
                      <c:pt idx="180">
                        <c:v>0</c:v>
                      </c:pt>
                      <c:pt idx="181">
                        <c:v>0</c:v>
                      </c:pt>
                      <c:pt idx="182">
                        <c:v>0</c:v>
                      </c:pt>
                      <c:pt idx="183">
                        <c:v>0</c:v>
                      </c:pt>
                      <c:pt idx="184">
                        <c:v>0</c:v>
                      </c:pt>
                      <c:pt idx="185">
                        <c:v>0</c:v>
                      </c:pt>
                      <c:pt idx="186">
                        <c:v>0</c:v>
                      </c:pt>
                      <c:pt idx="187">
                        <c:v>0</c:v>
                      </c:pt>
                      <c:pt idx="188">
                        <c:v>0</c:v>
                      </c:pt>
                      <c:pt idx="189">
                        <c:v>0</c:v>
                      </c:pt>
                      <c:pt idx="190">
                        <c:v>0</c:v>
                      </c:pt>
                      <c:pt idx="191">
                        <c:v>0</c:v>
                      </c:pt>
                      <c:pt idx="192">
                        <c:v>0</c:v>
                      </c:pt>
                      <c:pt idx="193">
                        <c:v>0</c:v>
                      </c:pt>
                      <c:pt idx="194">
                        <c:v>0</c:v>
                      </c:pt>
                      <c:pt idx="195">
                        <c:v>0</c:v>
                      </c:pt>
                      <c:pt idx="196">
                        <c:v>0</c:v>
                      </c:pt>
                      <c:pt idx="197">
                        <c:v>0</c:v>
                      </c:pt>
                      <c:pt idx="198">
                        <c:v>0</c:v>
                      </c:pt>
                      <c:pt idx="199">
                        <c:v>0</c:v>
                      </c:pt>
                      <c:pt idx="200">
                        <c:v>0</c:v>
                      </c:pt>
                      <c:pt idx="201">
                        <c:v>0</c:v>
                      </c:pt>
                      <c:pt idx="202">
                        <c:v>0</c:v>
                      </c:pt>
                      <c:pt idx="203">
                        <c:v>0</c:v>
                      </c:pt>
                      <c:pt idx="204">
                        <c:v>0</c:v>
                      </c:pt>
                      <c:pt idx="205">
                        <c:v>0</c:v>
                      </c:pt>
                      <c:pt idx="206">
                        <c:v>0</c:v>
                      </c:pt>
                      <c:pt idx="207">
                        <c:v>0</c:v>
                      </c:pt>
                      <c:pt idx="208">
                        <c:v>0</c:v>
                      </c:pt>
                      <c:pt idx="209">
                        <c:v>0</c:v>
                      </c:pt>
                      <c:pt idx="210">
                        <c:v>0</c:v>
                      </c:pt>
                      <c:pt idx="211">
                        <c:v>0</c:v>
                      </c:pt>
                      <c:pt idx="212">
                        <c:v>0</c:v>
                      </c:pt>
                      <c:pt idx="213">
                        <c:v>0</c:v>
                      </c:pt>
                      <c:pt idx="214">
                        <c:v>0</c:v>
                      </c:pt>
                      <c:pt idx="215">
                        <c:v>0</c:v>
                      </c:pt>
                      <c:pt idx="216">
                        <c:v>0</c:v>
                      </c:pt>
                      <c:pt idx="217">
                        <c:v>0</c:v>
                      </c:pt>
                      <c:pt idx="218">
                        <c:v>0</c:v>
                      </c:pt>
                      <c:pt idx="219">
                        <c:v>0</c:v>
                      </c:pt>
                      <c:pt idx="220">
                        <c:v>0</c:v>
                      </c:pt>
                      <c:pt idx="221">
                        <c:v>0</c:v>
                      </c:pt>
                      <c:pt idx="222">
                        <c:v>0</c:v>
                      </c:pt>
                      <c:pt idx="223">
                        <c:v>0</c:v>
                      </c:pt>
                      <c:pt idx="224">
                        <c:v>0</c:v>
                      </c:pt>
                      <c:pt idx="225">
                        <c:v>0</c:v>
                      </c:pt>
                      <c:pt idx="226">
                        <c:v>0</c:v>
                      </c:pt>
                      <c:pt idx="227">
                        <c:v>0</c:v>
                      </c:pt>
                      <c:pt idx="228">
                        <c:v>0</c:v>
                      </c:pt>
                      <c:pt idx="229">
                        <c:v>0</c:v>
                      </c:pt>
                      <c:pt idx="230">
                        <c:v>0</c:v>
                      </c:pt>
                      <c:pt idx="231">
                        <c:v>0</c:v>
                      </c:pt>
                      <c:pt idx="232">
                        <c:v>0</c:v>
                      </c:pt>
                      <c:pt idx="233">
                        <c:v>0</c:v>
                      </c:pt>
                      <c:pt idx="234">
                        <c:v>0</c:v>
                      </c:pt>
                      <c:pt idx="235">
                        <c:v>0</c:v>
                      </c:pt>
                      <c:pt idx="236">
                        <c:v>0</c:v>
                      </c:pt>
                      <c:pt idx="237">
                        <c:v>0</c:v>
                      </c:pt>
                      <c:pt idx="238">
                        <c:v>0</c:v>
                      </c:pt>
                      <c:pt idx="239">
                        <c:v>0</c:v>
                      </c:pt>
                      <c:pt idx="240">
                        <c:v>0</c:v>
                      </c:pt>
                      <c:pt idx="241">
                        <c:v>0</c:v>
                      </c:pt>
                      <c:pt idx="242">
                        <c:v>0</c:v>
                      </c:pt>
                      <c:pt idx="243">
                        <c:v>0</c:v>
                      </c:pt>
                      <c:pt idx="244">
                        <c:v>0</c:v>
                      </c:pt>
                      <c:pt idx="245">
                        <c:v>0</c:v>
                      </c:pt>
                      <c:pt idx="246">
                        <c:v>0</c:v>
                      </c:pt>
                      <c:pt idx="247">
                        <c:v>0</c:v>
                      </c:pt>
                      <c:pt idx="248">
                        <c:v>0</c:v>
                      </c:pt>
                      <c:pt idx="249">
                        <c:v>0</c:v>
                      </c:pt>
                      <c:pt idx="250">
                        <c:v>0</c:v>
                      </c:pt>
                      <c:pt idx="251">
                        <c:v>0</c:v>
                      </c:pt>
                      <c:pt idx="252">
                        <c:v>0</c:v>
                      </c:pt>
                      <c:pt idx="253">
                        <c:v>0</c:v>
                      </c:pt>
                      <c:pt idx="254">
                        <c:v>0</c:v>
                      </c:pt>
                      <c:pt idx="255">
                        <c:v>0</c:v>
                      </c:pt>
                      <c:pt idx="256">
                        <c:v>0</c:v>
                      </c:pt>
                      <c:pt idx="257">
                        <c:v>0</c:v>
                      </c:pt>
                      <c:pt idx="258">
                        <c:v>0</c:v>
                      </c:pt>
                      <c:pt idx="259">
                        <c:v>0</c:v>
                      </c:pt>
                      <c:pt idx="260">
                        <c:v>0</c:v>
                      </c:pt>
                      <c:pt idx="261">
                        <c:v>0</c:v>
                      </c:pt>
                      <c:pt idx="262">
                        <c:v>0</c:v>
                      </c:pt>
                      <c:pt idx="263">
                        <c:v>0</c:v>
                      </c:pt>
                      <c:pt idx="264">
                        <c:v>0</c:v>
                      </c:pt>
                      <c:pt idx="265">
                        <c:v>0</c:v>
                      </c:pt>
                      <c:pt idx="266">
                        <c:v>0</c:v>
                      </c:pt>
                      <c:pt idx="267">
                        <c:v>0</c:v>
                      </c:pt>
                      <c:pt idx="268">
                        <c:v>0</c:v>
                      </c:pt>
                      <c:pt idx="269">
                        <c:v>0</c:v>
                      </c:pt>
                      <c:pt idx="270">
                        <c:v>0</c:v>
                      </c:pt>
                      <c:pt idx="271">
                        <c:v>0</c:v>
                      </c:pt>
                      <c:pt idx="272">
                        <c:v>0</c:v>
                      </c:pt>
                      <c:pt idx="273">
                        <c:v>0</c:v>
                      </c:pt>
                      <c:pt idx="274">
                        <c:v>0</c:v>
                      </c:pt>
                      <c:pt idx="275">
                        <c:v>0</c:v>
                      </c:pt>
                      <c:pt idx="276">
                        <c:v>0</c:v>
                      </c:pt>
                      <c:pt idx="277">
                        <c:v>0</c:v>
                      </c:pt>
                      <c:pt idx="278">
                        <c:v>0</c:v>
                      </c:pt>
                      <c:pt idx="279">
                        <c:v>0</c:v>
                      </c:pt>
                      <c:pt idx="280">
                        <c:v>0</c:v>
                      </c:pt>
                      <c:pt idx="281">
                        <c:v>0</c:v>
                      </c:pt>
                      <c:pt idx="282">
                        <c:v>0</c:v>
                      </c:pt>
                      <c:pt idx="283">
                        <c:v>0</c:v>
                      </c:pt>
                      <c:pt idx="284">
                        <c:v>0</c:v>
                      </c:pt>
                      <c:pt idx="285">
                        <c:v>0</c:v>
                      </c:pt>
                      <c:pt idx="286">
                        <c:v>0</c:v>
                      </c:pt>
                      <c:pt idx="287">
                        <c:v>0</c:v>
                      </c:pt>
                      <c:pt idx="288">
                        <c:v>0</c:v>
                      </c:pt>
                      <c:pt idx="289">
                        <c:v>0</c:v>
                      </c:pt>
                      <c:pt idx="290">
                        <c:v>0</c:v>
                      </c:pt>
                      <c:pt idx="291">
                        <c:v>0</c:v>
                      </c:pt>
                      <c:pt idx="292">
                        <c:v>0</c:v>
                      </c:pt>
                      <c:pt idx="293">
                        <c:v>0</c:v>
                      </c:pt>
                      <c:pt idx="294">
                        <c:v>0</c:v>
                      </c:pt>
                      <c:pt idx="295">
                        <c:v>0</c:v>
                      </c:pt>
                      <c:pt idx="296">
                        <c:v>0</c:v>
                      </c:pt>
                      <c:pt idx="297">
                        <c:v>0</c:v>
                      </c:pt>
                      <c:pt idx="298">
                        <c:v>0</c:v>
                      </c:pt>
                      <c:pt idx="299">
                        <c:v>0</c:v>
                      </c:pt>
                      <c:pt idx="300">
                        <c:v>0</c:v>
                      </c:pt>
                      <c:pt idx="301">
                        <c:v>0</c:v>
                      </c:pt>
                      <c:pt idx="302">
                        <c:v>0</c:v>
                      </c:pt>
                      <c:pt idx="303">
                        <c:v>0</c:v>
                      </c:pt>
                      <c:pt idx="304">
                        <c:v>0</c:v>
                      </c:pt>
                      <c:pt idx="305">
                        <c:v>0</c:v>
                      </c:pt>
                      <c:pt idx="306">
                        <c:v>0</c:v>
                      </c:pt>
                      <c:pt idx="307">
                        <c:v>0</c:v>
                      </c:pt>
                      <c:pt idx="308">
                        <c:v>0</c:v>
                      </c:pt>
                      <c:pt idx="309">
                        <c:v>0</c:v>
                      </c:pt>
                      <c:pt idx="310">
                        <c:v>0</c:v>
                      </c:pt>
                      <c:pt idx="311">
                        <c:v>0</c:v>
                      </c:pt>
                      <c:pt idx="312">
                        <c:v>0</c:v>
                      </c:pt>
                      <c:pt idx="313">
                        <c:v>0</c:v>
                      </c:pt>
                      <c:pt idx="314">
                        <c:v>0</c:v>
                      </c:pt>
                      <c:pt idx="315">
                        <c:v>0</c:v>
                      </c:pt>
                      <c:pt idx="316">
                        <c:v>0</c:v>
                      </c:pt>
                      <c:pt idx="317">
                        <c:v>0</c:v>
                      </c:pt>
                      <c:pt idx="318">
                        <c:v>0</c:v>
                      </c:pt>
                      <c:pt idx="319">
                        <c:v>0</c:v>
                      </c:pt>
                      <c:pt idx="320">
                        <c:v>0</c:v>
                      </c:pt>
                      <c:pt idx="321">
                        <c:v>0</c:v>
                      </c:pt>
                      <c:pt idx="322">
                        <c:v>0</c:v>
                      </c:pt>
                      <c:pt idx="323">
                        <c:v>0</c:v>
                      </c:pt>
                      <c:pt idx="324">
                        <c:v>0</c:v>
                      </c:pt>
                      <c:pt idx="325">
                        <c:v>0</c:v>
                      </c:pt>
                      <c:pt idx="326">
                        <c:v>0</c:v>
                      </c:pt>
                      <c:pt idx="327">
                        <c:v>0</c:v>
                      </c:pt>
                      <c:pt idx="328">
                        <c:v>0</c:v>
                      </c:pt>
                      <c:pt idx="329">
                        <c:v>0</c:v>
                      </c:pt>
                      <c:pt idx="330">
                        <c:v>0</c:v>
                      </c:pt>
                      <c:pt idx="331">
                        <c:v>0</c:v>
                      </c:pt>
                      <c:pt idx="332">
                        <c:v>0</c:v>
                      </c:pt>
                      <c:pt idx="333">
                        <c:v>0</c:v>
                      </c:pt>
                      <c:pt idx="334">
                        <c:v>0</c:v>
                      </c:pt>
                      <c:pt idx="335">
                        <c:v>0</c:v>
                      </c:pt>
                      <c:pt idx="336">
                        <c:v>0</c:v>
                      </c:pt>
                      <c:pt idx="337">
                        <c:v>0</c:v>
                      </c:pt>
                      <c:pt idx="338">
                        <c:v>0</c:v>
                      </c:pt>
                      <c:pt idx="339">
                        <c:v>0</c:v>
                      </c:pt>
                      <c:pt idx="340">
                        <c:v>0</c:v>
                      </c:pt>
                      <c:pt idx="341">
                        <c:v>0</c:v>
                      </c:pt>
                      <c:pt idx="342">
                        <c:v>0</c:v>
                      </c:pt>
                      <c:pt idx="343">
                        <c:v>0</c:v>
                      </c:pt>
                      <c:pt idx="344">
                        <c:v>0</c:v>
                      </c:pt>
                      <c:pt idx="345">
                        <c:v>0</c:v>
                      </c:pt>
                      <c:pt idx="346">
                        <c:v>0</c:v>
                      </c:pt>
                      <c:pt idx="347">
                        <c:v>0</c:v>
                      </c:pt>
                      <c:pt idx="348">
                        <c:v>0</c:v>
                      </c:pt>
                      <c:pt idx="349">
                        <c:v>0</c:v>
                      </c:pt>
                      <c:pt idx="350">
                        <c:v>-9.4126507639884964E-4</c:v>
                      </c:pt>
                      <c:pt idx="351">
                        <c:v>0</c:v>
                      </c:pt>
                      <c:pt idx="352">
                        <c:v>0</c:v>
                      </c:pt>
                      <c:pt idx="353">
                        <c:v>0</c:v>
                      </c:pt>
                      <c:pt idx="354">
                        <c:v>0</c:v>
                      </c:pt>
                      <c:pt idx="355">
                        <c:v>0</c:v>
                      </c:pt>
                      <c:pt idx="356">
                        <c:v>0</c:v>
                      </c:pt>
                      <c:pt idx="357">
                        <c:v>0</c:v>
                      </c:pt>
                      <c:pt idx="358">
                        <c:v>0</c:v>
                      </c:pt>
                      <c:pt idx="359">
                        <c:v>0</c:v>
                      </c:pt>
                      <c:pt idx="360">
                        <c:v>0</c:v>
                      </c:pt>
                      <c:pt idx="361">
                        <c:v>0</c:v>
                      </c:pt>
                      <c:pt idx="362">
                        <c:v>0</c:v>
                      </c:pt>
                      <c:pt idx="363">
                        <c:v>0</c:v>
                      </c:pt>
                      <c:pt idx="364">
                        <c:v>0</c:v>
                      </c:pt>
                      <c:pt idx="365">
                        <c:v>0</c:v>
                      </c:pt>
                      <c:pt idx="366">
                        <c:v>0</c:v>
                      </c:pt>
                      <c:pt idx="367">
                        <c:v>0</c:v>
                      </c:pt>
                      <c:pt idx="368">
                        <c:v>0</c:v>
                      </c:pt>
                      <c:pt idx="369">
                        <c:v>0</c:v>
                      </c:pt>
                      <c:pt idx="370">
                        <c:v>0</c:v>
                      </c:pt>
                      <c:pt idx="371">
                        <c:v>0</c:v>
                      </c:pt>
                      <c:pt idx="372">
                        <c:v>0</c:v>
                      </c:pt>
                      <c:pt idx="373">
                        <c:v>0</c:v>
                      </c:pt>
                      <c:pt idx="374">
                        <c:v>0</c:v>
                      </c:pt>
                      <c:pt idx="375">
                        <c:v>0</c:v>
                      </c:pt>
                      <c:pt idx="376">
                        <c:v>0</c:v>
                      </c:pt>
                      <c:pt idx="377">
                        <c:v>0</c:v>
                      </c:pt>
                      <c:pt idx="378">
                        <c:v>0</c:v>
                      </c:pt>
                      <c:pt idx="379">
                        <c:v>0</c:v>
                      </c:pt>
                      <c:pt idx="380">
                        <c:v>0</c:v>
                      </c:pt>
                      <c:pt idx="381">
                        <c:v>0</c:v>
                      </c:pt>
                      <c:pt idx="382">
                        <c:v>0</c:v>
                      </c:pt>
                      <c:pt idx="383">
                        <c:v>0</c:v>
                      </c:pt>
                      <c:pt idx="384">
                        <c:v>0</c:v>
                      </c:pt>
                      <c:pt idx="385">
                        <c:v>0</c:v>
                      </c:pt>
                      <c:pt idx="386">
                        <c:v>0</c:v>
                      </c:pt>
                      <c:pt idx="387">
                        <c:v>0</c:v>
                      </c:pt>
                      <c:pt idx="388">
                        <c:v>0</c:v>
                      </c:pt>
                      <c:pt idx="389">
                        <c:v>0</c:v>
                      </c:pt>
                      <c:pt idx="390">
                        <c:v>0</c:v>
                      </c:pt>
                      <c:pt idx="391">
                        <c:v>0</c:v>
                      </c:pt>
                      <c:pt idx="392">
                        <c:v>0</c:v>
                      </c:pt>
                      <c:pt idx="393">
                        <c:v>0</c:v>
                      </c:pt>
                      <c:pt idx="394">
                        <c:v>0</c:v>
                      </c:pt>
                      <c:pt idx="395">
                        <c:v>0</c:v>
                      </c:pt>
                      <c:pt idx="396">
                        <c:v>0</c:v>
                      </c:pt>
                      <c:pt idx="397">
                        <c:v>0</c:v>
                      </c:pt>
                      <c:pt idx="398">
                        <c:v>0</c:v>
                      </c:pt>
                      <c:pt idx="399">
                        <c:v>0</c:v>
                      </c:pt>
                      <c:pt idx="400">
                        <c:v>0</c:v>
                      </c:pt>
                      <c:pt idx="401">
                        <c:v>0</c:v>
                      </c:pt>
                      <c:pt idx="402">
                        <c:v>9.4126507639884964E-4</c:v>
                      </c:pt>
                      <c:pt idx="403">
                        <c:v>9.4126507639884964E-4</c:v>
                      </c:pt>
                      <c:pt idx="404">
                        <c:v>9.4126507639884964E-4</c:v>
                      </c:pt>
                      <c:pt idx="405">
                        <c:v>1.8825301527976993E-3</c:v>
                      </c:pt>
                      <c:pt idx="406">
                        <c:v>1.8825301527976993E-3</c:v>
                      </c:pt>
                      <c:pt idx="407">
                        <c:v>1.8825301527976993E-3</c:v>
                      </c:pt>
                      <c:pt idx="408">
                        <c:v>2.8237950801849364E-3</c:v>
                      </c:pt>
                      <c:pt idx="409">
                        <c:v>2.8237950801849364E-3</c:v>
                      </c:pt>
                      <c:pt idx="410">
                        <c:v>2.8237950801849364E-3</c:v>
                      </c:pt>
                      <c:pt idx="411">
                        <c:v>3.7650603055953986E-3</c:v>
                      </c:pt>
                      <c:pt idx="412">
                        <c:v>3.7650603055953986E-3</c:v>
                      </c:pt>
                      <c:pt idx="413">
                        <c:v>4.7063255310058607E-3</c:v>
                      </c:pt>
                      <c:pt idx="414">
                        <c:v>4.7063255310058607E-3</c:v>
                      </c:pt>
                      <c:pt idx="415">
                        <c:v>4.7063255310058607E-3</c:v>
                      </c:pt>
                      <c:pt idx="416">
                        <c:v>5.6475901603698728E-3</c:v>
                      </c:pt>
                      <c:pt idx="417">
                        <c:v>5.6475901603698728E-3</c:v>
                      </c:pt>
                      <c:pt idx="418">
                        <c:v>6.588855385780335E-3</c:v>
                      </c:pt>
                      <c:pt idx="419">
                        <c:v>7.5301206111907971E-3</c:v>
                      </c:pt>
                      <c:pt idx="420">
                        <c:v>7.5301206111907971E-3</c:v>
                      </c:pt>
                      <c:pt idx="421">
                        <c:v>7.5301206111907971E-3</c:v>
                      </c:pt>
                      <c:pt idx="422">
                        <c:v>8.4713858366012584E-3</c:v>
                      </c:pt>
                      <c:pt idx="423">
                        <c:v>8.4713858366012584E-3</c:v>
                      </c:pt>
                      <c:pt idx="424">
                        <c:v>9.4126510620117215E-3</c:v>
                      </c:pt>
                      <c:pt idx="425">
                        <c:v>9.4126510620117215E-3</c:v>
                      </c:pt>
                      <c:pt idx="426">
                        <c:v>1.0353915691375733E-2</c:v>
                      </c:pt>
                      <c:pt idx="427">
                        <c:v>1.0353915691375733E-2</c:v>
                      </c:pt>
                      <c:pt idx="428">
                        <c:v>1.1295180320739746E-2</c:v>
                      </c:pt>
                      <c:pt idx="429">
                        <c:v>1.1295180320739746E-2</c:v>
                      </c:pt>
                      <c:pt idx="430">
                        <c:v>1.1295180320739746E-2</c:v>
                      </c:pt>
                      <c:pt idx="431">
                        <c:v>1.2236446142196657E-2</c:v>
                      </c:pt>
                      <c:pt idx="432">
                        <c:v>1.2236446142196657E-2</c:v>
                      </c:pt>
                      <c:pt idx="433">
                        <c:v>1.317771077156067E-2</c:v>
                      </c:pt>
                      <c:pt idx="434">
                        <c:v>1.317771077156067E-2</c:v>
                      </c:pt>
                      <c:pt idx="435">
                        <c:v>1.4118976593017578E-2</c:v>
                      </c:pt>
                      <c:pt idx="436">
                        <c:v>1.4118976593017578E-2</c:v>
                      </c:pt>
                      <c:pt idx="437">
                        <c:v>1.4118976593017578E-2</c:v>
                      </c:pt>
                      <c:pt idx="438">
                        <c:v>1.5060241222381594E-2</c:v>
                      </c:pt>
                      <c:pt idx="439">
                        <c:v>1.5060241222381594E-2</c:v>
                      </c:pt>
                      <c:pt idx="440">
                        <c:v>1.6001505851745607E-2</c:v>
                      </c:pt>
                      <c:pt idx="441">
                        <c:v>1.6001505851745607E-2</c:v>
                      </c:pt>
                      <c:pt idx="442">
                        <c:v>1.6942771673202517E-2</c:v>
                      </c:pt>
                      <c:pt idx="443">
                        <c:v>1.6942771673202517E-2</c:v>
                      </c:pt>
                      <c:pt idx="444">
                        <c:v>1.7884036302566533E-2</c:v>
                      </c:pt>
                      <c:pt idx="445">
                        <c:v>1.7884036302566533E-2</c:v>
                      </c:pt>
                      <c:pt idx="446">
                        <c:v>1.7884036302566533E-2</c:v>
                      </c:pt>
                      <c:pt idx="447">
                        <c:v>1.8825302124023443E-2</c:v>
                      </c:pt>
                      <c:pt idx="448">
                        <c:v>1.8825302124023443E-2</c:v>
                      </c:pt>
                      <c:pt idx="449">
                        <c:v>1.8825302124023443E-2</c:v>
                      </c:pt>
                      <c:pt idx="450">
                        <c:v>1.9766566753387452E-2</c:v>
                      </c:pt>
                      <c:pt idx="451">
                        <c:v>2.0707831382751465E-2</c:v>
                      </c:pt>
                      <c:pt idx="452">
                        <c:v>2.0707831382751465E-2</c:v>
                      </c:pt>
                      <c:pt idx="453">
                        <c:v>2.0707831382751465E-2</c:v>
                      </c:pt>
                      <c:pt idx="454">
                        <c:v>2.1649096012115482E-2</c:v>
                      </c:pt>
                      <c:pt idx="455">
                        <c:v>2.2590360641479491E-2</c:v>
                      </c:pt>
                      <c:pt idx="456">
                        <c:v>2.2590360641479491E-2</c:v>
                      </c:pt>
                      <c:pt idx="457">
                        <c:v>2.2590360641479491E-2</c:v>
                      </c:pt>
                      <c:pt idx="458">
                        <c:v>2.3531627655029298E-2</c:v>
                      </c:pt>
                      <c:pt idx="459">
                        <c:v>2.3531627655029298E-2</c:v>
                      </c:pt>
                      <c:pt idx="460">
                        <c:v>2.4472892284393314E-2</c:v>
                      </c:pt>
                      <c:pt idx="461">
                        <c:v>2.4472892284393314E-2</c:v>
                      </c:pt>
                      <c:pt idx="462">
                        <c:v>2.5414156913757324E-2</c:v>
                      </c:pt>
                      <c:pt idx="463">
                        <c:v>2.5414156913757324E-2</c:v>
                      </c:pt>
                      <c:pt idx="464">
                        <c:v>2.5414156913757324E-2</c:v>
                      </c:pt>
                      <c:pt idx="465">
                        <c:v>2.635542154312134E-2</c:v>
                      </c:pt>
                      <c:pt idx="466">
                        <c:v>2.635542154312134E-2</c:v>
                      </c:pt>
                      <c:pt idx="467">
                        <c:v>2.635542154312134E-2</c:v>
                      </c:pt>
                      <c:pt idx="468">
                        <c:v>2.8237953186035156E-2</c:v>
                      </c:pt>
                      <c:pt idx="469">
                        <c:v>2.8237953186035156E-2</c:v>
                      </c:pt>
                      <c:pt idx="470">
                        <c:v>2.8237953186035156E-2</c:v>
                      </c:pt>
                      <c:pt idx="471">
                        <c:v>2.9179217815399172E-2</c:v>
                      </c:pt>
                      <c:pt idx="472">
                        <c:v>2.9179217815399172E-2</c:v>
                      </c:pt>
                      <c:pt idx="473">
                        <c:v>3.0120482444763189E-2</c:v>
                      </c:pt>
                      <c:pt idx="474">
                        <c:v>3.0120482444763189E-2</c:v>
                      </c:pt>
                      <c:pt idx="475">
                        <c:v>3.0120482444763189E-2</c:v>
                      </c:pt>
                      <c:pt idx="476">
                        <c:v>3.1061747074127198E-2</c:v>
                      </c:pt>
                      <c:pt idx="477">
                        <c:v>3.1061747074127198E-2</c:v>
                      </c:pt>
                      <c:pt idx="478">
                        <c:v>3.2003011703491215E-2</c:v>
                      </c:pt>
                      <c:pt idx="479">
                        <c:v>3.2003011703491215E-2</c:v>
                      </c:pt>
                      <c:pt idx="480">
                        <c:v>3.2944278717041017E-2</c:v>
                      </c:pt>
                      <c:pt idx="481">
                        <c:v>3.2944278717041017E-2</c:v>
                      </c:pt>
                      <c:pt idx="482">
                        <c:v>3.2944278717041017E-2</c:v>
                      </c:pt>
                      <c:pt idx="483">
                        <c:v>3.3885543346405034E-2</c:v>
                      </c:pt>
                      <c:pt idx="484">
                        <c:v>3.3885543346405034E-2</c:v>
                      </c:pt>
                      <c:pt idx="485">
                        <c:v>3.482680797576905E-2</c:v>
                      </c:pt>
                      <c:pt idx="486">
                        <c:v>3.5768072605133067E-2</c:v>
                      </c:pt>
                      <c:pt idx="487">
                        <c:v>3.5768072605133067E-2</c:v>
                      </c:pt>
                      <c:pt idx="488">
                        <c:v>3.6709337234497069E-2</c:v>
                      </c:pt>
                      <c:pt idx="489">
                        <c:v>3.6709337234497069E-2</c:v>
                      </c:pt>
                      <c:pt idx="490">
                        <c:v>3.6709337234497069E-2</c:v>
                      </c:pt>
                      <c:pt idx="491">
                        <c:v>3.7650604248046886E-2</c:v>
                      </c:pt>
                      <c:pt idx="492">
                        <c:v>3.7650604248046886E-2</c:v>
                      </c:pt>
                      <c:pt idx="493">
                        <c:v>3.8591868877410888E-2</c:v>
                      </c:pt>
                      <c:pt idx="494">
                        <c:v>3.8591868877410888E-2</c:v>
                      </c:pt>
                      <c:pt idx="495">
                        <c:v>3.9533133506774905E-2</c:v>
                      </c:pt>
                      <c:pt idx="496">
                        <c:v>3.9533133506774905E-2</c:v>
                      </c:pt>
                      <c:pt idx="497">
                        <c:v>3.9533133506774905E-2</c:v>
                      </c:pt>
                      <c:pt idx="498">
                        <c:v>4.0474400520324708E-2</c:v>
                      </c:pt>
                      <c:pt idx="499">
                        <c:v>4.0474400520324708E-2</c:v>
                      </c:pt>
                      <c:pt idx="500">
                        <c:v>4.1415662765502931E-2</c:v>
                      </c:pt>
                      <c:pt idx="501">
                        <c:v>4.1415662765502931E-2</c:v>
                      </c:pt>
                      <c:pt idx="502">
                        <c:v>4.2356929779052734E-2</c:v>
                      </c:pt>
                      <c:pt idx="503">
                        <c:v>4.2356929779052734E-2</c:v>
                      </c:pt>
                      <c:pt idx="504">
                        <c:v>4.3298192024230964E-2</c:v>
                      </c:pt>
                      <c:pt idx="505">
                        <c:v>4.3298192024230964E-2</c:v>
                      </c:pt>
                      <c:pt idx="506">
                        <c:v>4.4239459037780766E-2</c:v>
                      </c:pt>
                      <c:pt idx="507">
                        <c:v>4.4239459037780766E-2</c:v>
                      </c:pt>
                      <c:pt idx="508">
                        <c:v>4.5180721282958983E-2</c:v>
                      </c:pt>
                      <c:pt idx="509">
                        <c:v>4.5180721282958983E-2</c:v>
                      </c:pt>
                      <c:pt idx="510">
                        <c:v>4.5180721282958983E-2</c:v>
                      </c:pt>
                      <c:pt idx="511">
                        <c:v>4.6121988296508799E-2</c:v>
                      </c:pt>
                      <c:pt idx="512">
                        <c:v>4.6121988296508799E-2</c:v>
                      </c:pt>
                      <c:pt idx="513">
                        <c:v>4.7063255310058595E-2</c:v>
                      </c:pt>
                      <c:pt idx="514">
                        <c:v>4.7063255310058595E-2</c:v>
                      </c:pt>
                      <c:pt idx="515">
                        <c:v>4.8004517555236825E-2</c:v>
                      </c:pt>
                      <c:pt idx="516">
                        <c:v>4.8004517555236825E-2</c:v>
                      </c:pt>
                      <c:pt idx="517">
                        <c:v>4.8945784568786628E-2</c:v>
                      </c:pt>
                      <c:pt idx="518">
                        <c:v>4.8945784568786628E-2</c:v>
                      </c:pt>
                      <c:pt idx="519">
                        <c:v>4.9887046813964844E-2</c:v>
                      </c:pt>
                      <c:pt idx="520">
                        <c:v>4.9887046813964844E-2</c:v>
                      </c:pt>
                      <c:pt idx="521">
                        <c:v>4.9887046813964844E-2</c:v>
                      </c:pt>
                      <c:pt idx="522">
                        <c:v>5.0828313827514647E-2</c:v>
                      </c:pt>
                      <c:pt idx="523">
                        <c:v>5.0828313827514647E-2</c:v>
                      </c:pt>
                      <c:pt idx="524">
                        <c:v>5.1769580841064464E-2</c:v>
                      </c:pt>
                      <c:pt idx="525">
                        <c:v>5.1769580841064464E-2</c:v>
                      </c:pt>
                      <c:pt idx="526">
                        <c:v>5.271084308624268E-2</c:v>
                      </c:pt>
                      <c:pt idx="527">
                        <c:v>5.271084308624268E-2</c:v>
                      </c:pt>
                      <c:pt idx="528">
                        <c:v>5.3652110099792483E-2</c:v>
                      </c:pt>
                      <c:pt idx="529">
                        <c:v>5.3652110099792483E-2</c:v>
                      </c:pt>
                      <c:pt idx="530">
                        <c:v>5.4593372344970706E-2</c:v>
                      </c:pt>
                      <c:pt idx="531">
                        <c:v>5.4593372344970706E-2</c:v>
                      </c:pt>
                      <c:pt idx="532">
                        <c:v>5.5534639358520509E-2</c:v>
                      </c:pt>
                      <c:pt idx="533">
                        <c:v>5.5534639358520509E-2</c:v>
                      </c:pt>
                      <c:pt idx="534">
                        <c:v>5.5534639358520509E-2</c:v>
                      </c:pt>
                      <c:pt idx="535">
                        <c:v>5.6475906372070311E-2</c:v>
                      </c:pt>
                      <c:pt idx="536">
                        <c:v>5.6475906372070311E-2</c:v>
                      </c:pt>
                      <c:pt idx="537">
                        <c:v>5.7417168617248542E-2</c:v>
                      </c:pt>
                      <c:pt idx="538">
                        <c:v>5.8358435630798344E-2</c:v>
                      </c:pt>
                      <c:pt idx="539">
                        <c:v>5.8358435630798344E-2</c:v>
                      </c:pt>
                      <c:pt idx="540">
                        <c:v>5.8358435630798344E-2</c:v>
                      </c:pt>
                      <c:pt idx="541">
                        <c:v>5.9299697875976561E-2</c:v>
                      </c:pt>
                      <c:pt idx="542">
                        <c:v>6.0240964889526377E-2</c:v>
                      </c:pt>
                      <c:pt idx="543">
                        <c:v>6.0240964889526377E-2</c:v>
                      </c:pt>
                      <c:pt idx="544">
                        <c:v>6.0240964889526377E-2</c:v>
                      </c:pt>
                      <c:pt idx="545">
                        <c:v>6.118223190307618E-2</c:v>
                      </c:pt>
                      <c:pt idx="546">
                        <c:v>6.118223190307618E-2</c:v>
                      </c:pt>
                      <c:pt idx="547">
                        <c:v>6.2123494148254396E-2</c:v>
                      </c:pt>
                      <c:pt idx="548">
                        <c:v>6.2123494148254396E-2</c:v>
                      </c:pt>
                      <c:pt idx="549">
                        <c:v>6.2123494148254396E-2</c:v>
                      </c:pt>
                      <c:pt idx="550">
                        <c:v>6.306476116180422E-2</c:v>
                      </c:pt>
                      <c:pt idx="551">
                        <c:v>6.4006023406982429E-2</c:v>
                      </c:pt>
                      <c:pt idx="552">
                        <c:v>6.4006023406982429E-2</c:v>
                      </c:pt>
                      <c:pt idx="553">
                        <c:v>6.4947290420532225E-2</c:v>
                      </c:pt>
                      <c:pt idx="554">
                        <c:v>6.4947290420532225E-2</c:v>
                      </c:pt>
                      <c:pt idx="555">
                        <c:v>6.5888557434082035E-2</c:v>
                      </c:pt>
                      <c:pt idx="556">
                        <c:v>6.5888557434082035E-2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'LIGHTWEIGHT 2'!$I$6:$I$562</c15:sqref>
                        </c15:formulaRef>
                      </c:ext>
                    </c:extLst>
                    <c:numCache>
                      <c:formatCode>0.00</c:formatCode>
                      <c:ptCount val="557"/>
                      <c:pt idx="0">
                        <c:v>3467.6605951230076</c:v>
                      </c:pt>
                      <c:pt idx="1">
                        <c:v>4728.6279570929428</c:v>
                      </c:pt>
                      <c:pt idx="2">
                        <c:v>5989.5953190628779</c:v>
                      </c:pt>
                      <c:pt idx="3">
                        <c:v>7250.5626810328131</c:v>
                      </c:pt>
                      <c:pt idx="4">
                        <c:v>8511.5300430027492</c:v>
                      </c:pt>
                      <c:pt idx="5">
                        <c:v>9772.4974049726843</c:v>
                      </c:pt>
                      <c:pt idx="6">
                        <c:v>11033.46546635399</c:v>
                      </c:pt>
                      <c:pt idx="7">
                        <c:v>12294.432128912555</c:v>
                      </c:pt>
                      <c:pt idx="8">
                        <c:v>13555.39949088249</c:v>
                      </c:pt>
                      <c:pt idx="9">
                        <c:v>14816.366852852425</c:v>
                      </c:pt>
                      <c:pt idx="10">
                        <c:v>16077.335613645102</c:v>
                      </c:pt>
                      <c:pt idx="11">
                        <c:v>17338.302975615039</c:v>
                      </c:pt>
                      <c:pt idx="12">
                        <c:v>18599.270337584974</c:v>
                      </c:pt>
                      <c:pt idx="13">
                        <c:v>20017.858444948306</c:v>
                      </c:pt>
                      <c:pt idx="14">
                        <c:v>21278.825806918241</c:v>
                      </c:pt>
                      <c:pt idx="15">
                        <c:v>22382.17242349478</c:v>
                      </c:pt>
                      <c:pt idx="16">
                        <c:v>23643.139785464715</c:v>
                      </c:pt>
                      <c:pt idx="17">
                        <c:v>25061.727892828047</c:v>
                      </c:pt>
                      <c:pt idx="18">
                        <c:v>26322.696653620726</c:v>
                      </c:pt>
                      <c:pt idx="19">
                        <c:v>27583.662616767917</c:v>
                      </c:pt>
                      <c:pt idx="20">
                        <c:v>28687.009233344455</c:v>
                      </c:pt>
                      <c:pt idx="21">
                        <c:v>30105.597340707787</c:v>
                      </c:pt>
                      <c:pt idx="22">
                        <c:v>31208.943957284326</c:v>
                      </c:pt>
                      <c:pt idx="23">
                        <c:v>32469.912718077001</c:v>
                      </c:pt>
                      <c:pt idx="24">
                        <c:v>33888.500825440336</c:v>
                      </c:pt>
                      <c:pt idx="25">
                        <c:v>35149.466788587531</c:v>
                      </c:pt>
                      <c:pt idx="26">
                        <c:v>36410.435549380207</c:v>
                      </c:pt>
                      <c:pt idx="27">
                        <c:v>37671.401512527402</c:v>
                      </c:pt>
                      <c:pt idx="28">
                        <c:v>38932.370273320077</c:v>
                      </c:pt>
                      <c:pt idx="29">
                        <c:v>40193.336236467272</c:v>
                      </c:pt>
                      <c:pt idx="30">
                        <c:v>41454.304997259947</c:v>
                      </c:pt>
                      <c:pt idx="31">
                        <c:v>42715.270960407142</c:v>
                      </c:pt>
                      <c:pt idx="32">
                        <c:v>44133.861865415958</c:v>
                      </c:pt>
                      <c:pt idx="33">
                        <c:v>45079.586337776353</c:v>
                      </c:pt>
                      <c:pt idx="34">
                        <c:v>46340.555098569035</c:v>
                      </c:pt>
                      <c:pt idx="35">
                        <c:v>47601.52385936171</c:v>
                      </c:pt>
                      <c:pt idx="36">
                        <c:v>48862.489822508905</c:v>
                      </c:pt>
                      <c:pt idx="37">
                        <c:v>50438.700074088381</c:v>
                      </c:pt>
                      <c:pt idx="38">
                        <c:v>51384.421748803288</c:v>
                      </c:pt>
                      <c:pt idx="39">
                        <c:v>52960.632000382764</c:v>
                      </c:pt>
                      <c:pt idx="40">
                        <c:v>53906.359270388646</c:v>
                      </c:pt>
                      <c:pt idx="41">
                        <c:v>55482.569521968122</c:v>
                      </c:pt>
                      <c:pt idx="42">
                        <c:v>56743.53548511531</c:v>
                      </c:pt>
                      <c:pt idx="43">
                        <c:v>57689.262755121192</c:v>
                      </c:pt>
                      <c:pt idx="44">
                        <c:v>58950.228718268387</c:v>
                      </c:pt>
                      <c:pt idx="45">
                        <c:v>60211.194681415574</c:v>
                      </c:pt>
                      <c:pt idx="46">
                        <c:v>61472.160644562769</c:v>
                      </c:pt>
                      <c:pt idx="47">
                        <c:v>62733.132203000932</c:v>
                      </c:pt>
                      <c:pt idx="48">
                        <c:v>63994.098166148127</c:v>
                      </c:pt>
                      <c:pt idx="49">
                        <c:v>65570.308417727603</c:v>
                      </c:pt>
                      <c:pt idx="50">
                        <c:v>66516.035687733485</c:v>
                      </c:pt>
                      <c:pt idx="51">
                        <c:v>68092.240344021993</c:v>
                      </c:pt>
                      <c:pt idx="52">
                        <c:v>69037.967614027861</c:v>
                      </c:pt>
                      <c:pt idx="53">
                        <c:v>70456.558519036684</c:v>
                      </c:pt>
                      <c:pt idx="54">
                        <c:v>71875.143828754532</c:v>
                      </c:pt>
                      <c:pt idx="55">
                        <c:v>72820.871098760414</c:v>
                      </c:pt>
                      <c:pt idx="56">
                        <c:v>74239.456408478261</c:v>
                      </c:pt>
                      <c:pt idx="57">
                        <c:v>75658.047313487084</c:v>
                      </c:pt>
                      <c:pt idx="58">
                        <c:v>76603.774583492966</c:v>
                      </c:pt>
                      <c:pt idx="59">
                        <c:v>78022.359893210814</c:v>
                      </c:pt>
                      <c:pt idx="60">
                        <c:v>79440.950798219637</c:v>
                      </c:pt>
                      <c:pt idx="61">
                        <c:v>80386.672472934544</c:v>
                      </c:pt>
                      <c:pt idx="62">
                        <c:v>81805.263377943367</c:v>
                      </c:pt>
                      <c:pt idx="63">
                        <c:v>83223.854282952176</c:v>
                      </c:pt>
                      <c:pt idx="64">
                        <c:v>84169.575957667083</c:v>
                      </c:pt>
                      <c:pt idx="65">
                        <c:v>85588.166862675906</c:v>
                      </c:pt>
                      <c:pt idx="66">
                        <c:v>87006.752172393753</c:v>
                      </c:pt>
                      <c:pt idx="67">
                        <c:v>87952.479442399635</c:v>
                      </c:pt>
                      <c:pt idx="68">
                        <c:v>89371.070347408458</c:v>
                      </c:pt>
                      <c:pt idx="69">
                        <c:v>90789.655657126306</c:v>
                      </c:pt>
                      <c:pt idx="70">
                        <c:v>91735.382927132188</c:v>
                      </c:pt>
                      <c:pt idx="71">
                        <c:v>93153.968236850036</c:v>
                      </c:pt>
                      <c:pt idx="72">
                        <c:v>94572.559141858859</c:v>
                      </c:pt>
                      <c:pt idx="73">
                        <c:v>95518.286411864727</c:v>
                      </c:pt>
                      <c:pt idx="74">
                        <c:v>96936.871721582589</c:v>
                      </c:pt>
                      <c:pt idx="75">
                        <c:v>98355.457031300437</c:v>
                      </c:pt>
                      <c:pt idx="76">
                        <c:v>99301.184301306319</c:v>
                      </c:pt>
                      <c:pt idx="77">
                        <c:v>100719.76961102417</c:v>
                      </c:pt>
                      <c:pt idx="78">
                        <c:v>102138.36611132395</c:v>
                      </c:pt>
                      <c:pt idx="79">
                        <c:v>103084.09338132983</c:v>
                      </c:pt>
                      <c:pt idx="80">
                        <c:v>104345.05934447702</c:v>
                      </c:pt>
                      <c:pt idx="81">
                        <c:v>105606.02530762421</c:v>
                      </c:pt>
                      <c:pt idx="82">
                        <c:v>106866.99127077141</c:v>
                      </c:pt>
                      <c:pt idx="83">
                        <c:v>108127.9572339186</c:v>
                      </c:pt>
                      <c:pt idx="84">
                        <c:v>109388.9231970658</c:v>
                      </c:pt>
                      <c:pt idx="85">
                        <c:v>110649.88916021299</c:v>
                      </c:pt>
                      <c:pt idx="86">
                        <c:v>111910.86631394211</c:v>
                      </c:pt>
                      <c:pt idx="87">
                        <c:v>113329.45162365997</c:v>
                      </c:pt>
                      <c:pt idx="88">
                        <c:v>114432.7982402365</c:v>
                      </c:pt>
                      <c:pt idx="89">
                        <c:v>115693.7642033837</c:v>
                      </c:pt>
                      <c:pt idx="90">
                        <c:v>116954.73016653089</c:v>
                      </c:pt>
                      <c:pt idx="91">
                        <c:v>118215.69612967808</c:v>
                      </c:pt>
                      <c:pt idx="92">
                        <c:v>119476.66209282528</c:v>
                      </c:pt>
                      <c:pt idx="93">
                        <c:v>120737.62805597247</c:v>
                      </c:pt>
                      <c:pt idx="94">
                        <c:v>121998.60520970159</c:v>
                      </c:pt>
                      <c:pt idx="95">
                        <c:v>123417.19051941946</c:v>
                      </c:pt>
                      <c:pt idx="96">
                        <c:v>124678.15648256664</c:v>
                      </c:pt>
                      <c:pt idx="97">
                        <c:v>125781.50309914318</c:v>
                      </c:pt>
                      <c:pt idx="98">
                        <c:v>127042.46906229037</c:v>
                      </c:pt>
                      <c:pt idx="99">
                        <c:v>128303.43502543756</c:v>
                      </c:pt>
                      <c:pt idx="100">
                        <c:v>129564.40098858476</c:v>
                      </c:pt>
                      <c:pt idx="101">
                        <c:v>130982.99748888455</c:v>
                      </c:pt>
                      <c:pt idx="102">
                        <c:v>132086.34410546109</c:v>
                      </c:pt>
                      <c:pt idx="103">
                        <c:v>133347.31006860826</c:v>
                      </c:pt>
                      <c:pt idx="104">
                        <c:v>134765.89537832612</c:v>
                      </c:pt>
                      <c:pt idx="105">
                        <c:v>136026.86134147333</c:v>
                      </c:pt>
                      <c:pt idx="106">
                        <c:v>137130.20795804987</c:v>
                      </c:pt>
                      <c:pt idx="107">
                        <c:v>138391.17392119704</c:v>
                      </c:pt>
                      <c:pt idx="108">
                        <c:v>139652.13988434424</c:v>
                      </c:pt>
                      <c:pt idx="109">
                        <c:v>141070.73638464403</c:v>
                      </c:pt>
                      <c:pt idx="110">
                        <c:v>142174.08300122057</c:v>
                      </c:pt>
                      <c:pt idx="111">
                        <c:v>143592.6683109384</c:v>
                      </c:pt>
                      <c:pt idx="112">
                        <c:v>144853.63427408561</c:v>
                      </c:pt>
                      <c:pt idx="113">
                        <c:v>146114.60023723281</c:v>
                      </c:pt>
                      <c:pt idx="114">
                        <c:v>147375.56620037998</c:v>
                      </c:pt>
                      <c:pt idx="115">
                        <c:v>148636.54335410913</c:v>
                      </c:pt>
                      <c:pt idx="116">
                        <c:v>149897.50931725631</c:v>
                      </c:pt>
                      <c:pt idx="117">
                        <c:v>151316.09462697417</c:v>
                      </c:pt>
                      <c:pt idx="118">
                        <c:v>152261.82189698005</c:v>
                      </c:pt>
                      <c:pt idx="119">
                        <c:v>153680.40720669788</c:v>
                      </c:pt>
                      <c:pt idx="120">
                        <c:v>155098.99251641575</c:v>
                      </c:pt>
                      <c:pt idx="121">
                        <c:v>156044.71978642163</c:v>
                      </c:pt>
                      <c:pt idx="122">
                        <c:v>157463.30509613946</c:v>
                      </c:pt>
                      <c:pt idx="123">
                        <c:v>158881.90159643927</c:v>
                      </c:pt>
                      <c:pt idx="124">
                        <c:v>159827.62886644513</c:v>
                      </c:pt>
                      <c:pt idx="125">
                        <c:v>161246.21417616299</c:v>
                      </c:pt>
                      <c:pt idx="126">
                        <c:v>162664.79948588085</c:v>
                      </c:pt>
                      <c:pt idx="127">
                        <c:v>163610.52675588673</c:v>
                      </c:pt>
                      <c:pt idx="128">
                        <c:v>165029.11206560457</c:v>
                      </c:pt>
                      <c:pt idx="129">
                        <c:v>166447.70856590435</c:v>
                      </c:pt>
                      <c:pt idx="130">
                        <c:v>167393.42464532831</c:v>
                      </c:pt>
                      <c:pt idx="131">
                        <c:v>168812.0211456281</c:v>
                      </c:pt>
                      <c:pt idx="132">
                        <c:v>170230.60645534593</c:v>
                      </c:pt>
                      <c:pt idx="133">
                        <c:v>171176.33372535181</c:v>
                      </c:pt>
                      <c:pt idx="134">
                        <c:v>172594.91903506967</c:v>
                      </c:pt>
                      <c:pt idx="135">
                        <c:v>174013.50434478751</c:v>
                      </c:pt>
                      <c:pt idx="136">
                        <c:v>174959.23161479339</c:v>
                      </c:pt>
                      <c:pt idx="137">
                        <c:v>176377.81692451125</c:v>
                      </c:pt>
                      <c:pt idx="138">
                        <c:v>177796.41342481103</c:v>
                      </c:pt>
                      <c:pt idx="139">
                        <c:v>178742.14069481692</c:v>
                      </c:pt>
                      <c:pt idx="140">
                        <c:v>180160.72600453475</c:v>
                      </c:pt>
                      <c:pt idx="141">
                        <c:v>181579.31131425261</c:v>
                      </c:pt>
                      <c:pt idx="142">
                        <c:v>182525.03858425849</c:v>
                      </c:pt>
                      <c:pt idx="143">
                        <c:v>183943.62389397633</c:v>
                      </c:pt>
                      <c:pt idx="144">
                        <c:v>185362.22039427614</c:v>
                      </c:pt>
                      <c:pt idx="145">
                        <c:v>186307.93647370007</c:v>
                      </c:pt>
                      <c:pt idx="146">
                        <c:v>187726.53297399986</c:v>
                      </c:pt>
                      <c:pt idx="147">
                        <c:v>189145.11828371772</c:v>
                      </c:pt>
                      <c:pt idx="148">
                        <c:v>190090.83436314165</c:v>
                      </c:pt>
                      <c:pt idx="149">
                        <c:v>191509.44205402338</c:v>
                      </c:pt>
                      <c:pt idx="150">
                        <c:v>192928.02736374122</c:v>
                      </c:pt>
                      <c:pt idx="151">
                        <c:v>193873.74344316518</c:v>
                      </c:pt>
                      <c:pt idx="152">
                        <c:v>195292.32875288301</c:v>
                      </c:pt>
                      <c:pt idx="153">
                        <c:v>196710.91406260087</c:v>
                      </c:pt>
                      <c:pt idx="154">
                        <c:v>197656.65252318868</c:v>
                      </c:pt>
                      <c:pt idx="155">
                        <c:v>199075.23783290654</c:v>
                      </c:pt>
                      <c:pt idx="156">
                        <c:v>200493.82314262437</c:v>
                      </c:pt>
                      <c:pt idx="157">
                        <c:v>201439.53922204833</c:v>
                      </c:pt>
                      <c:pt idx="158">
                        <c:v>202700.51637577746</c:v>
                      </c:pt>
                      <c:pt idx="159">
                        <c:v>203961.49352950658</c:v>
                      </c:pt>
                      <c:pt idx="160">
                        <c:v>205222.44830207183</c:v>
                      </c:pt>
                      <c:pt idx="161">
                        <c:v>206483.42545580099</c:v>
                      </c:pt>
                      <c:pt idx="162">
                        <c:v>207744.38022836624</c:v>
                      </c:pt>
                      <c:pt idx="163">
                        <c:v>209005.35738209536</c:v>
                      </c:pt>
                      <c:pt idx="164">
                        <c:v>210266.31215466061</c:v>
                      </c:pt>
                      <c:pt idx="165">
                        <c:v>211527.28930838974</c:v>
                      </c:pt>
                      <c:pt idx="166">
                        <c:v>212788.26646211886</c:v>
                      </c:pt>
                      <c:pt idx="167">
                        <c:v>214049.22123468414</c:v>
                      </c:pt>
                      <c:pt idx="168">
                        <c:v>215310.19838841326</c:v>
                      </c:pt>
                      <c:pt idx="169">
                        <c:v>216571.15316097852</c:v>
                      </c:pt>
                      <c:pt idx="170">
                        <c:v>217832.13031470764</c:v>
                      </c:pt>
                      <c:pt idx="171">
                        <c:v>219093.08508727289</c:v>
                      </c:pt>
                      <c:pt idx="172">
                        <c:v>220354.06224100204</c:v>
                      </c:pt>
                      <c:pt idx="173">
                        <c:v>221615.03939473117</c:v>
                      </c:pt>
                      <c:pt idx="174">
                        <c:v>222875.99416729642</c:v>
                      </c:pt>
                      <c:pt idx="175">
                        <c:v>224136.97132102554</c:v>
                      </c:pt>
                      <c:pt idx="176">
                        <c:v>225397.9260935908</c:v>
                      </c:pt>
                      <c:pt idx="177">
                        <c:v>226658.90324731995</c:v>
                      </c:pt>
                      <c:pt idx="178">
                        <c:v>227919.8580198852</c:v>
                      </c:pt>
                      <c:pt idx="179">
                        <c:v>229180.83517361432</c:v>
                      </c:pt>
                      <c:pt idx="180">
                        <c:v>230441.81232734345</c:v>
                      </c:pt>
                      <c:pt idx="181">
                        <c:v>231702.7670999087</c:v>
                      </c:pt>
                      <c:pt idx="182">
                        <c:v>232963.74425363785</c:v>
                      </c:pt>
                      <c:pt idx="183">
                        <c:v>234224.6990262031</c:v>
                      </c:pt>
                      <c:pt idx="184">
                        <c:v>235485.67617993223</c:v>
                      </c:pt>
                      <c:pt idx="185">
                        <c:v>236746.63095249748</c:v>
                      </c:pt>
                      <c:pt idx="186">
                        <c:v>238007.6081062266</c:v>
                      </c:pt>
                      <c:pt idx="187">
                        <c:v>239268.56287879185</c:v>
                      </c:pt>
                      <c:pt idx="188">
                        <c:v>240529.54003252101</c:v>
                      </c:pt>
                      <c:pt idx="189">
                        <c:v>241790.51718625013</c:v>
                      </c:pt>
                      <c:pt idx="190">
                        <c:v>243051.47195881538</c:v>
                      </c:pt>
                      <c:pt idx="191">
                        <c:v>244312.44911254451</c:v>
                      </c:pt>
                      <c:pt idx="192">
                        <c:v>245573.40388510976</c:v>
                      </c:pt>
                      <c:pt idx="193">
                        <c:v>246834.38103883891</c:v>
                      </c:pt>
                      <c:pt idx="194">
                        <c:v>248095.33581140416</c:v>
                      </c:pt>
                      <c:pt idx="195">
                        <c:v>249356.31296513329</c:v>
                      </c:pt>
                      <c:pt idx="196">
                        <c:v>250617.29011886241</c:v>
                      </c:pt>
                      <c:pt idx="197">
                        <c:v>251878.24489142766</c:v>
                      </c:pt>
                      <c:pt idx="198">
                        <c:v>253139.22204515681</c:v>
                      </c:pt>
                      <c:pt idx="199">
                        <c:v>254400.17681772207</c:v>
                      </c:pt>
                      <c:pt idx="200">
                        <c:v>255661.15397145119</c:v>
                      </c:pt>
                      <c:pt idx="201">
                        <c:v>257079.73928116905</c:v>
                      </c:pt>
                      <c:pt idx="202">
                        <c:v>258340.71643489818</c:v>
                      </c:pt>
                      <c:pt idx="203">
                        <c:v>259601.67120746343</c:v>
                      </c:pt>
                      <c:pt idx="204">
                        <c:v>260862.64836119255</c:v>
                      </c:pt>
                      <c:pt idx="205">
                        <c:v>262123.6031337578</c:v>
                      </c:pt>
                      <c:pt idx="206">
                        <c:v>263226.94975033437</c:v>
                      </c:pt>
                      <c:pt idx="207">
                        <c:v>264645.53506005218</c:v>
                      </c:pt>
                      <c:pt idx="208">
                        <c:v>265906.5122137813</c:v>
                      </c:pt>
                      <c:pt idx="209">
                        <c:v>267009.85883035784</c:v>
                      </c:pt>
                      <c:pt idx="210">
                        <c:v>268270.83598408697</c:v>
                      </c:pt>
                      <c:pt idx="211">
                        <c:v>269531.79075665225</c:v>
                      </c:pt>
                      <c:pt idx="212">
                        <c:v>270792.76791038137</c:v>
                      </c:pt>
                      <c:pt idx="213">
                        <c:v>272053.72268294665</c:v>
                      </c:pt>
                      <c:pt idx="214">
                        <c:v>273314.69983667578</c:v>
                      </c:pt>
                      <c:pt idx="215">
                        <c:v>274575.654609241</c:v>
                      </c:pt>
                      <c:pt idx="216">
                        <c:v>275836.63176297018</c:v>
                      </c:pt>
                      <c:pt idx="217">
                        <c:v>277097.5865355354</c:v>
                      </c:pt>
                      <c:pt idx="218">
                        <c:v>278673.80238240585</c:v>
                      </c:pt>
                      <c:pt idx="219">
                        <c:v>279619.54084299365</c:v>
                      </c:pt>
                      <c:pt idx="220">
                        <c:v>280880.49561555893</c:v>
                      </c:pt>
                      <c:pt idx="221">
                        <c:v>282141.47276928806</c:v>
                      </c:pt>
                      <c:pt idx="222">
                        <c:v>283402.42754185334</c:v>
                      </c:pt>
                      <c:pt idx="223">
                        <c:v>284663.40469558246</c:v>
                      </c:pt>
                      <c:pt idx="224">
                        <c:v>285924.35946814768</c:v>
                      </c:pt>
                      <c:pt idx="225">
                        <c:v>287185.33662187681</c:v>
                      </c:pt>
                      <c:pt idx="226">
                        <c:v>288446.31377560593</c:v>
                      </c:pt>
                      <c:pt idx="227">
                        <c:v>289707.26854817121</c:v>
                      </c:pt>
                      <c:pt idx="228">
                        <c:v>290968.24570190033</c:v>
                      </c:pt>
                      <c:pt idx="229">
                        <c:v>292229.20047446562</c:v>
                      </c:pt>
                      <c:pt idx="230">
                        <c:v>293490.17762819474</c:v>
                      </c:pt>
                      <c:pt idx="231">
                        <c:v>295066.39347506518</c:v>
                      </c:pt>
                      <c:pt idx="232">
                        <c:v>296012.10955448914</c:v>
                      </c:pt>
                      <c:pt idx="233">
                        <c:v>297273.08670821827</c:v>
                      </c:pt>
                      <c:pt idx="234">
                        <c:v>298534.04148078349</c:v>
                      </c:pt>
                      <c:pt idx="235">
                        <c:v>299795.01863451261</c:v>
                      </c:pt>
                      <c:pt idx="236">
                        <c:v>301371.21210021921</c:v>
                      </c:pt>
                      <c:pt idx="237">
                        <c:v>302316.95056080702</c:v>
                      </c:pt>
                      <c:pt idx="238">
                        <c:v>303577.9053333723</c:v>
                      </c:pt>
                      <c:pt idx="239">
                        <c:v>304838.88248710142</c:v>
                      </c:pt>
                      <c:pt idx="240">
                        <c:v>306099.83725966664</c:v>
                      </c:pt>
                      <c:pt idx="241">
                        <c:v>307360.81441339577</c:v>
                      </c:pt>
                      <c:pt idx="242">
                        <c:v>308621.79156712495</c:v>
                      </c:pt>
                      <c:pt idx="243">
                        <c:v>309882.74633969017</c:v>
                      </c:pt>
                      <c:pt idx="244">
                        <c:v>311143.7234934193</c:v>
                      </c:pt>
                      <c:pt idx="245">
                        <c:v>312562.30880313716</c:v>
                      </c:pt>
                      <c:pt idx="246">
                        <c:v>313980.89411285502</c:v>
                      </c:pt>
                      <c:pt idx="247">
                        <c:v>314926.61019227892</c:v>
                      </c:pt>
                      <c:pt idx="248">
                        <c:v>316345.21788316069</c:v>
                      </c:pt>
                      <c:pt idx="249">
                        <c:v>317763.80319287855</c:v>
                      </c:pt>
                      <c:pt idx="250">
                        <c:v>318709.51927230245</c:v>
                      </c:pt>
                      <c:pt idx="251">
                        <c:v>320128.10458202031</c:v>
                      </c:pt>
                      <c:pt idx="252">
                        <c:v>321546.68989173818</c:v>
                      </c:pt>
                      <c:pt idx="253">
                        <c:v>322492.42835232598</c:v>
                      </c:pt>
                      <c:pt idx="254">
                        <c:v>323911.01366204384</c:v>
                      </c:pt>
                      <c:pt idx="255">
                        <c:v>325329.5989717617</c:v>
                      </c:pt>
                      <c:pt idx="256">
                        <c:v>326275.33743234951</c:v>
                      </c:pt>
                      <c:pt idx="257">
                        <c:v>327693.92274206737</c:v>
                      </c:pt>
                      <c:pt idx="258">
                        <c:v>329112.50805178517</c:v>
                      </c:pt>
                      <c:pt idx="259">
                        <c:v>330058.22413120914</c:v>
                      </c:pt>
                      <c:pt idx="260">
                        <c:v>331476.809440927</c:v>
                      </c:pt>
                      <c:pt idx="261">
                        <c:v>332895.4171318087</c:v>
                      </c:pt>
                      <c:pt idx="262">
                        <c:v>333841.13321123266</c:v>
                      </c:pt>
                      <c:pt idx="263">
                        <c:v>335259.71852095053</c:v>
                      </c:pt>
                      <c:pt idx="264">
                        <c:v>336678.30383066833</c:v>
                      </c:pt>
                      <c:pt idx="265">
                        <c:v>337624.04229125619</c:v>
                      </c:pt>
                      <c:pt idx="266">
                        <c:v>339042.627600974</c:v>
                      </c:pt>
                      <c:pt idx="267">
                        <c:v>340461.21291069186</c:v>
                      </c:pt>
                      <c:pt idx="268">
                        <c:v>341406.92899011582</c:v>
                      </c:pt>
                      <c:pt idx="269">
                        <c:v>342825.51429983368</c:v>
                      </c:pt>
                      <c:pt idx="270">
                        <c:v>344244.12199071539</c:v>
                      </c:pt>
                      <c:pt idx="271">
                        <c:v>345189.83807013935</c:v>
                      </c:pt>
                      <c:pt idx="272">
                        <c:v>346608.42337985721</c:v>
                      </c:pt>
                      <c:pt idx="273">
                        <c:v>348027.00868957501</c:v>
                      </c:pt>
                      <c:pt idx="274">
                        <c:v>348972.74715016288</c:v>
                      </c:pt>
                      <c:pt idx="275">
                        <c:v>350391.33245988068</c:v>
                      </c:pt>
                      <c:pt idx="276">
                        <c:v>351809.91776959854</c:v>
                      </c:pt>
                      <c:pt idx="277">
                        <c:v>352755.6338490225</c:v>
                      </c:pt>
                      <c:pt idx="278">
                        <c:v>354174.24153990421</c:v>
                      </c:pt>
                      <c:pt idx="279">
                        <c:v>355592.82684962207</c:v>
                      </c:pt>
                      <c:pt idx="280">
                        <c:v>356538.54292904603</c:v>
                      </c:pt>
                      <c:pt idx="281">
                        <c:v>357957.12823876383</c:v>
                      </c:pt>
                      <c:pt idx="282">
                        <c:v>359375.7135484817</c:v>
                      </c:pt>
                      <c:pt idx="283">
                        <c:v>360321.4520090695</c:v>
                      </c:pt>
                      <c:pt idx="284">
                        <c:v>361740.03731878736</c:v>
                      </c:pt>
                      <c:pt idx="285">
                        <c:v>363158.62262850523</c:v>
                      </c:pt>
                      <c:pt idx="286">
                        <c:v>364104.36108909303</c:v>
                      </c:pt>
                      <c:pt idx="287">
                        <c:v>365522.94639881089</c:v>
                      </c:pt>
                      <c:pt idx="288">
                        <c:v>366941.53170852875</c:v>
                      </c:pt>
                      <c:pt idx="289">
                        <c:v>367887.24778795266</c:v>
                      </c:pt>
                      <c:pt idx="290">
                        <c:v>369305.83309767052</c:v>
                      </c:pt>
                      <c:pt idx="291">
                        <c:v>370724.44078855228</c:v>
                      </c:pt>
                      <c:pt idx="292">
                        <c:v>371670.15686797618</c:v>
                      </c:pt>
                      <c:pt idx="293">
                        <c:v>373088.74217769405</c:v>
                      </c:pt>
                      <c:pt idx="294">
                        <c:v>374507.32748741191</c:v>
                      </c:pt>
                      <c:pt idx="295">
                        <c:v>375453.06594799971</c:v>
                      </c:pt>
                      <c:pt idx="296">
                        <c:v>376871.62887655367</c:v>
                      </c:pt>
                      <c:pt idx="297">
                        <c:v>378290.23656743544</c:v>
                      </c:pt>
                      <c:pt idx="298">
                        <c:v>379235.97502802324</c:v>
                      </c:pt>
                      <c:pt idx="299">
                        <c:v>380654.5379565772</c:v>
                      </c:pt>
                      <c:pt idx="300">
                        <c:v>382073.14564745891</c:v>
                      </c:pt>
                      <c:pt idx="301">
                        <c:v>383018.88410804677</c:v>
                      </c:pt>
                      <c:pt idx="302">
                        <c:v>384437.44703660073</c:v>
                      </c:pt>
                      <c:pt idx="303">
                        <c:v>385856.05472748243</c:v>
                      </c:pt>
                      <c:pt idx="304">
                        <c:v>386801.74842574249</c:v>
                      </c:pt>
                      <c:pt idx="305">
                        <c:v>388220.35611662426</c:v>
                      </c:pt>
                      <c:pt idx="306">
                        <c:v>389638.96380750596</c:v>
                      </c:pt>
                      <c:pt idx="307">
                        <c:v>390584.65750576602</c:v>
                      </c:pt>
                      <c:pt idx="308">
                        <c:v>392003.26519664779</c:v>
                      </c:pt>
                      <c:pt idx="309">
                        <c:v>393421.82812520175</c:v>
                      </c:pt>
                      <c:pt idx="310">
                        <c:v>394367.56658578955</c:v>
                      </c:pt>
                      <c:pt idx="311">
                        <c:v>395786.17427667126</c:v>
                      </c:pt>
                      <c:pt idx="312">
                        <c:v>397204.73720522528</c:v>
                      </c:pt>
                      <c:pt idx="313">
                        <c:v>398150.47566581308</c:v>
                      </c:pt>
                      <c:pt idx="314">
                        <c:v>399569.03859436704</c:v>
                      </c:pt>
                      <c:pt idx="315">
                        <c:v>400987.64628524875</c:v>
                      </c:pt>
                      <c:pt idx="316">
                        <c:v>401933.38474583661</c:v>
                      </c:pt>
                      <c:pt idx="317">
                        <c:v>403351.94767439057</c:v>
                      </c:pt>
                      <c:pt idx="318">
                        <c:v>404770.55536527227</c:v>
                      </c:pt>
                      <c:pt idx="319">
                        <c:v>405716.29382586008</c:v>
                      </c:pt>
                      <c:pt idx="320">
                        <c:v>407134.8567544141</c:v>
                      </c:pt>
                      <c:pt idx="321">
                        <c:v>408553.4644452958</c:v>
                      </c:pt>
                      <c:pt idx="322">
                        <c:v>409499.15814355586</c:v>
                      </c:pt>
                      <c:pt idx="323">
                        <c:v>410917.76583443757</c:v>
                      </c:pt>
                      <c:pt idx="324">
                        <c:v>412336.37352531933</c:v>
                      </c:pt>
                      <c:pt idx="325">
                        <c:v>413754.93645387329</c:v>
                      </c:pt>
                      <c:pt idx="326">
                        <c:v>414700.67491446109</c:v>
                      </c:pt>
                      <c:pt idx="327">
                        <c:v>416119.23784301511</c:v>
                      </c:pt>
                      <c:pt idx="328">
                        <c:v>417537.84553389682</c:v>
                      </c:pt>
                      <c:pt idx="329">
                        <c:v>418483.58399448462</c:v>
                      </c:pt>
                      <c:pt idx="330">
                        <c:v>419902.14692303858</c:v>
                      </c:pt>
                      <c:pt idx="331">
                        <c:v>421320.75461392035</c:v>
                      </c:pt>
                      <c:pt idx="332">
                        <c:v>422266.49307450815</c:v>
                      </c:pt>
                      <c:pt idx="333">
                        <c:v>423685.05600306211</c:v>
                      </c:pt>
                      <c:pt idx="334">
                        <c:v>425103.66369394382</c:v>
                      </c:pt>
                      <c:pt idx="335">
                        <c:v>426049.35739220394</c:v>
                      </c:pt>
                      <c:pt idx="336">
                        <c:v>427467.96508308564</c:v>
                      </c:pt>
                      <c:pt idx="337">
                        <c:v>428886.57277396735</c:v>
                      </c:pt>
                      <c:pt idx="338">
                        <c:v>429832.26647222741</c:v>
                      </c:pt>
                      <c:pt idx="339">
                        <c:v>431250.87416310917</c:v>
                      </c:pt>
                      <c:pt idx="340">
                        <c:v>432669.43709166313</c:v>
                      </c:pt>
                      <c:pt idx="341">
                        <c:v>433615.17555225093</c:v>
                      </c:pt>
                      <c:pt idx="342">
                        <c:v>435033.78324313264</c:v>
                      </c:pt>
                      <c:pt idx="343">
                        <c:v>436452.34617168666</c:v>
                      </c:pt>
                      <c:pt idx="344">
                        <c:v>437398.08463227446</c:v>
                      </c:pt>
                      <c:pt idx="345">
                        <c:v>438816.69232315617</c:v>
                      </c:pt>
                      <c:pt idx="346">
                        <c:v>440235.25525171019</c:v>
                      </c:pt>
                      <c:pt idx="347">
                        <c:v>441180.99371229799</c:v>
                      </c:pt>
                      <c:pt idx="348">
                        <c:v>442599.55664085195</c:v>
                      </c:pt>
                      <c:pt idx="349">
                        <c:v>444018.16433173366</c:v>
                      </c:pt>
                      <c:pt idx="350">
                        <c:v>444963.90279232152</c:v>
                      </c:pt>
                      <c:pt idx="351">
                        <c:v>446382.46572087548</c:v>
                      </c:pt>
                      <c:pt idx="352">
                        <c:v>447801.07341175718</c:v>
                      </c:pt>
                      <c:pt idx="353">
                        <c:v>448746.81187234499</c:v>
                      </c:pt>
                      <c:pt idx="354">
                        <c:v>450165.37480089901</c:v>
                      </c:pt>
                      <c:pt idx="355">
                        <c:v>451583.98249178071</c:v>
                      </c:pt>
                      <c:pt idx="356">
                        <c:v>452529.67619004077</c:v>
                      </c:pt>
                      <c:pt idx="357">
                        <c:v>453948.28388092248</c:v>
                      </c:pt>
                      <c:pt idx="358">
                        <c:v>455366.89157180424</c:v>
                      </c:pt>
                      <c:pt idx="359">
                        <c:v>456312.5852700643</c:v>
                      </c:pt>
                      <c:pt idx="360">
                        <c:v>457731.19296094601</c:v>
                      </c:pt>
                      <c:pt idx="361">
                        <c:v>459149.75588949997</c:v>
                      </c:pt>
                      <c:pt idx="362">
                        <c:v>460095.49435008783</c:v>
                      </c:pt>
                      <c:pt idx="363">
                        <c:v>461514.10204096953</c:v>
                      </c:pt>
                      <c:pt idx="364">
                        <c:v>462932.6649695235</c:v>
                      </c:pt>
                      <c:pt idx="365">
                        <c:v>463878.4034301113</c:v>
                      </c:pt>
                      <c:pt idx="366">
                        <c:v>465297.01112099306</c:v>
                      </c:pt>
                      <c:pt idx="367">
                        <c:v>466715.57404954702</c:v>
                      </c:pt>
                      <c:pt idx="368">
                        <c:v>467661.31251013483</c:v>
                      </c:pt>
                      <c:pt idx="369">
                        <c:v>469079.87543868885</c:v>
                      </c:pt>
                      <c:pt idx="370">
                        <c:v>470498.48312957055</c:v>
                      </c:pt>
                      <c:pt idx="371">
                        <c:v>471444.22159015835</c:v>
                      </c:pt>
                      <c:pt idx="372">
                        <c:v>472862.78451871232</c:v>
                      </c:pt>
                      <c:pt idx="373">
                        <c:v>474281.39220959408</c:v>
                      </c:pt>
                      <c:pt idx="374">
                        <c:v>475227.08590785414</c:v>
                      </c:pt>
                      <c:pt idx="375">
                        <c:v>476645.69359873584</c:v>
                      </c:pt>
                      <c:pt idx="376">
                        <c:v>478064.30128961755</c:v>
                      </c:pt>
                      <c:pt idx="377">
                        <c:v>479009.99498787767</c:v>
                      </c:pt>
                      <c:pt idx="378">
                        <c:v>480428.60267875937</c:v>
                      </c:pt>
                      <c:pt idx="379">
                        <c:v>481847.16560731333</c:v>
                      </c:pt>
                      <c:pt idx="380">
                        <c:v>482792.90406790114</c:v>
                      </c:pt>
                      <c:pt idx="381">
                        <c:v>484211.5117587829</c:v>
                      </c:pt>
                      <c:pt idx="382">
                        <c:v>485630.07468733686</c:v>
                      </c:pt>
                      <c:pt idx="383">
                        <c:v>486575.81314792467</c:v>
                      </c:pt>
                      <c:pt idx="384">
                        <c:v>487994.42083880637</c:v>
                      </c:pt>
                      <c:pt idx="385">
                        <c:v>489412.98376736039</c:v>
                      </c:pt>
                      <c:pt idx="386">
                        <c:v>490358.72222794819</c:v>
                      </c:pt>
                      <c:pt idx="387">
                        <c:v>491777.28515650216</c:v>
                      </c:pt>
                      <c:pt idx="388">
                        <c:v>493038.28469139518</c:v>
                      </c:pt>
                      <c:pt idx="389">
                        <c:v>494141.63130797172</c:v>
                      </c:pt>
                      <c:pt idx="390">
                        <c:v>495402.58608053694</c:v>
                      </c:pt>
                      <c:pt idx="391">
                        <c:v>496821.19377141871</c:v>
                      </c:pt>
                      <c:pt idx="392">
                        <c:v>497924.54038799525</c:v>
                      </c:pt>
                      <c:pt idx="393">
                        <c:v>499343.10331654921</c:v>
                      </c:pt>
                      <c:pt idx="394">
                        <c:v>500446.44993312575</c:v>
                      </c:pt>
                      <c:pt idx="395">
                        <c:v>501865.05762400746</c:v>
                      </c:pt>
                      <c:pt idx="396">
                        <c:v>503126.01239657274</c:v>
                      </c:pt>
                      <c:pt idx="397">
                        <c:v>504229.35901314928</c:v>
                      </c:pt>
                      <c:pt idx="398">
                        <c:v>505647.96670403099</c:v>
                      </c:pt>
                      <c:pt idx="399">
                        <c:v>506751.31332060753</c:v>
                      </c:pt>
                      <c:pt idx="400">
                        <c:v>508169.87624916149</c:v>
                      </c:pt>
                      <c:pt idx="401">
                        <c:v>509430.83102172677</c:v>
                      </c:pt>
                      <c:pt idx="402">
                        <c:v>510534.17763830326</c:v>
                      </c:pt>
                      <c:pt idx="403">
                        <c:v>511795.17717319628</c:v>
                      </c:pt>
                      <c:pt idx="404">
                        <c:v>513056.13194576156</c:v>
                      </c:pt>
                      <c:pt idx="405">
                        <c:v>514474.73963664327</c:v>
                      </c:pt>
                      <c:pt idx="406">
                        <c:v>515735.69440920855</c:v>
                      </c:pt>
                      <c:pt idx="407">
                        <c:v>516839.04102578503</c:v>
                      </c:pt>
                      <c:pt idx="408">
                        <c:v>518099.99579835031</c:v>
                      </c:pt>
                      <c:pt idx="409">
                        <c:v>519518.60348923202</c:v>
                      </c:pt>
                      <c:pt idx="410">
                        <c:v>520621.95010580856</c:v>
                      </c:pt>
                      <c:pt idx="411">
                        <c:v>521882.90487837384</c:v>
                      </c:pt>
                      <c:pt idx="412">
                        <c:v>523143.85965093906</c:v>
                      </c:pt>
                      <c:pt idx="413">
                        <c:v>524404.85918583209</c:v>
                      </c:pt>
                      <c:pt idx="414">
                        <c:v>525665.81395839737</c:v>
                      </c:pt>
                      <c:pt idx="415">
                        <c:v>526926.76873096265</c:v>
                      </c:pt>
                      <c:pt idx="416">
                        <c:v>528187.72350352781</c:v>
                      </c:pt>
                      <c:pt idx="417">
                        <c:v>529448.7230384209</c:v>
                      </c:pt>
                      <c:pt idx="418">
                        <c:v>530709.67781098618</c:v>
                      </c:pt>
                      <c:pt idx="419">
                        <c:v>532285.89365785662</c:v>
                      </c:pt>
                      <c:pt idx="420">
                        <c:v>533231.63211844442</c:v>
                      </c:pt>
                      <c:pt idx="421">
                        <c:v>534650.19504699833</c:v>
                      </c:pt>
                      <c:pt idx="422">
                        <c:v>536068.80273788003</c:v>
                      </c:pt>
                      <c:pt idx="423">
                        <c:v>537014.49643614015</c:v>
                      </c:pt>
                      <c:pt idx="424">
                        <c:v>538433.10412702186</c:v>
                      </c:pt>
                      <c:pt idx="425">
                        <c:v>539851.66705557588</c:v>
                      </c:pt>
                      <c:pt idx="426">
                        <c:v>540797.40551616368</c:v>
                      </c:pt>
                      <c:pt idx="427">
                        <c:v>542216.01320704538</c:v>
                      </c:pt>
                      <c:pt idx="428">
                        <c:v>543634.5761355994</c:v>
                      </c:pt>
                      <c:pt idx="429">
                        <c:v>544580.31459618721</c:v>
                      </c:pt>
                      <c:pt idx="430">
                        <c:v>545998.92228706891</c:v>
                      </c:pt>
                      <c:pt idx="431">
                        <c:v>547417.48521562293</c:v>
                      </c:pt>
                      <c:pt idx="432">
                        <c:v>548363.22367621073</c:v>
                      </c:pt>
                      <c:pt idx="433">
                        <c:v>549781.78660476464</c:v>
                      </c:pt>
                      <c:pt idx="434">
                        <c:v>551200.39429564634</c:v>
                      </c:pt>
                      <c:pt idx="435">
                        <c:v>552146.13275623426</c:v>
                      </c:pt>
                      <c:pt idx="436">
                        <c:v>553564.69568478817</c:v>
                      </c:pt>
                      <c:pt idx="437">
                        <c:v>554983.30337566987</c:v>
                      </c:pt>
                      <c:pt idx="438">
                        <c:v>555929.04183625767</c:v>
                      </c:pt>
                      <c:pt idx="439">
                        <c:v>557347.60476481169</c:v>
                      </c:pt>
                      <c:pt idx="440">
                        <c:v>558766.2124556934</c:v>
                      </c:pt>
                      <c:pt idx="441">
                        <c:v>559711.90615395352</c:v>
                      </c:pt>
                      <c:pt idx="442">
                        <c:v>561130.51384483522</c:v>
                      </c:pt>
                      <c:pt idx="443">
                        <c:v>562549.12153571693</c:v>
                      </c:pt>
                      <c:pt idx="444">
                        <c:v>563494.81523397705</c:v>
                      </c:pt>
                      <c:pt idx="445">
                        <c:v>564913.42292485875</c:v>
                      </c:pt>
                      <c:pt idx="446">
                        <c:v>566331.98585341277</c:v>
                      </c:pt>
                      <c:pt idx="447">
                        <c:v>567277.72431400057</c:v>
                      </c:pt>
                      <c:pt idx="448">
                        <c:v>568696.33200488228</c:v>
                      </c:pt>
                      <c:pt idx="449">
                        <c:v>570114.89493343618</c:v>
                      </c:pt>
                      <c:pt idx="450">
                        <c:v>571060.6333940241</c:v>
                      </c:pt>
                      <c:pt idx="451">
                        <c:v>572479.24108490581</c:v>
                      </c:pt>
                      <c:pt idx="452">
                        <c:v>573897.80401345971</c:v>
                      </c:pt>
                      <c:pt idx="453">
                        <c:v>574843.54247404751</c:v>
                      </c:pt>
                      <c:pt idx="454">
                        <c:v>576262.10540260153</c:v>
                      </c:pt>
                      <c:pt idx="455">
                        <c:v>577680.71309348324</c:v>
                      </c:pt>
                      <c:pt idx="456">
                        <c:v>578626.45155407104</c:v>
                      </c:pt>
                      <c:pt idx="457">
                        <c:v>580045.01448262506</c:v>
                      </c:pt>
                      <c:pt idx="458">
                        <c:v>581463.62217350677</c:v>
                      </c:pt>
                      <c:pt idx="459">
                        <c:v>582409.36063409457</c:v>
                      </c:pt>
                      <c:pt idx="460">
                        <c:v>583827.92356264859</c:v>
                      </c:pt>
                      <c:pt idx="461">
                        <c:v>585246.53125353029</c:v>
                      </c:pt>
                      <c:pt idx="462">
                        <c:v>586192.22495179041</c:v>
                      </c:pt>
                      <c:pt idx="463">
                        <c:v>587610.83264267212</c:v>
                      </c:pt>
                      <c:pt idx="464">
                        <c:v>589029.44033355382</c:v>
                      </c:pt>
                      <c:pt idx="465">
                        <c:v>589975.13403181382</c:v>
                      </c:pt>
                      <c:pt idx="466">
                        <c:v>591393.74172269565</c:v>
                      </c:pt>
                      <c:pt idx="467">
                        <c:v>592812.30465124955</c:v>
                      </c:pt>
                      <c:pt idx="468">
                        <c:v>593758.04311183735</c:v>
                      </c:pt>
                      <c:pt idx="469">
                        <c:v>595176.65080271917</c:v>
                      </c:pt>
                      <c:pt idx="470">
                        <c:v>596595.21373127308</c:v>
                      </c:pt>
                      <c:pt idx="471">
                        <c:v>597540.95219186088</c:v>
                      </c:pt>
                      <c:pt idx="472">
                        <c:v>598959.55988274259</c:v>
                      </c:pt>
                      <c:pt idx="473">
                        <c:v>600378.12281129661</c:v>
                      </c:pt>
                      <c:pt idx="474">
                        <c:v>601323.86127188441</c:v>
                      </c:pt>
                      <c:pt idx="475">
                        <c:v>602742.42420043843</c:v>
                      </c:pt>
                      <c:pt idx="476">
                        <c:v>604161.03189132013</c:v>
                      </c:pt>
                      <c:pt idx="477">
                        <c:v>605106.77035190794</c:v>
                      </c:pt>
                      <c:pt idx="478">
                        <c:v>606525.33328046196</c:v>
                      </c:pt>
                      <c:pt idx="479">
                        <c:v>607943.94097134366</c:v>
                      </c:pt>
                      <c:pt idx="480">
                        <c:v>608889.67943193146</c:v>
                      </c:pt>
                      <c:pt idx="481">
                        <c:v>610308.24236048548</c:v>
                      </c:pt>
                      <c:pt idx="482">
                        <c:v>611726.85005136719</c:v>
                      </c:pt>
                      <c:pt idx="483">
                        <c:v>612672.54374962719</c:v>
                      </c:pt>
                      <c:pt idx="484">
                        <c:v>614091.15144050901</c:v>
                      </c:pt>
                      <c:pt idx="485">
                        <c:v>615509.71436906292</c:v>
                      </c:pt>
                      <c:pt idx="486">
                        <c:v>616455.45282965072</c:v>
                      </c:pt>
                      <c:pt idx="487">
                        <c:v>617874.06052053242</c:v>
                      </c:pt>
                      <c:pt idx="488">
                        <c:v>619292.62344908644</c:v>
                      </c:pt>
                      <c:pt idx="489">
                        <c:v>620238.36190967425</c:v>
                      </c:pt>
                      <c:pt idx="490">
                        <c:v>621814.57775654469</c:v>
                      </c:pt>
                      <c:pt idx="491">
                        <c:v>623075.53252910997</c:v>
                      </c:pt>
                      <c:pt idx="492">
                        <c:v>624336.48730167525</c:v>
                      </c:pt>
                      <c:pt idx="493">
                        <c:v>625597.48683656822</c:v>
                      </c:pt>
                      <c:pt idx="494">
                        <c:v>626858.4416091335</c:v>
                      </c:pt>
                      <c:pt idx="495">
                        <c:v>628119.39638169878</c:v>
                      </c:pt>
                      <c:pt idx="496">
                        <c:v>629380.39591659175</c:v>
                      </c:pt>
                      <c:pt idx="497">
                        <c:v>630641.35068915703</c:v>
                      </c:pt>
                      <c:pt idx="498">
                        <c:v>631902.30546172231</c:v>
                      </c:pt>
                      <c:pt idx="499">
                        <c:v>633163.26023428747</c:v>
                      </c:pt>
                      <c:pt idx="500">
                        <c:v>634424.25976918056</c:v>
                      </c:pt>
                      <c:pt idx="501">
                        <c:v>635685.21454174572</c:v>
                      </c:pt>
                      <c:pt idx="502">
                        <c:v>636946.169314311</c:v>
                      </c:pt>
                      <c:pt idx="503">
                        <c:v>638207.16884920408</c:v>
                      </c:pt>
                      <c:pt idx="504">
                        <c:v>639468.12362176925</c:v>
                      </c:pt>
                      <c:pt idx="505">
                        <c:v>640729.07839433453</c:v>
                      </c:pt>
                      <c:pt idx="506">
                        <c:v>641990.03316689981</c:v>
                      </c:pt>
                      <c:pt idx="507">
                        <c:v>643251.03270179278</c:v>
                      </c:pt>
                      <c:pt idx="508">
                        <c:v>644511.98747435806</c:v>
                      </c:pt>
                      <c:pt idx="509">
                        <c:v>645772.94224692334</c:v>
                      </c:pt>
                      <c:pt idx="510">
                        <c:v>647033.94178181631</c:v>
                      </c:pt>
                      <c:pt idx="511">
                        <c:v>648294.89655438159</c:v>
                      </c:pt>
                      <c:pt idx="512">
                        <c:v>649555.85132694687</c:v>
                      </c:pt>
                      <c:pt idx="513">
                        <c:v>650816.80609951203</c:v>
                      </c:pt>
                      <c:pt idx="514">
                        <c:v>652077.80563440511</c:v>
                      </c:pt>
                      <c:pt idx="515">
                        <c:v>653338.7604069704</c:v>
                      </c:pt>
                      <c:pt idx="516">
                        <c:v>654599.71517953556</c:v>
                      </c:pt>
                      <c:pt idx="517">
                        <c:v>655860.71471442864</c:v>
                      </c:pt>
                      <c:pt idx="518">
                        <c:v>657121.66948699381</c:v>
                      </c:pt>
                      <c:pt idx="519">
                        <c:v>658382.62425955909</c:v>
                      </c:pt>
                      <c:pt idx="520">
                        <c:v>659643.57903212437</c:v>
                      </c:pt>
                      <c:pt idx="521">
                        <c:v>660904.57856701734</c:v>
                      </c:pt>
                      <c:pt idx="522">
                        <c:v>662165.53333958262</c:v>
                      </c:pt>
                      <c:pt idx="523">
                        <c:v>663426.4881121479</c:v>
                      </c:pt>
                      <c:pt idx="524">
                        <c:v>664687.48764704086</c:v>
                      </c:pt>
                      <c:pt idx="525">
                        <c:v>665948.44241960614</c:v>
                      </c:pt>
                      <c:pt idx="526">
                        <c:v>667209.39719217143</c:v>
                      </c:pt>
                      <c:pt idx="527">
                        <c:v>668470.35196473671</c:v>
                      </c:pt>
                      <c:pt idx="528">
                        <c:v>669731.35149962967</c:v>
                      </c:pt>
                      <c:pt idx="529">
                        <c:v>670992.30627219495</c:v>
                      </c:pt>
                      <c:pt idx="530">
                        <c:v>672253.26104476023</c:v>
                      </c:pt>
                      <c:pt idx="531">
                        <c:v>673514.2605796532</c:v>
                      </c:pt>
                      <c:pt idx="532">
                        <c:v>674775.21535221848</c:v>
                      </c:pt>
                      <c:pt idx="533">
                        <c:v>676036.17012478365</c:v>
                      </c:pt>
                      <c:pt idx="534">
                        <c:v>677297.12489734893</c:v>
                      </c:pt>
                      <c:pt idx="535">
                        <c:v>678558.12443224201</c:v>
                      </c:pt>
                      <c:pt idx="536">
                        <c:v>679819.07920480717</c:v>
                      </c:pt>
                      <c:pt idx="537">
                        <c:v>681080.03397737246</c:v>
                      </c:pt>
                      <c:pt idx="538">
                        <c:v>682340.98874993774</c:v>
                      </c:pt>
                      <c:pt idx="539">
                        <c:v>683601.9882848307</c:v>
                      </c:pt>
                      <c:pt idx="540">
                        <c:v>684862.94305739598</c:v>
                      </c:pt>
                      <c:pt idx="541">
                        <c:v>686123.89782996126</c:v>
                      </c:pt>
                      <c:pt idx="542">
                        <c:v>687384.89736485423</c:v>
                      </c:pt>
                      <c:pt idx="543">
                        <c:v>688645.85213741951</c:v>
                      </c:pt>
                      <c:pt idx="544">
                        <c:v>689906.80690998479</c:v>
                      </c:pt>
                      <c:pt idx="545">
                        <c:v>691167.76168255007</c:v>
                      </c:pt>
                      <c:pt idx="546">
                        <c:v>692428.76121744304</c:v>
                      </c:pt>
                      <c:pt idx="547">
                        <c:v>693689.71599000832</c:v>
                      </c:pt>
                      <c:pt idx="548">
                        <c:v>694950.67076257349</c:v>
                      </c:pt>
                      <c:pt idx="549">
                        <c:v>696211.67029746657</c:v>
                      </c:pt>
                      <c:pt idx="550">
                        <c:v>697472.62507003185</c:v>
                      </c:pt>
                      <c:pt idx="551">
                        <c:v>698733.57984259701</c:v>
                      </c:pt>
                      <c:pt idx="552">
                        <c:v>699994.53461516229</c:v>
                      </c:pt>
                      <c:pt idx="553">
                        <c:v>701255.53415005526</c:v>
                      </c:pt>
                      <c:pt idx="554">
                        <c:v>702516.48892262054</c:v>
                      </c:pt>
                      <c:pt idx="555">
                        <c:v>703777.44369518582</c:v>
                      </c:pt>
                      <c:pt idx="556">
                        <c:v>704723.18215577363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EA69-4D2B-9A23-E0432722BB6F}"/>
                  </c:ext>
                </c:extLst>
              </c15:ser>
            </c15:filteredScatterSeries>
            <c15:filteredScatterSeries>
              <c15:ser>
                <c:idx val="2"/>
                <c:order val="2"/>
                <c:tx>
                  <c:v>LIGHTWEIGHT 3</c:v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'LIGHTWEIGHT 3'!$J$6:$J$559</c15:sqref>
                        </c15:formulaRef>
                      </c:ext>
                    </c:extLst>
                    <c:numCache>
                      <c:formatCode>0.0000</c:formatCode>
                      <c:ptCount val="554"/>
                      <c:pt idx="0">
                        <c:v>1.8825301527976993E-3</c:v>
                      </c:pt>
                      <c:pt idx="1">
                        <c:v>2.8237950801849364E-3</c:v>
                      </c:pt>
                      <c:pt idx="2">
                        <c:v>4.7063255310058607E-3</c:v>
                      </c:pt>
                      <c:pt idx="3">
                        <c:v>4.7063255310058607E-3</c:v>
                      </c:pt>
                      <c:pt idx="4">
                        <c:v>4.7063255310058607E-3</c:v>
                      </c:pt>
                      <c:pt idx="5">
                        <c:v>5.6475901603698728E-3</c:v>
                      </c:pt>
                      <c:pt idx="6">
                        <c:v>5.6475901603698728E-3</c:v>
                      </c:pt>
                      <c:pt idx="7">
                        <c:v>5.6475901603698728E-3</c:v>
                      </c:pt>
                      <c:pt idx="8">
                        <c:v>5.6475901603698728E-3</c:v>
                      </c:pt>
                      <c:pt idx="9">
                        <c:v>6.588855385780335E-3</c:v>
                      </c:pt>
                      <c:pt idx="10">
                        <c:v>7.5301206111907971E-3</c:v>
                      </c:pt>
                      <c:pt idx="11">
                        <c:v>6.588855385780335E-3</c:v>
                      </c:pt>
                      <c:pt idx="12">
                        <c:v>7.5301206111907971E-3</c:v>
                      </c:pt>
                      <c:pt idx="13">
                        <c:v>7.5301206111907971E-3</c:v>
                      </c:pt>
                      <c:pt idx="14">
                        <c:v>7.5301206111907971E-3</c:v>
                      </c:pt>
                      <c:pt idx="15">
                        <c:v>8.4713858366012584E-3</c:v>
                      </c:pt>
                      <c:pt idx="16">
                        <c:v>8.4713858366012584E-3</c:v>
                      </c:pt>
                      <c:pt idx="17">
                        <c:v>8.4713858366012584E-3</c:v>
                      </c:pt>
                      <c:pt idx="18">
                        <c:v>9.4126510620117215E-3</c:v>
                      </c:pt>
                      <c:pt idx="19">
                        <c:v>9.4126510620117215E-3</c:v>
                      </c:pt>
                      <c:pt idx="20">
                        <c:v>1.0353915691375733E-2</c:v>
                      </c:pt>
                      <c:pt idx="21">
                        <c:v>1.0353915691375733E-2</c:v>
                      </c:pt>
                      <c:pt idx="22">
                        <c:v>1.0353915691375733E-2</c:v>
                      </c:pt>
                      <c:pt idx="23">
                        <c:v>1.1295180320739746E-2</c:v>
                      </c:pt>
                      <c:pt idx="24">
                        <c:v>1.2236446142196657E-2</c:v>
                      </c:pt>
                      <c:pt idx="25">
                        <c:v>1.1295180320739746E-2</c:v>
                      </c:pt>
                      <c:pt idx="26">
                        <c:v>1.2236446142196657E-2</c:v>
                      </c:pt>
                      <c:pt idx="27">
                        <c:v>1.2236446142196657E-2</c:v>
                      </c:pt>
                      <c:pt idx="28">
                        <c:v>1.317771077156067E-2</c:v>
                      </c:pt>
                      <c:pt idx="29">
                        <c:v>1.317771077156067E-2</c:v>
                      </c:pt>
                      <c:pt idx="30">
                        <c:v>1.317771077156067E-2</c:v>
                      </c:pt>
                      <c:pt idx="31">
                        <c:v>1.4118976593017578E-2</c:v>
                      </c:pt>
                      <c:pt idx="32">
                        <c:v>1.4118976593017578E-2</c:v>
                      </c:pt>
                      <c:pt idx="33">
                        <c:v>1.4118976593017578E-2</c:v>
                      </c:pt>
                      <c:pt idx="34">
                        <c:v>1.5060241222381594E-2</c:v>
                      </c:pt>
                      <c:pt idx="35">
                        <c:v>1.5060241222381594E-2</c:v>
                      </c:pt>
                      <c:pt idx="36">
                        <c:v>1.6001505851745607E-2</c:v>
                      </c:pt>
                      <c:pt idx="37">
                        <c:v>1.6001505851745607E-2</c:v>
                      </c:pt>
                      <c:pt idx="38">
                        <c:v>1.6001505851745607E-2</c:v>
                      </c:pt>
                      <c:pt idx="39">
                        <c:v>1.6942771673202517E-2</c:v>
                      </c:pt>
                      <c:pt idx="40">
                        <c:v>1.6942771673202517E-2</c:v>
                      </c:pt>
                      <c:pt idx="41">
                        <c:v>1.7884036302566533E-2</c:v>
                      </c:pt>
                      <c:pt idx="42">
                        <c:v>1.7884036302566533E-2</c:v>
                      </c:pt>
                      <c:pt idx="43">
                        <c:v>1.7884036302566533E-2</c:v>
                      </c:pt>
                      <c:pt idx="44">
                        <c:v>1.8825302124023443E-2</c:v>
                      </c:pt>
                      <c:pt idx="45">
                        <c:v>1.8825302124023443E-2</c:v>
                      </c:pt>
                      <c:pt idx="46">
                        <c:v>1.8825302124023443E-2</c:v>
                      </c:pt>
                      <c:pt idx="47">
                        <c:v>1.9766566753387452E-2</c:v>
                      </c:pt>
                      <c:pt idx="48">
                        <c:v>1.9766566753387452E-2</c:v>
                      </c:pt>
                      <c:pt idx="49">
                        <c:v>1.9766566753387452E-2</c:v>
                      </c:pt>
                      <c:pt idx="50">
                        <c:v>2.0707831382751465E-2</c:v>
                      </c:pt>
                      <c:pt idx="51">
                        <c:v>2.0707831382751465E-2</c:v>
                      </c:pt>
                      <c:pt idx="52">
                        <c:v>2.0707831382751465E-2</c:v>
                      </c:pt>
                      <c:pt idx="53">
                        <c:v>2.1649096012115482E-2</c:v>
                      </c:pt>
                      <c:pt idx="54">
                        <c:v>2.1649096012115482E-2</c:v>
                      </c:pt>
                      <c:pt idx="55">
                        <c:v>2.2590360641479491E-2</c:v>
                      </c:pt>
                      <c:pt idx="56">
                        <c:v>2.2590360641479491E-2</c:v>
                      </c:pt>
                      <c:pt idx="57">
                        <c:v>2.3531627655029298E-2</c:v>
                      </c:pt>
                      <c:pt idx="58">
                        <c:v>2.3531627655029298E-2</c:v>
                      </c:pt>
                      <c:pt idx="59">
                        <c:v>2.3531627655029298E-2</c:v>
                      </c:pt>
                      <c:pt idx="60">
                        <c:v>2.3531627655029298E-2</c:v>
                      </c:pt>
                      <c:pt idx="61">
                        <c:v>2.4472892284393314E-2</c:v>
                      </c:pt>
                      <c:pt idx="62">
                        <c:v>2.4472892284393314E-2</c:v>
                      </c:pt>
                      <c:pt idx="63">
                        <c:v>2.5414156913757324E-2</c:v>
                      </c:pt>
                      <c:pt idx="64">
                        <c:v>2.5414156913757324E-2</c:v>
                      </c:pt>
                      <c:pt idx="65">
                        <c:v>2.635542154312134E-2</c:v>
                      </c:pt>
                      <c:pt idx="66">
                        <c:v>2.635542154312134E-2</c:v>
                      </c:pt>
                      <c:pt idx="67">
                        <c:v>2.635542154312134E-2</c:v>
                      </c:pt>
                      <c:pt idx="68">
                        <c:v>2.7296686172485353E-2</c:v>
                      </c:pt>
                      <c:pt idx="69">
                        <c:v>2.635542154312134E-2</c:v>
                      </c:pt>
                      <c:pt idx="70">
                        <c:v>2.7296686172485353E-2</c:v>
                      </c:pt>
                      <c:pt idx="71">
                        <c:v>2.7296686172485353E-2</c:v>
                      </c:pt>
                      <c:pt idx="72">
                        <c:v>2.8237953186035156E-2</c:v>
                      </c:pt>
                      <c:pt idx="73">
                        <c:v>2.8237953186035156E-2</c:v>
                      </c:pt>
                      <c:pt idx="74">
                        <c:v>2.9179217815399172E-2</c:v>
                      </c:pt>
                      <c:pt idx="75">
                        <c:v>2.9179217815399172E-2</c:v>
                      </c:pt>
                      <c:pt idx="76">
                        <c:v>2.9179217815399172E-2</c:v>
                      </c:pt>
                      <c:pt idx="77">
                        <c:v>3.0120482444763189E-2</c:v>
                      </c:pt>
                      <c:pt idx="78">
                        <c:v>3.0120482444763189E-2</c:v>
                      </c:pt>
                      <c:pt idx="79">
                        <c:v>3.1061747074127198E-2</c:v>
                      </c:pt>
                      <c:pt idx="80">
                        <c:v>3.1061747074127198E-2</c:v>
                      </c:pt>
                      <c:pt idx="81">
                        <c:v>3.1061747074127198E-2</c:v>
                      </c:pt>
                      <c:pt idx="82">
                        <c:v>3.1061747074127198E-2</c:v>
                      </c:pt>
                      <c:pt idx="83">
                        <c:v>3.2003011703491215E-2</c:v>
                      </c:pt>
                      <c:pt idx="84">
                        <c:v>3.2003011703491215E-2</c:v>
                      </c:pt>
                      <c:pt idx="85">
                        <c:v>3.2003011703491215E-2</c:v>
                      </c:pt>
                      <c:pt idx="86">
                        <c:v>3.2944278717041017E-2</c:v>
                      </c:pt>
                      <c:pt idx="87">
                        <c:v>3.2944278717041017E-2</c:v>
                      </c:pt>
                      <c:pt idx="88">
                        <c:v>3.2944278717041017E-2</c:v>
                      </c:pt>
                      <c:pt idx="89">
                        <c:v>3.3885543346405034E-2</c:v>
                      </c:pt>
                      <c:pt idx="90">
                        <c:v>3.3885543346405034E-2</c:v>
                      </c:pt>
                      <c:pt idx="91">
                        <c:v>3.3885543346405034E-2</c:v>
                      </c:pt>
                      <c:pt idx="92">
                        <c:v>3.482680797576905E-2</c:v>
                      </c:pt>
                      <c:pt idx="93">
                        <c:v>3.482680797576905E-2</c:v>
                      </c:pt>
                      <c:pt idx="94">
                        <c:v>3.5768072605133067E-2</c:v>
                      </c:pt>
                      <c:pt idx="95">
                        <c:v>3.5768072605133067E-2</c:v>
                      </c:pt>
                      <c:pt idx="96">
                        <c:v>3.5768072605133067E-2</c:v>
                      </c:pt>
                      <c:pt idx="97">
                        <c:v>3.6709337234497069E-2</c:v>
                      </c:pt>
                      <c:pt idx="98">
                        <c:v>3.6709337234497069E-2</c:v>
                      </c:pt>
                      <c:pt idx="99">
                        <c:v>3.7650604248046886E-2</c:v>
                      </c:pt>
                      <c:pt idx="100">
                        <c:v>3.7650604248046886E-2</c:v>
                      </c:pt>
                      <c:pt idx="101">
                        <c:v>3.7650604248046886E-2</c:v>
                      </c:pt>
                      <c:pt idx="102">
                        <c:v>3.7650604248046886E-2</c:v>
                      </c:pt>
                      <c:pt idx="103">
                        <c:v>3.8591868877410888E-2</c:v>
                      </c:pt>
                      <c:pt idx="104">
                        <c:v>3.9533133506774905E-2</c:v>
                      </c:pt>
                      <c:pt idx="105">
                        <c:v>3.9533133506774905E-2</c:v>
                      </c:pt>
                      <c:pt idx="106">
                        <c:v>3.9533133506774905E-2</c:v>
                      </c:pt>
                      <c:pt idx="107">
                        <c:v>3.9533133506774905E-2</c:v>
                      </c:pt>
                      <c:pt idx="108">
                        <c:v>4.0474400520324708E-2</c:v>
                      </c:pt>
                      <c:pt idx="109">
                        <c:v>4.0474400520324708E-2</c:v>
                      </c:pt>
                      <c:pt idx="110">
                        <c:v>4.1415662765502931E-2</c:v>
                      </c:pt>
                      <c:pt idx="111">
                        <c:v>4.1415662765502931E-2</c:v>
                      </c:pt>
                      <c:pt idx="112">
                        <c:v>4.1415662765502931E-2</c:v>
                      </c:pt>
                      <c:pt idx="113">
                        <c:v>4.2356929779052734E-2</c:v>
                      </c:pt>
                      <c:pt idx="114">
                        <c:v>4.2356929779052734E-2</c:v>
                      </c:pt>
                      <c:pt idx="115">
                        <c:v>4.2356929779052734E-2</c:v>
                      </c:pt>
                      <c:pt idx="116">
                        <c:v>4.3298192024230964E-2</c:v>
                      </c:pt>
                      <c:pt idx="117">
                        <c:v>4.3298192024230964E-2</c:v>
                      </c:pt>
                      <c:pt idx="118">
                        <c:v>4.4239459037780766E-2</c:v>
                      </c:pt>
                      <c:pt idx="119">
                        <c:v>4.4239459037780766E-2</c:v>
                      </c:pt>
                      <c:pt idx="120">
                        <c:v>4.5180721282958983E-2</c:v>
                      </c:pt>
                      <c:pt idx="121">
                        <c:v>4.5180721282958983E-2</c:v>
                      </c:pt>
                      <c:pt idx="122">
                        <c:v>4.5180721282958983E-2</c:v>
                      </c:pt>
                      <c:pt idx="123">
                        <c:v>4.6121988296508799E-2</c:v>
                      </c:pt>
                      <c:pt idx="124">
                        <c:v>4.6121988296508799E-2</c:v>
                      </c:pt>
                      <c:pt idx="125">
                        <c:v>4.6121988296508799E-2</c:v>
                      </c:pt>
                      <c:pt idx="126">
                        <c:v>4.6121988296508799E-2</c:v>
                      </c:pt>
                      <c:pt idx="127">
                        <c:v>4.7063255310058595E-2</c:v>
                      </c:pt>
                      <c:pt idx="128">
                        <c:v>4.7063255310058595E-2</c:v>
                      </c:pt>
                      <c:pt idx="129">
                        <c:v>4.8004517555236825E-2</c:v>
                      </c:pt>
                      <c:pt idx="130">
                        <c:v>4.8004517555236825E-2</c:v>
                      </c:pt>
                      <c:pt idx="131">
                        <c:v>4.8004517555236825E-2</c:v>
                      </c:pt>
                      <c:pt idx="132">
                        <c:v>4.8945784568786628E-2</c:v>
                      </c:pt>
                      <c:pt idx="133">
                        <c:v>4.8945784568786628E-2</c:v>
                      </c:pt>
                      <c:pt idx="134">
                        <c:v>4.9887046813964844E-2</c:v>
                      </c:pt>
                      <c:pt idx="135">
                        <c:v>4.9887046813964844E-2</c:v>
                      </c:pt>
                      <c:pt idx="136">
                        <c:v>4.9887046813964844E-2</c:v>
                      </c:pt>
                      <c:pt idx="137">
                        <c:v>5.0828313827514647E-2</c:v>
                      </c:pt>
                      <c:pt idx="138">
                        <c:v>5.0828313827514647E-2</c:v>
                      </c:pt>
                      <c:pt idx="139">
                        <c:v>5.0828313827514647E-2</c:v>
                      </c:pt>
                      <c:pt idx="140">
                        <c:v>5.1769580841064464E-2</c:v>
                      </c:pt>
                      <c:pt idx="141">
                        <c:v>5.1769580841064464E-2</c:v>
                      </c:pt>
                      <c:pt idx="142">
                        <c:v>5.271084308624268E-2</c:v>
                      </c:pt>
                      <c:pt idx="143">
                        <c:v>5.271084308624268E-2</c:v>
                      </c:pt>
                      <c:pt idx="144">
                        <c:v>5.271084308624268E-2</c:v>
                      </c:pt>
                      <c:pt idx="145">
                        <c:v>5.271084308624268E-2</c:v>
                      </c:pt>
                      <c:pt idx="146">
                        <c:v>5.3652110099792483E-2</c:v>
                      </c:pt>
                      <c:pt idx="147">
                        <c:v>5.3652110099792483E-2</c:v>
                      </c:pt>
                      <c:pt idx="148">
                        <c:v>5.4593372344970706E-2</c:v>
                      </c:pt>
                      <c:pt idx="149">
                        <c:v>5.4593372344970706E-2</c:v>
                      </c:pt>
                      <c:pt idx="150">
                        <c:v>5.4593372344970706E-2</c:v>
                      </c:pt>
                      <c:pt idx="151">
                        <c:v>5.5534639358520509E-2</c:v>
                      </c:pt>
                      <c:pt idx="152">
                        <c:v>5.5534639358520509E-2</c:v>
                      </c:pt>
                      <c:pt idx="153">
                        <c:v>5.5534639358520509E-2</c:v>
                      </c:pt>
                      <c:pt idx="154">
                        <c:v>5.6475906372070311E-2</c:v>
                      </c:pt>
                      <c:pt idx="155">
                        <c:v>5.6475906372070311E-2</c:v>
                      </c:pt>
                      <c:pt idx="156">
                        <c:v>5.6475906372070311E-2</c:v>
                      </c:pt>
                      <c:pt idx="157">
                        <c:v>5.7417168617248542E-2</c:v>
                      </c:pt>
                      <c:pt idx="158">
                        <c:v>5.7417168617248542E-2</c:v>
                      </c:pt>
                      <c:pt idx="159">
                        <c:v>5.8358435630798344E-2</c:v>
                      </c:pt>
                      <c:pt idx="160">
                        <c:v>5.8358435630798344E-2</c:v>
                      </c:pt>
                      <c:pt idx="161">
                        <c:v>5.8358435630798344E-2</c:v>
                      </c:pt>
                      <c:pt idx="162">
                        <c:v>5.9299697875976561E-2</c:v>
                      </c:pt>
                      <c:pt idx="163">
                        <c:v>5.9299697875976561E-2</c:v>
                      </c:pt>
                      <c:pt idx="164">
                        <c:v>5.9299697875976561E-2</c:v>
                      </c:pt>
                      <c:pt idx="165">
                        <c:v>6.0240964889526377E-2</c:v>
                      </c:pt>
                      <c:pt idx="166">
                        <c:v>6.0240964889526377E-2</c:v>
                      </c:pt>
                      <c:pt idx="167">
                        <c:v>6.118223190307618E-2</c:v>
                      </c:pt>
                      <c:pt idx="168">
                        <c:v>6.118223190307618E-2</c:v>
                      </c:pt>
                      <c:pt idx="169">
                        <c:v>6.118223190307618E-2</c:v>
                      </c:pt>
                      <c:pt idx="170">
                        <c:v>6.2123494148254396E-2</c:v>
                      </c:pt>
                      <c:pt idx="171">
                        <c:v>6.2123494148254396E-2</c:v>
                      </c:pt>
                      <c:pt idx="172">
                        <c:v>6.2123494148254396E-2</c:v>
                      </c:pt>
                      <c:pt idx="173">
                        <c:v>6.306476116180422E-2</c:v>
                      </c:pt>
                      <c:pt idx="174">
                        <c:v>6.306476116180422E-2</c:v>
                      </c:pt>
                      <c:pt idx="175">
                        <c:v>6.4006023406982429E-2</c:v>
                      </c:pt>
                      <c:pt idx="176">
                        <c:v>6.4006023406982429E-2</c:v>
                      </c:pt>
                      <c:pt idx="177">
                        <c:v>6.4006023406982429E-2</c:v>
                      </c:pt>
                      <c:pt idx="178">
                        <c:v>6.4947290420532225E-2</c:v>
                      </c:pt>
                      <c:pt idx="179">
                        <c:v>6.4947290420532225E-2</c:v>
                      </c:pt>
                      <c:pt idx="180">
                        <c:v>6.5888557434082035E-2</c:v>
                      </c:pt>
                      <c:pt idx="181">
                        <c:v>6.5888557434082035E-2</c:v>
                      </c:pt>
                      <c:pt idx="182">
                        <c:v>6.5888557434082035E-2</c:v>
                      </c:pt>
                      <c:pt idx="183">
                        <c:v>6.6829819679260258E-2</c:v>
                      </c:pt>
                      <c:pt idx="184">
                        <c:v>6.6829819679260258E-2</c:v>
                      </c:pt>
                      <c:pt idx="185">
                        <c:v>6.6829819679260258E-2</c:v>
                      </c:pt>
                      <c:pt idx="186">
                        <c:v>6.7771086692810067E-2</c:v>
                      </c:pt>
                      <c:pt idx="187">
                        <c:v>6.7771086692810067E-2</c:v>
                      </c:pt>
                      <c:pt idx="188">
                        <c:v>6.8712348937988277E-2</c:v>
                      </c:pt>
                      <c:pt idx="189">
                        <c:v>6.8712348937988277E-2</c:v>
                      </c:pt>
                      <c:pt idx="190">
                        <c:v>6.8712348937988277E-2</c:v>
                      </c:pt>
                      <c:pt idx="191">
                        <c:v>6.96536159515381E-2</c:v>
                      </c:pt>
                      <c:pt idx="192">
                        <c:v>6.96536159515381E-2</c:v>
                      </c:pt>
                      <c:pt idx="193">
                        <c:v>6.96536159515381E-2</c:v>
                      </c:pt>
                      <c:pt idx="194">
                        <c:v>7.0594882965087896E-2</c:v>
                      </c:pt>
                      <c:pt idx="195">
                        <c:v>7.0594882965087896E-2</c:v>
                      </c:pt>
                      <c:pt idx="196">
                        <c:v>7.1536145210266133E-2</c:v>
                      </c:pt>
                      <c:pt idx="197">
                        <c:v>7.1536145210266133E-2</c:v>
                      </c:pt>
                      <c:pt idx="198">
                        <c:v>7.1536145210266133E-2</c:v>
                      </c:pt>
                      <c:pt idx="199">
                        <c:v>7.1536145210266133E-2</c:v>
                      </c:pt>
                      <c:pt idx="200">
                        <c:v>7.2477412223815915E-2</c:v>
                      </c:pt>
                      <c:pt idx="201">
                        <c:v>7.2477412223815915E-2</c:v>
                      </c:pt>
                      <c:pt idx="202">
                        <c:v>7.3418674468994138E-2</c:v>
                      </c:pt>
                      <c:pt idx="203">
                        <c:v>7.3418674468994138E-2</c:v>
                      </c:pt>
                      <c:pt idx="204">
                        <c:v>7.4359941482543948E-2</c:v>
                      </c:pt>
                      <c:pt idx="205">
                        <c:v>7.3418674468994138E-2</c:v>
                      </c:pt>
                      <c:pt idx="206">
                        <c:v>7.4359941482543948E-2</c:v>
                      </c:pt>
                      <c:pt idx="207">
                        <c:v>7.4359941482543948E-2</c:v>
                      </c:pt>
                      <c:pt idx="208">
                        <c:v>7.5301208496093772E-2</c:v>
                      </c:pt>
                      <c:pt idx="209">
                        <c:v>7.5301208496093772E-2</c:v>
                      </c:pt>
                      <c:pt idx="210">
                        <c:v>7.5301208496093772E-2</c:v>
                      </c:pt>
                      <c:pt idx="211">
                        <c:v>7.6242470741271981E-2</c:v>
                      </c:pt>
                      <c:pt idx="212">
                        <c:v>7.6242470741271981E-2</c:v>
                      </c:pt>
                      <c:pt idx="213">
                        <c:v>7.7183737754821777E-2</c:v>
                      </c:pt>
                      <c:pt idx="214">
                        <c:v>7.7183737754821777E-2</c:v>
                      </c:pt>
                      <c:pt idx="215">
                        <c:v>7.7183737754821777E-2</c:v>
                      </c:pt>
                      <c:pt idx="216">
                        <c:v>7.8125000000000014E-2</c:v>
                      </c:pt>
                      <c:pt idx="217">
                        <c:v>7.8125000000000014E-2</c:v>
                      </c:pt>
                      <c:pt idx="218">
                        <c:v>7.8125000000000014E-2</c:v>
                      </c:pt>
                      <c:pt idx="219">
                        <c:v>7.906626701354981E-2</c:v>
                      </c:pt>
                      <c:pt idx="220">
                        <c:v>7.906626701354981E-2</c:v>
                      </c:pt>
                      <c:pt idx="221">
                        <c:v>8.0007534027099619E-2</c:v>
                      </c:pt>
                      <c:pt idx="222">
                        <c:v>8.0007534027099619E-2</c:v>
                      </c:pt>
                      <c:pt idx="223">
                        <c:v>8.0007534027099619E-2</c:v>
                      </c:pt>
                      <c:pt idx="224">
                        <c:v>8.0948801040649415E-2</c:v>
                      </c:pt>
                      <c:pt idx="225">
                        <c:v>8.0948801040649415E-2</c:v>
                      </c:pt>
                      <c:pt idx="226">
                        <c:v>8.0948801040649415E-2</c:v>
                      </c:pt>
                      <c:pt idx="227">
                        <c:v>8.1890058517456052E-2</c:v>
                      </c:pt>
                      <c:pt idx="228">
                        <c:v>8.1890058517456052E-2</c:v>
                      </c:pt>
                      <c:pt idx="229">
                        <c:v>8.1890058517456052E-2</c:v>
                      </c:pt>
                      <c:pt idx="230">
                        <c:v>8.2831325531005862E-2</c:v>
                      </c:pt>
                      <c:pt idx="231">
                        <c:v>8.2831325531005862E-2</c:v>
                      </c:pt>
                      <c:pt idx="232">
                        <c:v>8.3772592544555685E-2</c:v>
                      </c:pt>
                      <c:pt idx="233">
                        <c:v>8.3772592544555685E-2</c:v>
                      </c:pt>
                      <c:pt idx="234">
                        <c:v>8.3772592544555685E-2</c:v>
                      </c:pt>
                      <c:pt idx="235">
                        <c:v>8.4713859558105467E-2</c:v>
                      </c:pt>
                      <c:pt idx="236">
                        <c:v>8.4713859558105467E-2</c:v>
                      </c:pt>
                      <c:pt idx="237">
                        <c:v>8.5655126571655291E-2</c:v>
                      </c:pt>
                      <c:pt idx="238">
                        <c:v>8.5655126571655291E-2</c:v>
                      </c:pt>
                      <c:pt idx="239">
                        <c:v>8.5655126571655291E-2</c:v>
                      </c:pt>
                      <c:pt idx="240">
                        <c:v>8.6596384048461927E-2</c:v>
                      </c:pt>
                      <c:pt idx="241">
                        <c:v>8.6596384048461927E-2</c:v>
                      </c:pt>
                      <c:pt idx="242">
                        <c:v>8.6596384048461927E-2</c:v>
                      </c:pt>
                      <c:pt idx="243">
                        <c:v>8.7537651062011723E-2</c:v>
                      </c:pt>
                      <c:pt idx="244">
                        <c:v>8.7537651062011723E-2</c:v>
                      </c:pt>
                      <c:pt idx="245">
                        <c:v>8.8478918075561533E-2</c:v>
                      </c:pt>
                      <c:pt idx="246">
                        <c:v>8.8478918075561533E-2</c:v>
                      </c:pt>
                      <c:pt idx="247">
                        <c:v>8.8478918075561533E-2</c:v>
                      </c:pt>
                      <c:pt idx="248">
                        <c:v>8.8478918075561533E-2</c:v>
                      </c:pt>
                      <c:pt idx="249">
                        <c:v>8.9420185089111329E-2</c:v>
                      </c:pt>
                      <c:pt idx="250">
                        <c:v>8.9420185089111329E-2</c:v>
                      </c:pt>
                      <c:pt idx="251">
                        <c:v>9.0361442565917965E-2</c:v>
                      </c:pt>
                      <c:pt idx="252">
                        <c:v>9.0361442565917965E-2</c:v>
                      </c:pt>
                      <c:pt idx="253">
                        <c:v>9.1302709579467775E-2</c:v>
                      </c:pt>
                      <c:pt idx="254">
                        <c:v>9.1302709579467775E-2</c:v>
                      </c:pt>
                      <c:pt idx="255">
                        <c:v>9.1302709579467775E-2</c:v>
                      </c:pt>
                      <c:pt idx="256">
                        <c:v>9.2243976593017599E-2</c:v>
                      </c:pt>
                      <c:pt idx="257">
                        <c:v>9.2243976593017599E-2</c:v>
                      </c:pt>
                      <c:pt idx="258">
                        <c:v>9.3185243606567381E-2</c:v>
                      </c:pt>
                      <c:pt idx="259">
                        <c:v>9.3185243606567381E-2</c:v>
                      </c:pt>
                      <c:pt idx="260">
                        <c:v>9.3185243606567381E-2</c:v>
                      </c:pt>
                      <c:pt idx="261">
                        <c:v>9.412651062011719E-2</c:v>
                      </c:pt>
                      <c:pt idx="262">
                        <c:v>9.412651062011719E-2</c:v>
                      </c:pt>
                      <c:pt idx="263">
                        <c:v>9.5067768096923827E-2</c:v>
                      </c:pt>
                      <c:pt idx="264">
                        <c:v>9.5067768096923827E-2</c:v>
                      </c:pt>
                      <c:pt idx="265">
                        <c:v>9.5067768096923827E-2</c:v>
                      </c:pt>
                      <c:pt idx="266">
                        <c:v>9.5067768096923827E-2</c:v>
                      </c:pt>
                      <c:pt idx="267">
                        <c:v>9.6009035110473651E-2</c:v>
                      </c:pt>
                      <c:pt idx="268">
                        <c:v>9.6009035110473651E-2</c:v>
                      </c:pt>
                      <c:pt idx="269">
                        <c:v>9.6950302124023446E-2</c:v>
                      </c:pt>
                      <c:pt idx="270">
                        <c:v>9.6950302124023446E-2</c:v>
                      </c:pt>
                      <c:pt idx="271">
                        <c:v>9.6950302124023446E-2</c:v>
                      </c:pt>
                      <c:pt idx="272">
                        <c:v>9.7891569137573256E-2</c:v>
                      </c:pt>
                      <c:pt idx="273">
                        <c:v>9.8832836151123052E-2</c:v>
                      </c:pt>
                      <c:pt idx="274">
                        <c:v>9.8832836151123052E-2</c:v>
                      </c:pt>
                      <c:pt idx="275">
                        <c:v>9.9774093627929689E-2</c:v>
                      </c:pt>
                      <c:pt idx="276">
                        <c:v>9.9774093627929689E-2</c:v>
                      </c:pt>
                      <c:pt idx="277">
                        <c:v>9.9774093627929689E-2</c:v>
                      </c:pt>
                      <c:pt idx="278">
                        <c:v>9.9774093627929689E-2</c:v>
                      </c:pt>
                      <c:pt idx="279">
                        <c:v>0.1007153606414795</c:v>
                      </c:pt>
                      <c:pt idx="280">
                        <c:v>0.1007153606414795</c:v>
                      </c:pt>
                      <c:pt idx="281">
                        <c:v>0.1007153606414795</c:v>
                      </c:pt>
                      <c:pt idx="282">
                        <c:v>0.10165662765502929</c:v>
                      </c:pt>
                      <c:pt idx="283">
                        <c:v>0.10165662765502929</c:v>
                      </c:pt>
                      <c:pt idx="284">
                        <c:v>0.1025978946685791</c:v>
                      </c:pt>
                      <c:pt idx="285">
                        <c:v>0.1025978946685791</c:v>
                      </c:pt>
                      <c:pt idx="286">
                        <c:v>0.10353916168212893</c:v>
                      </c:pt>
                      <c:pt idx="287">
                        <c:v>0.10353916168212893</c:v>
                      </c:pt>
                      <c:pt idx="288">
                        <c:v>0.10353916168212893</c:v>
                      </c:pt>
                      <c:pt idx="289">
                        <c:v>0.10448041915893556</c:v>
                      </c:pt>
                      <c:pt idx="290">
                        <c:v>0.10448041915893556</c:v>
                      </c:pt>
                      <c:pt idx="291">
                        <c:v>0.10448041915893556</c:v>
                      </c:pt>
                      <c:pt idx="292">
                        <c:v>0.10542168617248536</c:v>
                      </c:pt>
                      <c:pt idx="293">
                        <c:v>0.10542168617248536</c:v>
                      </c:pt>
                      <c:pt idx="294">
                        <c:v>0.10542168617248536</c:v>
                      </c:pt>
                      <c:pt idx="295">
                        <c:v>0.10636295318603517</c:v>
                      </c:pt>
                      <c:pt idx="296">
                        <c:v>0.10636295318603517</c:v>
                      </c:pt>
                      <c:pt idx="297">
                        <c:v>0.10730422019958497</c:v>
                      </c:pt>
                      <c:pt idx="298">
                        <c:v>0.10730422019958497</c:v>
                      </c:pt>
                      <c:pt idx="299">
                        <c:v>0.10730422019958497</c:v>
                      </c:pt>
                      <c:pt idx="300">
                        <c:v>0.10824548721313478</c:v>
                      </c:pt>
                      <c:pt idx="301">
                        <c:v>0.10824548721313478</c:v>
                      </c:pt>
                      <c:pt idx="302">
                        <c:v>0.10824548721313478</c:v>
                      </c:pt>
                      <c:pt idx="303">
                        <c:v>0.10918674468994141</c:v>
                      </c:pt>
                      <c:pt idx="304">
                        <c:v>0.10918674468994141</c:v>
                      </c:pt>
                      <c:pt idx="305">
                        <c:v>0.11012801170349121</c:v>
                      </c:pt>
                      <c:pt idx="306">
                        <c:v>0.11012801170349121</c:v>
                      </c:pt>
                      <c:pt idx="307">
                        <c:v>0.11106927871704102</c:v>
                      </c:pt>
                      <c:pt idx="308">
                        <c:v>0.11106927871704102</c:v>
                      </c:pt>
                      <c:pt idx="309">
                        <c:v>0.11106927871704102</c:v>
                      </c:pt>
                      <c:pt idx="310">
                        <c:v>0.11201054573059084</c:v>
                      </c:pt>
                      <c:pt idx="311">
                        <c:v>0.11201054573059084</c:v>
                      </c:pt>
                      <c:pt idx="312">
                        <c:v>0.11295181274414062</c:v>
                      </c:pt>
                      <c:pt idx="313">
                        <c:v>0.11295181274414062</c:v>
                      </c:pt>
                      <c:pt idx="314">
                        <c:v>0.11389307022094727</c:v>
                      </c:pt>
                      <c:pt idx="315">
                        <c:v>0.11389307022094727</c:v>
                      </c:pt>
                      <c:pt idx="316">
                        <c:v>0.11389307022094727</c:v>
                      </c:pt>
                      <c:pt idx="317">
                        <c:v>0.11389307022094727</c:v>
                      </c:pt>
                      <c:pt idx="318">
                        <c:v>0.11483433723449708</c:v>
                      </c:pt>
                      <c:pt idx="319">
                        <c:v>0.11483433723449708</c:v>
                      </c:pt>
                      <c:pt idx="320">
                        <c:v>0.11483433723449708</c:v>
                      </c:pt>
                      <c:pt idx="321">
                        <c:v>0.11577560424804688</c:v>
                      </c:pt>
                      <c:pt idx="322">
                        <c:v>0.11671687126159669</c:v>
                      </c:pt>
                      <c:pt idx="323">
                        <c:v>0.11671687126159669</c:v>
                      </c:pt>
                      <c:pt idx="324">
                        <c:v>0.11765813827514648</c:v>
                      </c:pt>
                      <c:pt idx="325">
                        <c:v>0.11765813827514648</c:v>
                      </c:pt>
                      <c:pt idx="326">
                        <c:v>0.11765813827514648</c:v>
                      </c:pt>
                      <c:pt idx="327">
                        <c:v>0.11859939575195312</c:v>
                      </c:pt>
                      <c:pt idx="328">
                        <c:v>0.11859939575195312</c:v>
                      </c:pt>
                      <c:pt idx="329">
                        <c:v>0.11859939575195312</c:v>
                      </c:pt>
                      <c:pt idx="330">
                        <c:v>0.11954066276550293</c:v>
                      </c:pt>
                      <c:pt idx="331">
                        <c:v>0.11954066276550293</c:v>
                      </c:pt>
                      <c:pt idx="332">
                        <c:v>0.12048192977905275</c:v>
                      </c:pt>
                      <c:pt idx="333">
                        <c:v>0.12048192977905275</c:v>
                      </c:pt>
                      <c:pt idx="334">
                        <c:v>0.12048192977905275</c:v>
                      </c:pt>
                      <c:pt idx="335">
                        <c:v>0.12142319679260254</c:v>
                      </c:pt>
                      <c:pt idx="336">
                        <c:v>0.12142319679260254</c:v>
                      </c:pt>
                      <c:pt idx="337">
                        <c:v>0.12236446380615236</c:v>
                      </c:pt>
                      <c:pt idx="338">
                        <c:v>0.12236446380615236</c:v>
                      </c:pt>
                      <c:pt idx="339">
                        <c:v>0.12236446380615236</c:v>
                      </c:pt>
                      <c:pt idx="340">
                        <c:v>0.123305721282959</c:v>
                      </c:pt>
                      <c:pt idx="341">
                        <c:v>0.123305721282959</c:v>
                      </c:pt>
                      <c:pt idx="342">
                        <c:v>0.12424698829650879</c:v>
                      </c:pt>
                      <c:pt idx="343">
                        <c:v>0.12424698829650879</c:v>
                      </c:pt>
                      <c:pt idx="344">
                        <c:v>0.12424698829650879</c:v>
                      </c:pt>
                      <c:pt idx="345">
                        <c:v>0.12518825531005862</c:v>
                      </c:pt>
                      <c:pt idx="346">
                        <c:v>0.12518825531005862</c:v>
                      </c:pt>
                      <c:pt idx="347">
                        <c:v>0.12518825531005862</c:v>
                      </c:pt>
                      <c:pt idx="348">
                        <c:v>0.12612952232360844</c:v>
                      </c:pt>
                      <c:pt idx="349">
                        <c:v>0.12612952232360844</c:v>
                      </c:pt>
                      <c:pt idx="350">
                        <c:v>0.12707078933715821</c:v>
                      </c:pt>
                      <c:pt idx="351">
                        <c:v>0.12707078933715821</c:v>
                      </c:pt>
                      <c:pt idx="352">
                        <c:v>0.12707078933715821</c:v>
                      </c:pt>
                      <c:pt idx="353">
                        <c:v>0.12801204681396486</c:v>
                      </c:pt>
                      <c:pt idx="354">
                        <c:v>0.12801204681396486</c:v>
                      </c:pt>
                      <c:pt idx="355">
                        <c:v>0.12895331382751468</c:v>
                      </c:pt>
                      <c:pt idx="356">
                        <c:v>0.12895331382751468</c:v>
                      </c:pt>
                      <c:pt idx="357">
                        <c:v>0.12989458084106445</c:v>
                      </c:pt>
                      <c:pt idx="358">
                        <c:v>0.12989458084106445</c:v>
                      </c:pt>
                      <c:pt idx="359">
                        <c:v>0.12989458084106445</c:v>
                      </c:pt>
                      <c:pt idx="360">
                        <c:v>0.13083584785461427</c:v>
                      </c:pt>
                      <c:pt idx="361">
                        <c:v>0.13083584785461427</c:v>
                      </c:pt>
                      <c:pt idx="362">
                        <c:v>0.13083584785461427</c:v>
                      </c:pt>
                      <c:pt idx="363">
                        <c:v>0.13177711486816407</c:v>
                      </c:pt>
                      <c:pt idx="364">
                        <c:v>0.13177711486816407</c:v>
                      </c:pt>
                      <c:pt idx="365">
                        <c:v>0.13271837234497069</c:v>
                      </c:pt>
                      <c:pt idx="366">
                        <c:v>0.13271837234497069</c:v>
                      </c:pt>
                      <c:pt idx="367">
                        <c:v>0.13271837234497069</c:v>
                      </c:pt>
                      <c:pt idx="368">
                        <c:v>0.13365963935852052</c:v>
                      </c:pt>
                      <c:pt idx="369">
                        <c:v>0.13460090637207031</c:v>
                      </c:pt>
                      <c:pt idx="370">
                        <c:v>0.13460090637207031</c:v>
                      </c:pt>
                      <c:pt idx="371">
                        <c:v>0.13460090637207031</c:v>
                      </c:pt>
                      <c:pt idx="372">
                        <c:v>0.13460090637207031</c:v>
                      </c:pt>
                      <c:pt idx="373">
                        <c:v>0.13554217338562013</c:v>
                      </c:pt>
                      <c:pt idx="374">
                        <c:v>0.13554217338562013</c:v>
                      </c:pt>
                      <c:pt idx="375">
                        <c:v>0.13648344039916996</c:v>
                      </c:pt>
                      <c:pt idx="376">
                        <c:v>0.13648344039916996</c:v>
                      </c:pt>
                      <c:pt idx="377">
                        <c:v>0.13648344039916996</c:v>
                      </c:pt>
                      <c:pt idx="378">
                        <c:v>0.13742469787597655</c:v>
                      </c:pt>
                      <c:pt idx="379">
                        <c:v>0.13742469787597655</c:v>
                      </c:pt>
                      <c:pt idx="380">
                        <c:v>0.13836596488952638</c:v>
                      </c:pt>
                      <c:pt idx="381">
                        <c:v>0.13836596488952638</c:v>
                      </c:pt>
                      <c:pt idx="382">
                        <c:v>0.13836596488952638</c:v>
                      </c:pt>
                      <c:pt idx="383">
                        <c:v>0.1393072319030762</c:v>
                      </c:pt>
                      <c:pt idx="384">
                        <c:v>0.1393072319030762</c:v>
                      </c:pt>
                      <c:pt idx="385">
                        <c:v>0.14024849891662597</c:v>
                      </c:pt>
                      <c:pt idx="386">
                        <c:v>0.14024849891662597</c:v>
                      </c:pt>
                      <c:pt idx="387">
                        <c:v>0.14118976593017579</c:v>
                      </c:pt>
                      <c:pt idx="388">
                        <c:v>0.14118976593017579</c:v>
                      </c:pt>
                      <c:pt idx="389">
                        <c:v>0.14213102340698244</c:v>
                      </c:pt>
                      <c:pt idx="390">
                        <c:v>0.14213102340698244</c:v>
                      </c:pt>
                      <c:pt idx="391">
                        <c:v>0.14213102340698244</c:v>
                      </c:pt>
                      <c:pt idx="392">
                        <c:v>0.14307229042053227</c:v>
                      </c:pt>
                      <c:pt idx="393">
                        <c:v>0.14307229042053227</c:v>
                      </c:pt>
                      <c:pt idx="394">
                        <c:v>0.14401355743408203</c:v>
                      </c:pt>
                      <c:pt idx="395">
                        <c:v>0.14401355743408203</c:v>
                      </c:pt>
                      <c:pt idx="396">
                        <c:v>0.14495482444763183</c:v>
                      </c:pt>
                      <c:pt idx="397">
                        <c:v>0.14495482444763183</c:v>
                      </c:pt>
                      <c:pt idx="398">
                        <c:v>0.14495482444763183</c:v>
                      </c:pt>
                      <c:pt idx="399">
                        <c:v>0.14589609146118165</c:v>
                      </c:pt>
                      <c:pt idx="400">
                        <c:v>0.14589609146118165</c:v>
                      </c:pt>
                      <c:pt idx="401">
                        <c:v>0.14589609146118165</c:v>
                      </c:pt>
                      <c:pt idx="402">
                        <c:v>0.14589609146118165</c:v>
                      </c:pt>
                      <c:pt idx="403">
                        <c:v>0.14683734893798828</c:v>
                      </c:pt>
                      <c:pt idx="404">
                        <c:v>0.1477786159515381</c:v>
                      </c:pt>
                      <c:pt idx="405">
                        <c:v>0.1477786159515381</c:v>
                      </c:pt>
                      <c:pt idx="406">
                        <c:v>0.1487198829650879</c:v>
                      </c:pt>
                      <c:pt idx="407">
                        <c:v>0.1487198829650879</c:v>
                      </c:pt>
                      <c:pt idx="408">
                        <c:v>0.1487198829650879</c:v>
                      </c:pt>
                      <c:pt idx="409">
                        <c:v>0.14966114997863772</c:v>
                      </c:pt>
                      <c:pt idx="410">
                        <c:v>0.14966114997863772</c:v>
                      </c:pt>
                      <c:pt idx="411">
                        <c:v>0.15060241699218754</c:v>
                      </c:pt>
                      <c:pt idx="412">
                        <c:v>0.15060241699218754</c:v>
                      </c:pt>
                      <c:pt idx="413">
                        <c:v>0.15060241699218754</c:v>
                      </c:pt>
                      <c:pt idx="414">
                        <c:v>0.15154367446899414</c:v>
                      </c:pt>
                      <c:pt idx="415">
                        <c:v>0.15154367446899414</c:v>
                      </c:pt>
                      <c:pt idx="416">
                        <c:v>0.15248494148254396</c:v>
                      </c:pt>
                      <c:pt idx="417">
                        <c:v>0.15248494148254396</c:v>
                      </c:pt>
                      <c:pt idx="418">
                        <c:v>0.15248494148254396</c:v>
                      </c:pt>
                      <c:pt idx="419">
                        <c:v>0.15342620849609379</c:v>
                      </c:pt>
                      <c:pt idx="420">
                        <c:v>0.15342620849609379</c:v>
                      </c:pt>
                      <c:pt idx="421">
                        <c:v>0.15436747550964355</c:v>
                      </c:pt>
                      <c:pt idx="422">
                        <c:v>0.15436747550964355</c:v>
                      </c:pt>
                      <c:pt idx="423">
                        <c:v>0.1553087329864502</c:v>
                      </c:pt>
                      <c:pt idx="424">
                        <c:v>0.1553087329864502</c:v>
                      </c:pt>
                      <c:pt idx="425">
                        <c:v>0.1553087329864502</c:v>
                      </c:pt>
                      <c:pt idx="426">
                        <c:v>0.15625000000000003</c:v>
                      </c:pt>
                      <c:pt idx="427">
                        <c:v>0.15625000000000003</c:v>
                      </c:pt>
                      <c:pt idx="428">
                        <c:v>0.1571912670135498</c:v>
                      </c:pt>
                      <c:pt idx="429">
                        <c:v>0.15813253402709962</c:v>
                      </c:pt>
                      <c:pt idx="430">
                        <c:v>0.15813253402709962</c:v>
                      </c:pt>
                      <c:pt idx="431">
                        <c:v>0.15813253402709962</c:v>
                      </c:pt>
                      <c:pt idx="432">
                        <c:v>0.15907380104064942</c:v>
                      </c:pt>
                      <c:pt idx="433">
                        <c:v>0.15907380104064942</c:v>
                      </c:pt>
                      <c:pt idx="434">
                        <c:v>0.15907380104064942</c:v>
                      </c:pt>
                      <c:pt idx="435">
                        <c:v>0.16001506805419924</c:v>
                      </c:pt>
                      <c:pt idx="436">
                        <c:v>0.16001506805419924</c:v>
                      </c:pt>
                      <c:pt idx="437">
                        <c:v>0.16095632553100586</c:v>
                      </c:pt>
                      <c:pt idx="438">
                        <c:v>0.16095632553100586</c:v>
                      </c:pt>
                      <c:pt idx="439">
                        <c:v>0.16189760208129883</c:v>
                      </c:pt>
                      <c:pt idx="440">
                        <c:v>0.16189760208129883</c:v>
                      </c:pt>
                      <c:pt idx="441">
                        <c:v>0.16189760208129883</c:v>
                      </c:pt>
                      <c:pt idx="442">
                        <c:v>0.16283885955810548</c:v>
                      </c:pt>
                      <c:pt idx="443">
                        <c:v>0.16283885955810548</c:v>
                      </c:pt>
                      <c:pt idx="444">
                        <c:v>0.1637801170349121</c:v>
                      </c:pt>
                      <c:pt idx="445">
                        <c:v>0.1637801170349121</c:v>
                      </c:pt>
                      <c:pt idx="446">
                        <c:v>0.16472139358520507</c:v>
                      </c:pt>
                      <c:pt idx="447">
                        <c:v>0.16472139358520507</c:v>
                      </c:pt>
                      <c:pt idx="448">
                        <c:v>0.16472139358520507</c:v>
                      </c:pt>
                      <c:pt idx="449">
                        <c:v>0.16472139358520507</c:v>
                      </c:pt>
                      <c:pt idx="450">
                        <c:v>0.16566265106201172</c:v>
                      </c:pt>
                      <c:pt idx="451">
                        <c:v>0.16566265106201172</c:v>
                      </c:pt>
                      <c:pt idx="452">
                        <c:v>0.16660392761230469</c:v>
                      </c:pt>
                      <c:pt idx="453">
                        <c:v>0.16754518508911137</c:v>
                      </c:pt>
                      <c:pt idx="454">
                        <c:v>0.16754518508911137</c:v>
                      </c:pt>
                      <c:pt idx="455">
                        <c:v>0.16848644256591797</c:v>
                      </c:pt>
                      <c:pt idx="456">
                        <c:v>0.16848644256591797</c:v>
                      </c:pt>
                      <c:pt idx="457">
                        <c:v>0.16848644256591797</c:v>
                      </c:pt>
                      <c:pt idx="458">
                        <c:v>0.16942771911621093</c:v>
                      </c:pt>
                      <c:pt idx="459">
                        <c:v>0.16942771911621093</c:v>
                      </c:pt>
                      <c:pt idx="460">
                        <c:v>0.17036897659301761</c:v>
                      </c:pt>
                      <c:pt idx="461">
                        <c:v>0.17036897659301761</c:v>
                      </c:pt>
                      <c:pt idx="462">
                        <c:v>0.17131025314331058</c:v>
                      </c:pt>
                      <c:pt idx="463">
                        <c:v>0.17131025314331058</c:v>
                      </c:pt>
                      <c:pt idx="464">
                        <c:v>0.1722515106201172</c:v>
                      </c:pt>
                      <c:pt idx="465">
                        <c:v>0.1722515106201172</c:v>
                      </c:pt>
                      <c:pt idx="466">
                        <c:v>0.17319276809692385</c:v>
                      </c:pt>
                      <c:pt idx="467">
                        <c:v>0.17319276809692385</c:v>
                      </c:pt>
                      <c:pt idx="468">
                        <c:v>0.17319276809692385</c:v>
                      </c:pt>
                      <c:pt idx="469">
                        <c:v>0.17413404464721682</c:v>
                      </c:pt>
                      <c:pt idx="470">
                        <c:v>0.17413404464721682</c:v>
                      </c:pt>
                      <c:pt idx="471">
                        <c:v>0.17507530212402345</c:v>
                      </c:pt>
                      <c:pt idx="472">
                        <c:v>0.17507530212402345</c:v>
                      </c:pt>
                      <c:pt idx="473">
                        <c:v>0.17507530212402345</c:v>
                      </c:pt>
                      <c:pt idx="474">
                        <c:v>0.17601657867431642</c:v>
                      </c:pt>
                      <c:pt idx="475">
                        <c:v>0.17601657867431642</c:v>
                      </c:pt>
                      <c:pt idx="476">
                        <c:v>0.17695783615112307</c:v>
                      </c:pt>
                      <c:pt idx="477">
                        <c:v>0.17695783615112307</c:v>
                      </c:pt>
                      <c:pt idx="478">
                        <c:v>0.17789909362792969</c:v>
                      </c:pt>
                      <c:pt idx="479">
                        <c:v>0.17789909362792969</c:v>
                      </c:pt>
                      <c:pt idx="480">
                        <c:v>0.17884037017822266</c:v>
                      </c:pt>
                      <c:pt idx="481">
                        <c:v>0.17884037017822266</c:v>
                      </c:pt>
                      <c:pt idx="482">
                        <c:v>0.17978162765502931</c:v>
                      </c:pt>
                      <c:pt idx="483">
                        <c:v>0.17978162765502931</c:v>
                      </c:pt>
                      <c:pt idx="484">
                        <c:v>0.18072288513183593</c:v>
                      </c:pt>
                      <c:pt idx="485">
                        <c:v>0.18072288513183593</c:v>
                      </c:pt>
                      <c:pt idx="486">
                        <c:v>0.18072288513183593</c:v>
                      </c:pt>
                      <c:pt idx="487">
                        <c:v>0.1816641616821289</c:v>
                      </c:pt>
                      <c:pt idx="488">
                        <c:v>0.18260541915893555</c:v>
                      </c:pt>
                      <c:pt idx="489">
                        <c:v>0.18260541915893555</c:v>
                      </c:pt>
                      <c:pt idx="490">
                        <c:v>0.18260541915893555</c:v>
                      </c:pt>
                      <c:pt idx="491">
                        <c:v>0.18260541915893555</c:v>
                      </c:pt>
                      <c:pt idx="492">
                        <c:v>0.18354669570922852</c:v>
                      </c:pt>
                      <c:pt idx="493">
                        <c:v>0.18354669570922852</c:v>
                      </c:pt>
                      <c:pt idx="494">
                        <c:v>0.1844879531860352</c:v>
                      </c:pt>
                      <c:pt idx="495">
                        <c:v>0.1844879531860352</c:v>
                      </c:pt>
                      <c:pt idx="496">
                        <c:v>0.18542921066284179</c:v>
                      </c:pt>
                      <c:pt idx="497">
                        <c:v>0.18542921066284179</c:v>
                      </c:pt>
                      <c:pt idx="498">
                        <c:v>0.18637048721313476</c:v>
                      </c:pt>
                      <c:pt idx="499">
                        <c:v>0.18637048721313476</c:v>
                      </c:pt>
                      <c:pt idx="500">
                        <c:v>0.18731174468994144</c:v>
                      </c:pt>
                      <c:pt idx="501">
                        <c:v>0.18731174468994144</c:v>
                      </c:pt>
                      <c:pt idx="502">
                        <c:v>0.18825302124023438</c:v>
                      </c:pt>
                      <c:pt idx="503">
                        <c:v>0.18825302124023438</c:v>
                      </c:pt>
                      <c:pt idx="504">
                        <c:v>0.18825302124023438</c:v>
                      </c:pt>
                      <c:pt idx="505">
                        <c:v>0.18919427871704106</c:v>
                      </c:pt>
                      <c:pt idx="506">
                        <c:v>0.18919427871704106</c:v>
                      </c:pt>
                      <c:pt idx="507">
                        <c:v>0.18919427871704106</c:v>
                      </c:pt>
                      <c:pt idx="508">
                        <c:v>0.19013553619384765</c:v>
                      </c:pt>
                      <c:pt idx="509">
                        <c:v>0.19013553619384765</c:v>
                      </c:pt>
                      <c:pt idx="510">
                        <c:v>0.19107681274414062</c:v>
                      </c:pt>
                      <c:pt idx="511">
                        <c:v>0.19107681274414062</c:v>
                      </c:pt>
                      <c:pt idx="512">
                        <c:v>0.1920180702209473</c:v>
                      </c:pt>
                      <c:pt idx="513">
                        <c:v>0.19295934677124027</c:v>
                      </c:pt>
                      <c:pt idx="514">
                        <c:v>0.19295934677124027</c:v>
                      </c:pt>
                      <c:pt idx="515">
                        <c:v>0.19295934677124027</c:v>
                      </c:pt>
                      <c:pt idx="516">
                        <c:v>0.19295934677124027</c:v>
                      </c:pt>
                      <c:pt idx="517">
                        <c:v>0.19390060424804689</c:v>
                      </c:pt>
                      <c:pt idx="518">
                        <c:v>0.19390060424804689</c:v>
                      </c:pt>
                      <c:pt idx="519">
                        <c:v>0.19484186172485354</c:v>
                      </c:pt>
                      <c:pt idx="520">
                        <c:v>0.19484186172485354</c:v>
                      </c:pt>
                      <c:pt idx="521">
                        <c:v>0.19578313827514651</c:v>
                      </c:pt>
                      <c:pt idx="522">
                        <c:v>0.19578313827514651</c:v>
                      </c:pt>
                      <c:pt idx="523">
                        <c:v>0.19672439575195313</c:v>
                      </c:pt>
                      <c:pt idx="524">
                        <c:v>0.19672439575195313</c:v>
                      </c:pt>
                      <c:pt idx="525">
                        <c:v>0.1976656723022461</c:v>
                      </c:pt>
                      <c:pt idx="526">
                        <c:v>0.1976656723022461</c:v>
                      </c:pt>
                      <c:pt idx="527">
                        <c:v>0.1976656723022461</c:v>
                      </c:pt>
                      <c:pt idx="528">
                        <c:v>0.19860692977905275</c:v>
                      </c:pt>
                      <c:pt idx="529">
                        <c:v>0.19860692977905275</c:v>
                      </c:pt>
                      <c:pt idx="530">
                        <c:v>0.19954818725585938</c:v>
                      </c:pt>
                      <c:pt idx="531">
                        <c:v>0.19954818725585938</c:v>
                      </c:pt>
                      <c:pt idx="532">
                        <c:v>0.20048946380615235</c:v>
                      </c:pt>
                      <c:pt idx="533">
                        <c:v>0.20048946380615235</c:v>
                      </c:pt>
                      <c:pt idx="534">
                        <c:v>0.201430721282959</c:v>
                      </c:pt>
                      <c:pt idx="535">
                        <c:v>0.201430721282959</c:v>
                      </c:pt>
                      <c:pt idx="536">
                        <c:v>0.201430721282959</c:v>
                      </c:pt>
                      <c:pt idx="537">
                        <c:v>0.20237199783325197</c:v>
                      </c:pt>
                      <c:pt idx="538">
                        <c:v>0.20237199783325197</c:v>
                      </c:pt>
                      <c:pt idx="539">
                        <c:v>0.20331325531005859</c:v>
                      </c:pt>
                      <c:pt idx="540">
                        <c:v>0.20331325531005859</c:v>
                      </c:pt>
                      <c:pt idx="541">
                        <c:v>0.20425451278686524</c:v>
                      </c:pt>
                      <c:pt idx="542">
                        <c:v>0.20425451278686524</c:v>
                      </c:pt>
                      <c:pt idx="543">
                        <c:v>0.20519578933715821</c:v>
                      </c:pt>
                      <c:pt idx="544">
                        <c:v>0.20519578933715821</c:v>
                      </c:pt>
                      <c:pt idx="545">
                        <c:v>0.20613704681396489</c:v>
                      </c:pt>
                      <c:pt idx="546">
                        <c:v>0.20613704681396489</c:v>
                      </c:pt>
                      <c:pt idx="547">
                        <c:v>0.20707832336425785</c:v>
                      </c:pt>
                      <c:pt idx="548">
                        <c:v>0.20707832336425785</c:v>
                      </c:pt>
                      <c:pt idx="549">
                        <c:v>0.20801958084106445</c:v>
                      </c:pt>
                      <c:pt idx="550">
                        <c:v>0.20801958084106445</c:v>
                      </c:pt>
                      <c:pt idx="551">
                        <c:v>0.20896083831787113</c:v>
                      </c:pt>
                      <c:pt idx="552">
                        <c:v>0.20896083831787113</c:v>
                      </c:pt>
                      <c:pt idx="553">
                        <c:v>0.2099021148681641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'LIGHTWEIGHT 3'!$I$6:$I$559</c15:sqref>
                        </c15:formulaRef>
                      </c:ext>
                    </c:extLst>
                    <c:numCache>
                      <c:formatCode>0.00</c:formatCode>
                      <c:ptCount val="554"/>
                      <c:pt idx="0">
                        <c:v>3467.6605951230076</c:v>
                      </c:pt>
                      <c:pt idx="1">
                        <c:v>4728.6279570929428</c:v>
                      </c:pt>
                      <c:pt idx="2">
                        <c:v>5989.5953190628779</c:v>
                      </c:pt>
                      <c:pt idx="3">
                        <c:v>7408.1834264262125</c:v>
                      </c:pt>
                      <c:pt idx="4">
                        <c:v>8669.1514878075195</c:v>
                      </c:pt>
                      <c:pt idx="5">
                        <c:v>9930.1188497774547</c:v>
                      </c:pt>
                      <c:pt idx="6">
                        <c:v>11191.08621174739</c:v>
                      </c:pt>
                      <c:pt idx="7">
                        <c:v>12452.052874305953</c:v>
                      </c:pt>
                      <c:pt idx="8">
                        <c:v>13713.02163509863</c:v>
                      </c:pt>
                      <c:pt idx="9">
                        <c:v>15131.609742461966</c:v>
                      </c:pt>
                      <c:pt idx="10">
                        <c:v>16392.577104431901</c:v>
                      </c:pt>
                      <c:pt idx="11">
                        <c:v>17653.544466401836</c:v>
                      </c:pt>
                      <c:pt idx="12">
                        <c:v>18914.511828371771</c:v>
                      </c:pt>
                      <c:pt idx="13">
                        <c:v>20175.479190341706</c:v>
                      </c:pt>
                      <c:pt idx="14">
                        <c:v>21121.205061524844</c:v>
                      </c:pt>
                      <c:pt idx="15">
                        <c:v>22382.17242349478</c:v>
                      </c:pt>
                      <c:pt idx="16">
                        <c:v>23643.139785464715</c:v>
                      </c:pt>
                      <c:pt idx="17">
                        <c:v>25061.727892828047</c:v>
                      </c:pt>
                      <c:pt idx="18">
                        <c:v>26165.074509404585</c:v>
                      </c:pt>
                      <c:pt idx="19">
                        <c:v>27426.04327019726</c:v>
                      </c:pt>
                      <c:pt idx="20">
                        <c:v>28687.009233344455</c:v>
                      </c:pt>
                      <c:pt idx="21">
                        <c:v>29947.977994137131</c:v>
                      </c:pt>
                      <c:pt idx="22">
                        <c:v>31208.943957284326</c:v>
                      </c:pt>
                      <c:pt idx="23">
                        <c:v>32469.912718077001</c:v>
                      </c:pt>
                      <c:pt idx="24">
                        <c:v>33730.878681224196</c:v>
                      </c:pt>
                      <c:pt idx="25">
                        <c:v>34991.847442016871</c:v>
                      </c:pt>
                      <c:pt idx="26">
                        <c:v>36252.813405164066</c:v>
                      </c:pt>
                      <c:pt idx="27">
                        <c:v>37513.782165956742</c:v>
                      </c:pt>
                      <c:pt idx="28">
                        <c:v>38932.370273320077</c:v>
                      </c:pt>
                      <c:pt idx="29">
                        <c:v>40035.716889896612</c:v>
                      </c:pt>
                      <c:pt idx="30">
                        <c:v>41296.682853043807</c:v>
                      </c:pt>
                      <c:pt idx="31">
                        <c:v>42715.270960407142</c:v>
                      </c:pt>
                      <c:pt idx="32">
                        <c:v>43818.617576983677</c:v>
                      </c:pt>
                      <c:pt idx="33">
                        <c:v>45079.586337776353</c:v>
                      </c:pt>
                      <c:pt idx="34">
                        <c:v>46340.555098569035</c:v>
                      </c:pt>
                      <c:pt idx="35">
                        <c:v>47601.52385936171</c:v>
                      </c:pt>
                      <c:pt idx="36">
                        <c:v>48862.489822508905</c:v>
                      </c:pt>
                      <c:pt idx="37">
                        <c:v>50123.455785656093</c:v>
                      </c:pt>
                      <c:pt idx="38">
                        <c:v>51384.421748803288</c:v>
                      </c:pt>
                      <c:pt idx="39">
                        <c:v>52803.012653812104</c:v>
                      </c:pt>
                      <c:pt idx="40">
                        <c:v>54063.978616959299</c:v>
                      </c:pt>
                      <c:pt idx="41">
                        <c:v>55167.325233535834</c:v>
                      </c:pt>
                      <c:pt idx="42">
                        <c:v>56585.916138544657</c:v>
                      </c:pt>
                      <c:pt idx="43">
                        <c:v>57689.262755121192</c:v>
                      </c:pt>
                      <c:pt idx="44">
                        <c:v>58950.228718268387</c:v>
                      </c:pt>
                      <c:pt idx="45">
                        <c:v>60368.814027986235</c:v>
                      </c:pt>
                      <c:pt idx="46">
                        <c:v>61629.785586424397</c:v>
                      </c:pt>
                      <c:pt idx="47">
                        <c:v>62890.751549571592</c:v>
                      </c:pt>
                      <c:pt idx="48">
                        <c:v>64151.71751271878</c:v>
                      </c:pt>
                      <c:pt idx="49">
                        <c:v>65412.689071156943</c:v>
                      </c:pt>
                      <c:pt idx="50">
                        <c:v>66516.035687733485</c:v>
                      </c:pt>
                      <c:pt idx="51">
                        <c:v>67934.620997451333</c:v>
                      </c:pt>
                      <c:pt idx="52">
                        <c:v>69195.586960598521</c:v>
                      </c:pt>
                      <c:pt idx="53">
                        <c:v>70456.558519036684</c:v>
                      </c:pt>
                      <c:pt idx="54">
                        <c:v>71717.524482183871</c:v>
                      </c:pt>
                      <c:pt idx="55">
                        <c:v>72820.871098760414</c:v>
                      </c:pt>
                      <c:pt idx="56">
                        <c:v>74239.456408478261</c:v>
                      </c:pt>
                      <c:pt idx="57">
                        <c:v>75500.427966916424</c:v>
                      </c:pt>
                      <c:pt idx="58">
                        <c:v>76761.393930063627</c:v>
                      </c:pt>
                      <c:pt idx="59">
                        <c:v>78022.359893210814</c:v>
                      </c:pt>
                      <c:pt idx="60">
                        <c:v>79283.325856358002</c:v>
                      </c:pt>
                      <c:pt idx="61">
                        <c:v>80544.297414796165</c:v>
                      </c:pt>
                      <c:pt idx="62">
                        <c:v>81805.263377943367</c:v>
                      </c:pt>
                      <c:pt idx="63">
                        <c:v>83066.229341090555</c:v>
                      </c:pt>
                      <c:pt idx="64">
                        <c:v>84327.200899528718</c:v>
                      </c:pt>
                      <c:pt idx="65">
                        <c:v>85588.166862675906</c:v>
                      </c:pt>
                      <c:pt idx="66">
                        <c:v>86849.132825823108</c:v>
                      </c:pt>
                      <c:pt idx="67">
                        <c:v>88110.098788970296</c:v>
                      </c:pt>
                      <c:pt idx="68">
                        <c:v>89371.070347408458</c:v>
                      </c:pt>
                      <c:pt idx="69">
                        <c:v>90632.036310555646</c:v>
                      </c:pt>
                      <c:pt idx="70">
                        <c:v>91893.002273702848</c:v>
                      </c:pt>
                      <c:pt idx="71">
                        <c:v>93153.968236850036</c:v>
                      </c:pt>
                      <c:pt idx="72">
                        <c:v>94414.939795288199</c:v>
                      </c:pt>
                      <c:pt idx="73">
                        <c:v>95675.905758435387</c:v>
                      </c:pt>
                      <c:pt idx="74">
                        <c:v>96936.871721582589</c:v>
                      </c:pt>
                      <c:pt idx="75">
                        <c:v>98197.837684729777</c:v>
                      </c:pt>
                      <c:pt idx="76">
                        <c:v>99458.803647876965</c:v>
                      </c:pt>
                      <c:pt idx="77">
                        <c:v>100719.76961102417</c:v>
                      </c:pt>
                      <c:pt idx="78">
                        <c:v>101980.74676475329</c:v>
                      </c:pt>
                      <c:pt idx="79">
                        <c:v>103241.71272790049</c:v>
                      </c:pt>
                      <c:pt idx="80">
                        <c:v>104502.67869104768</c:v>
                      </c:pt>
                      <c:pt idx="81">
                        <c:v>105763.64465419487</c:v>
                      </c:pt>
                      <c:pt idx="82">
                        <c:v>107024.61061734207</c:v>
                      </c:pt>
                      <c:pt idx="83">
                        <c:v>108285.57658048926</c:v>
                      </c:pt>
                      <c:pt idx="84">
                        <c:v>109546.54254363645</c:v>
                      </c:pt>
                      <c:pt idx="85">
                        <c:v>110807.51969736558</c:v>
                      </c:pt>
                      <c:pt idx="86">
                        <c:v>112068.48566051277</c:v>
                      </c:pt>
                      <c:pt idx="87">
                        <c:v>113329.45162365997</c:v>
                      </c:pt>
                      <c:pt idx="88">
                        <c:v>114590.41758680716</c:v>
                      </c:pt>
                      <c:pt idx="89">
                        <c:v>115851.38354995435</c:v>
                      </c:pt>
                      <c:pt idx="90">
                        <c:v>117112.34951310155</c:v>
                      </c:pt>
                      <c:pt idx="91">
                        <c:v>118373.31547624874</c:v>
                      </c:pt>
                      <c:pt idx="92">
                        <c:v>119634.28143939593</c:v>
                      </c:pt>
                      <c:pt idx="93">
                        <c:v>120737.62805597247</c:v>
                      </c:pt>
                      <c:pt idx="94">
                        <c:v>122156.22455627225</c:v>
                      </c:pt>
                      <c:pt idx="95">
                        <c:v>123574.8098659901</c:v>
                      </c:pt>
                      <c:pt idx="96">
                        <c:v>124520.53713599598</c:v>
                      </c:pt>
                      <c:pt idx="97">
                        <c:v>125939.12244571383</c:v>
                      </c:pt>
                      <c:pt idx="98">
                        <c:v>127357.70775543169</c:v>
                      </c:pt>
                      <c:pt idx="99">
                        <c:v>128303.43502543756</c:v>
                      </c:pt>
                      <c:pt idx="100">
                        <c:v>129722.03152573736</c:v>
                      </c:pt>
                      <c:pt idx="101">
                        <c:v>131140.61683545521</c:v>
                      </c:pt>
                      <c:pt idx="102">
                        <c:v>132086.34410546109</c:v>
                      </c:pt>
                      <c:pt idx="103">
                        <c:v>133504.92941517892</c:v>
                      </c:pt>
                      <c:pt idx="104">
                        <c:v>134923.51472489678</c:v>
                      </c:pt>
                      <c:pt idx="105">
                        <c:v>135869.24199490267</c:v>
                      </c:pt>
                      <c:pt idx="106">
                        <c:v>137287.8273046205</c:v>
                      </c:pt>
                      <c:pt idx="107">
                        <c:v>138706.42380492031</c:v>
                      </c:pt>
                      <c:pt idx="108">
                        <c:v>139652.13988434424</c:v>
                      </c:pt>
                      <c:pt idx="109">
                        <c:v>141070.73638464403</c:v>
                      </c:pt>
                      <c:pt idx="110">
                        <c:v>142489.32169436189</c:v>
                      </c:pt>
                      <c:pt idx="111">
                        <c:v>143907.90700407972</c:v>
                      </c:pt>
                      <c:pt idx="112">
                        <c:v>144853.63427408561</c:v>
                      </c:pt>
                      <c:pt idx="113">
                        <c:v>146272.21958380347</c:v>
                      </c:pt>
                      <c:pt idx="114">
                        <c:v>147690.81608410325</c:v>
                      </c:pt>
                      <c:pt idx="115">
                        <c:v>148636.54335410913</c:v>
                      </c:pt>
                      <c:pt idx="116">
                        <c:v>150055.12866382697</c:v>
                      </c:pt>
                      <c:pt idx="117">
                        <c:v>151473.71397354483</c:v>
                      </c:pt>
                      <c:pt idx="118">
                        <c:v>152419.44124355071</c:v>
                      </c:pt>
                      <c:pt idx="119">
                        <c:v>153838.02655326854</c:v>
                      </c:pt>
                      <c:pt idx="120">
                        <c:v>155256.61186298641</c:v>
                      </c:pt>
                      <c:pt idx="121">
                        <c:v>156202.33913299229</c:v>
                      </c:pt>
                      <c:pt idx="122">
                        <c:v>157620.93563329207</c:v>
                      </c:pt>
                      <c:pt idx="123">
                        <c:v>159039.52094300991</c:v>
                      </c:pt>
                      <c:pt idx="124">
                        <c:v>159985.24821301579</c:v>
                      </c:pt>
                      <c:pt idx="125">
                        <c:v>161561.45286930431</c:v>
                      </c:pt>
                      <c:pt idx="126">
                        <c:v>162822.41883245151</c:v>
                      </c:pt>
                      <c:pt idx="127">
                        <c:v>164083.38479559869</c:v>
                      </c:pt>
                      <c:pt idx="128">
                        <c:v>165344.36194932781</c:v>
                      </c:pt>
                      <c:pt idx="129">
                        <c:v>166605.32791247501</c:v>
                      </c:pt>
                      <c:pt idx="130">
                        <c:v>167866.29387562221</c:v>
                      </c:pt>
                      <c:pt idx="131">
                        <c:v>169127.25983876939</c:v>
                      </c:pt>
                      <c:pt idx="132">
                        <c:v>170388.22580191659</c:v>
                      </c:pt>
                      <c:pt idx="133">
                        <c:v>171649.19176506379</c:v>
                      </c:pt>
                      <c:pt idx="134">
                        <c:v>172910.15772821099</c:v>
                      </c:pt>
                      <c:pt idx="135">
                        <c:v>174171.12369135817</c:v>
                      </c:pt>
                      <c:pt idx="136">
                        <c:v>175432.10084508729</c:v>
                      </c:pt>
                      <c:pt idx="137">
                        <c:v>176693.06680823449</c:v>
                      </c:pt>
                      <c:pt idx="138">
                        <c:v>177954.0327713817</c:v>
                      </c:pt>
                      <c:pt idx="139">
                        <c:v>179214.9987345289</c:v>
                      </c:pt>
                      <c:pt idx="140">
                        <c:v>180475.96469767607</c:v>
                      </c:pt>
                      <c:pt idx="141">
                        <c:v>181736.93066082327</c:v>
                      </c:pt>
                      <c:pt idx="142">
                        <c:v>182997.89662397048</c:v>
                      </c:pt>
                      <c:pt idx="143">
                        <c:v>184258.8737776996</c:v>
                      </c:pt>
                      <c:pt idx="144">
                        <c:v>185519.83974084677</c:v>
                      </c:pt>
                      <c:pt idx="145">
                        <c:v>186780.80570399397</c:v>
                      </c:pt>
                      <c:pt idx="146">
                        <c:v>188041.77166714118</c:v>
                      </c:pt>
                      <c:pt idx="147">
                        <c:v>189302.7488208703</c:v>
                      </c:pt>
                      <c:pt idx="148">
                        <c:v>190563.70359343555</c:v>
                      </c:pt>
                      <c:pt idx="149">
                        <c:v>191824.68074716468</c:v>
                      </c:pt>
                      <c:pt idx="150">
                        <c:v>193085.63551972996</c:v>
                      </c:pt>
                      <c:pt idx="151">
                        <c:v>194346.61267345908</c:v>
                      </c:pt>
                      <c:pt idx="152">
                        <c:v>195607.56744602433</c:v>
                      </c:pt>
                      <c:pt idx="153">
                        <c:v>196868.54459975346</c:v>
                      </c:pt>
                      <c:pt idx="154">
                        <c:v>198129.49937231871</c:v>
                      </c:pt>
                      <c:pt idx="155">
                        <c:v>199390.47652604786</c:v>
                      </c:pt>
                      <c:pt idx="156">
                        <c:v>200651.45367977698</c:v>
                      </c:pt>
                      <c:pt idx="157">
                        <c:v>201912.40845234224</c:v>
                      </c:pt>
                      <c:pt idx="158">
                        <c:v>203173.38560607136</c:v>
                      </c:pt>
                      <c:pt idx="159">
                        <c:v>204434.34037863661</c:v>
                      </c:pt>
                      <c:pt idx="160">
                        <c:v>205695.31753236576</c:v>
                      </c:pt>
                      <c:pt idx="161">
                        <c:v>206956.27230493102</c:v>
                      </c:pt>
                      <c:pt idx="162">
                        <c:v>208217.24945866014</c:v>
                      </c:pt>
                      <c:pt idx="163">
                        <c:v>209478.22661238926</c:v>
                      </c:pt>
                      <c:pt idx="164">
                        <c:v>210739.18138495451</c:v>
                      </c:pt>
                      <c:pt idx="165">
                        <c:v>212000.15853868364</c:v>
                      </c:pt>
                      <c:pt idx="166">
                        <c:v>213261.11331124892</c:v>
                      </c:pt>
                      <c:pt idx="167">
                        <c:v>214522.09046497804</c:v>
                      </c:pt>
                      <c:pt idx="168">
                        <c:v>215783.04523754329</c:v>
                      </c:pt>
                      <c:pt idx="169">
                        <c:v>217044.02239127242</c:v>
                      </c:pt>
                      <c:pt idx="170">
                        <c:v>218304.99954500154</c:v>
                      </c:pt>
                      <c:pt idx="171">
                        <c:v>219565.95431756682</c:v>
                      </c:pt>
                      <c:pt idx="172">
                        <c:v>220826.93147129595</c:v>
                      </c:pt>
                      <c:pt idx="173">
                        <c:v>222087.8862438612</c:v>
                      </c:pt>
                      <c:pt idx="174">
                        <c:v>223506.47155357906</c:v>
                      </c:pt>
                      <c:pt idx="175">
                        <c:v>225082.6874004495</c:v>
                      </c:pt>
                      <c:pt idx="176">
                        <c:v>225713.16478673212</c:v>
                      </c:pt>
                      <c:pt idx="177">
                        <c:v>226974.14194046124</c:v>
                      </c:pt>
                      <c:pt idx="178">
                        <c:v>228235.11909419039</c:v>
                      </c:pt>
                      <c:pt idx="179">
                        <c:v>229496.07386675564</c:v>
                      </c:pt>
                      <c:pt idx="180">
                        <c:v>230757.05102048477</c:v>
                      </c:pt>
                      <c:pt idx="181">
                        <c:v>232018.00579305002</c:v>
                      </c:pt>
                      <c:pt idx="182">
                        <c:v>233278.98294677914</c:v>
                      </c:pt>
                      <c:pt idx="183">
                        <c:v>234697.568256497</c:v>
                      </c:pt>
                      <c:pt idx="184">
                        <c:v>235800.91487307355</c:v>
                      </c:pt>
                      <c:pt idx="185">
                        <c:v>237061.8696456388</c:v>
                      </c:pt>
                      <c:pt idx="186">
                        <c:v>238480.47733652053</c:v>
                      </c:pt>
                      <c:pt idx="187">
                        <c:v>239583.82395309705</c:v>
                      </c:pt>
                      <c:pt idx="188">
                        <c:v>240844.7787256623</c:v>
                      </c:pt>
                      <c:pt idx="189">
                        <c:v>242263.36403538016</c:v>
                      </c:pt>
                      <c:pt idx="190">
                        <c:v>243524.34118910928</c:v>
                      </c:pt>
                      <c:pt idx="191">
                        <c:v>244627.68780568583</c:v>
                      </c:pt>
                      <c:pt idx="192">
                        <c:v>246046.27311540369</c:v>
                      </c:pt>
                      <c:pt idx="193">
                        <c:v>247307.25026913281</c:v>
                      </c:pt>
                      <c:pt idx="194">
                        <c:v>248410.59688570935</c:v>
                      </c:pt>
                      <c:pt idx="195">
                        <c:v>249671.55165827461</c:v>
                      </c:pt>
                      <c:pt idx="196">
                        <c:v>250932.52881200373</c:v>
                      </c:pt>
                      <c:pt idx="197">
                        <c:v>252193.48358456898</c:v>
                      </c:pt>
                      <c:pt idx="198">
                        <c:v>253454.4607382981</c:v>
                      </c:pt>
                      <c:pt idx="199">
                        <c:v>254715.41551086339</c:v>
                      </c:pt>
                      <c:pt idx="200">
                        <c:v>255976.39266459251</c:v>
                      </c:pt>
                      <c:pt idx="201">
                        <c:v>257237.36981832163</c:v>
                      </c:pt>
                      <c:pt idx="202">
                        <c:v>258498.32459088688</c:v>
                      </c:pt>
                      <c:pt idx="203">
                        <c:v>259759.30174461601</c:v>
                      </c:pt>
                      <c:pt idx="204">
                        <c:v>261020.25651718129</c:v>
                      </c:pt>
                      <c:pt idx="205">
                        <c:v>262281.23367091041</c:v>
                      </c:pt>
                      <c:pt idx="206">
                        <c:v>263542.18844347564</c:v>
                      </c:pt>
                      <c:pt idx="207">
                        <c:v>264803.16559720482</c:v>
                      </c:pt>
                      <c:pt idx="208">
                        <c:v>266064.14275093394</c:v>
                      </c:pt>
                      <c:pt idx="209">
                        <c:v>267325.09752349916</c:v>
                      </c:pt>
                      <c:pt idx="210">
                        <c:v>268586.07467722829</c:v>
                      </c:pt>
                      <c:pt idx="211">
                        <c:v>269847.02944979357</c:v>
                      </c:pt>
                      <c:pt idx="212">
                        <c:v>271108.00660352269</c:v>
                      </c:pt>
                      <c:pt idx="213">
                        <c:v>272368.96137608797</c:v>
                      </c:pt>
                      <c:pt idx="214">
                        <c:v>273629.9385298171</c:v>
                      </c:pt>
                      <c:pt idx="215">
                        <c:v>274890.89330238232</c:v>
                      </c:pt>
                      <c:pt idx="216">
                        <c:v>276151.87045611144</c:v>
                      </c:pt>
                      <c:pt idx="217">
                        <c:v>277412.84760984062</c:v>
                      </c:pt>
                      <c:pt idx="218">
                        <c:v>278673.80238240585</c:v>
                      </c:pt>
                      <c:pt idx="219">
                        <c:v>279934.77953613497</c:v>
                      </c:pt>
                      <c:pt idx="220">
                        <c:v>281195.73430870025</c:v>
                      </c:pt>
                      <c:pt idx="221">
                        <c:v>282456.71146242938</c:v>
                      </c:pt>
                      <c:pt idx="222">
                        <c:v>283717.6662349946</c:v>
                      </c:pt>
                      <c:pt idx="223">
                        <c:v>284978.64338872378</c:v>
                      </c:pt>
                      <c:pt idx="224">
                        <c:v>286239.6205424529</c:v>
                      </c:pt>
                      <c:pt idx="225">
                        <c:v>287500.57531501813</c:v>
                      </c:pt>
                      <c:pt idx="226">
                        <c:v>288761.55246874725</c:v>
                      </c:pt>
                      <c:pt idx="227">
                        <c:v>290022.50724131253</c:v>
                      </c:pt>
                      <c:pt idx="228">
                        <c:v>291283.48439504165</c:v>
                      </c:pt>
                      <c:pt idx="229">
                        <c:v>292544.43916760694</c:v>
                      </c:pt>
                      <c:pt idx="230">
                        <c:v>293805.41632133606</c:v>
                      </c:pt>
                      <c:pt idx="231">
                        <c:v>295066.39347506518</c:v>
                      </c:pt>
                      <c:pt idx="232">
                        <c:v>296327.34824763041</c:v>
                      </c:pt>
                      <c:pt idx="233">
                        <c:v>297588.32540135959</c:v>
                      </c:pt>
                      <c:pt idx="234">
                        <c:v>298849.28017392481</c:v>
                      </c:pt>
                      <c:pt idx="235">
                        <c:v>300110.25732765393</c:v>
                      </c:pt>
                      <c:pt idx="236">
                        <c:v>301371.21210021921</c:v>
                      </c:pt>
                      <c:pt idx="237">
                        <c:v>302632.18925394834</c:v>
                      </c:pt>
                      <c:pt idx="238">
                        <c:v>303893.16640767746</c:v>
                      </c:pt>
                      <c:pt idx="239">
                        <c:v>305154.12118024274</c:v>
                      </c:pt>
                      <c:pt idx="240">
                        <c:v>306415.09833397187</c:v>
                      </c:pt>
                      <c:pt idx="241">
                        <c:v>307676.05310653709</c:v>
                      </c:pt>
                      <c:pt idx="242">
                        <c:v>308937.03026026621</c:v>
                      </c:pt>
                      <c:pt idx="243">
                        <c:v>310197.98503283149</c:v>
                      </c:pt>
                      <c:pt idx="244">
                        <c:v>311458.96218656062</c:v>
                      </c:pt>
                      <c:pt idx="245">
                        <c:v>312719.9169591259</c:v>
                      </c:pt>
                      <c:pt idx="246">
                        <c:v>313980.89411285502</c:v>
                      </c:pt>
                      <c:pt idx="247">
                        <c:v>315241.87126658414</c:v>
                      </c:pt>
                      <c:pt idx="248">
                        <c:v>316502.82603914937</c:v>
                      </c:pt>
                      <c:pt idx="249">
                        <c:v>317763.80319287855</c:v>
                      </c:pt>
                      <c:pt idx="250">
                        <c:v>319024.75796544377</c:v>
                      </c:pt>
                      <c:pt idx="251">
                        <c:v>320285.7351191729</c:v>
                      </c:pt>
                      <c:pt idx="252">
                        <c:v>321546.68989173818</c:v>
                      </c:pt>
                      <c:pt idx="253">
                        <c:v>322807.6670454673</c:v>
                      </c:pt>
                      <c:pt idx="254">
                        <c:v>324068.64419919642</c:v>
                      </c:pt>
                      <c:pt idx="255">
                        <c:v>325329.5989717617</c:v>
                      </c:pt>
                      <c:pt idx="256">
                        <c:v>326590.57612549083</c:v>
                      </c:pt>
                      <c:pt idx="257">
                        <c:v>328009.16143520869</c:v>
                      </c:pt>
                      <c:pt idx="258">
                        <c:v>329427.7467449265</c:v>
                      </c:pt>
                      <c:pt idx="259">
                        <c:v>330373.46282435046</c:v>
                      </c:pt>
                      <c:pt idx="260">
                        <c:v>331792.07051523216</c:v>
                      </c:pt>
                      <c:pt idx="261">
                        <c:v>333210.65582495002</c:v>
                      </c:pt>
                      <c:pt idx="262">
                        <c:v>334156.37190437398</c:v>
                      </c:pt>
                      <c:pt idx="263">
                        <c:v>335574.95721409185</c:v>
                      </c:pt>
                      <c:pt idx="264">
                        <c:v>336993.54252380965</c:v>
                      </c:pt>
                      <c:pt idx="265">
                        <c:v>337939.28098439751</c:v>
                      </c:pt>
                      <c:pt idx="266">
                        <c:v>339357.86629411532</c:v>
                      </c:pt>
                      <c:pt idx="267">
                        <c:v>340776.45160383318</c:v>
                      </c:pt>
                      <c:pt idx="268">
                        <c:v>341722.16768325714</c:v>
                      </c:pt>
                      <c:pt idx="269">
                        <c:v>343140.77537413884</c:v>
                      </c:pt>
                      <c:pt idx="270">
                        <c:v>344559.36068385671</c:v>
                      </c:pt>
                      <c:pt idx="271">
                        <c:v>345505.07676328067</c:v>
                      </c:pt>
                      <c:pt idx="272">
                        <c:v>346923.66207299847</c:v>
                      </c:pt>
                      <c:pt idx="273">
                        <c:v>348342.24738271633</c:v>
                      </c:pt>
                      <c:pt idx="274">
                        <c:v>349287.98584330414</c:v>
                      </c:pt>
                      <c:pt idx="275">
                        <c:v>350706.571153022</c:v>
                      </c:pt>
                      <c:pt idx="276">
                        <c:v>352125.15646273986</c:v>
                      </c:pt>
                      <c:pt idx="277">
                        <c:v>353070.89492332767</c:v>
                      </c:pt>
                      <c:pt idx="278">
                        <c:v>354489.48023304553</c:v>
                      </c:pt>
                      <c:pt idx="279">
                        <c:v>355908.06554276339</c:v>
                      </c:pt>
                      <c:pt idx="280">
                        <c:v>356853.78162218735</c:v>
                      </c:pt>
                      <c:pt idx="281">
                        <c:v>358272.36693190516</c:v>
                      </c:pt>
                      <c:pt idx="282">
                        <c:v>359690.97462278692</c:v>
                      </c:pt>
                      <c:pt idx="283">
                        <c:v>360636.69070221082</c:v>
                      </c:pt>
                      <c:pt idx="284">
                        <c:v>362055.27601192868</c:v>
                      </c:pt>
                      <c:pt idx="285">
                        <c:v>363473.86132164655</c:v>
                      </c:pt>
                      <c:pt idx="286">
                        <c:v>364419.59978223435</c:v>
                      </c:pt>
                      <c:pt idx="287">
                        <c:v>365838.18509195221</c:v>
                      </c:pt>
                      <c:pt idx="288">
                        <c:v>367256.77040167007</c:v>
                      </c:pt>
                      <c:pt idx="289">
                        <c:v>368202.48648109398</c:v>
                      </c:pt>
                      <c:pt idx="290">
                        <c:v>369621.09417197574</c:v>
                      </c:pt>
                      <c:pt idx="291">
                        <c:v>371039.67948169354</c:v>
                      </c:pt>
                      <c:pt idx="292">
                        <c:v>371985.3955611175</c:v>
                      </c:pt>
                      <c:pt idx="293">
                        <c:v>373403.98087083537</c:v>
                      </c:pt>
                      <c:pt idx="294">
                        <c:v>374822.56618055323</c:v>
                      </c:pt>
                      <c:pt idx="295">
                        <c:v>375768.28225997713</c:v>
                      </c:pt>
                      <c:pt idx="296">
                        <c:v>377186.88995085889</c:v>
                      </c:pt>
                      <c:pt idx="297">
                        <c:v>378605.4976417406</c:v>
                      </c:pt>
                      <c:pt idx="298">
                        <c:v>379551.19134000066</c:v>
                      </c:pt>
                      <c:pt idx="299">
                        <c:v>380969.79903088242</c:v>
                      </c:pt>
                      <c:pt idx="300">
                        <c:v>382388.36195943638</c:v>
                      </c:pt>
                      <c:pt idx="301">
                        <c:v>383334.10042002419</c:v>
                      </c:pt>
                      <c:pt idx="302">
                        <c:v>384752.70811090589</c:v>
                      </c:pt>
                      <c:pt idx="303">
                        <c:v>386171.27103945991</c:v>
                      </c:pt>
                      <c:pt idx="304">
                        <c:v>387117.00950004772</c:v>
                      </c:pt>
                      <c:pt idx="305">
                        <c:v>388535.61719092942</c:v>
                      </c:pt>
                      <c:pt idx="306">
                        <c:v>389954.18011948338</c:v>
                      </c:pt>
                      <c:pt idx="307">
                        <c:v>390899.91858007124</c:v>
                      </c:pt>
                      <c:pt idx="308">
                        <c:v>392318.48150862521</c:v>
                      </c:pt>
                      <c:pt idx="309">
                        <c:v>393737.08919950691</c:v>
                      </c:pt>
                      <c:pt idx="310">
                        <c:v>394682.82766009471</c:v>
                      </c:pt>
                      <c:pt idx="311">
                        <c:v>396101.39058864873</c:v>
                      </c:pt>
                      <c:pt idx="312">
                        <c:v>397519.99827953044</c:v>
                      </c:pt>
                      <c:pt idx="313">
                        <c:v>398465.6919777905</c:v>
                      </c:pt>
                      <c:pt idx="314">
                        <c:v>399884.2996686722</c:v>
                      </c:pt>
                      <c:pt idx="315">
                        <c:v>401302.90735955397</c:v>
                      </c:pt>
                      <c:pt idx="316">
                        <c:v>402248.60105781403</c:v>
                      </c:pt>
                      <c:pt idx="317">
                        <c:v>403667.20874869573</c:v>
                      </c:pt>
                      <c:pt idx="318">
                        <c:v>405085.77167724975</c:v>
                      </c:pt>
                      <c:pt idx="319">
                        <c:v>406031.51013783755</c:v>
                      </c:pt>
                      <c:pt idx="320">
                        <c:v>407450.11782871926</c:v>
                      </c:pt>
                      <c:pt idx="321">
                        <c:v>408868.68075727322</c:v>
                      </c:pt>
                      <c:pt idx="322">
                        <c:v>409814.41921786108</c:v>
                      </c:pt>
                      <c:pt idx="323">
                        <c:v>411233.02690874279</c:v>
                      </c:pt>
                      <c:pt idx="324">
                        <c:v>412651.58983729675</c:v>
                      </c:pt>
                      <c:pt idx="325">
                        <c:v>413597.32829788455</c:v>
                      </c:pt>
                      <c:pt idx="326">
                        <c:v>415015.89122643857</c:v>
                      </c:pt>
                      <c:pt idx="327">
                        <c:v>416434.49891732028</c:v>
                      </c:pt>
                      <c:pt idx="328">
                        <c:v>417380.23737790808</c:v>
                      </c:pt>
                      <c:pt idx="329">
                        <c:v>418798.80030646204</c:v>
                      </c:pt>
                      <c:pt idx="330">
                        <c:v>420217.40799734381</c:v>
                      </c:pt>
                      <c:pt idx="331">
                        <c:v>421163.14645793161</c:v>
                      </c:pt>
                      <c:pt idx="332">
                        <c:v>422581.70938648557</c:v>
                      </c:pt>
                      <c:pt idx="333">
                        <c:v>424000.31707736728</c:v>
                      </c:pt>
                      <c:pt idx="334">
                        <c:v>424946.01077562739</c:v>
                      </c:pt>
                      <c:pt idx="335">
                        <c:v>426364.6184665091</c:v>
                      </c:pt>
                      <c:pt idx="336">
                        <c:v>427783.2261573908</c:v>
                      </c:pt>
                      <c:pt idx="337">
                        <c:v>428728.91985565086</c:v>
                      </c:pt>
                      <c:pt idx="338">
                        <c:v>430147.52754653263</c:v>
                      </c:pt>
                      <c:pt idx="339">
                        <c:v>431566.09047508659</c:v>
                      </c:pt>
                      <c:pt idx="340">
                        <c:v>432511.82893567439</c:v>
                      </c:pt>
                      <c:pt idx="341">
                        <c:v>433930.43662655615</c:v>
                      </c:pt>
                      <c:pt idx="342">
                        <c:v>435348.99955511012</c:v>
                      </c:pt>
                      <c:pt idx="343">
                        <c:v>436294.73801569792</c:v>
                      </c:pt>
                      <c:pt idx="344">
                        <c:v>437713.34570657962</c:v>
                      </c:pt>
                      <c:pt idx="345">
                        <c:v>439131.90863513364</c:v>
                      </c:pt>
                      <c:pt idx="346">
                        <c:v>440077.64709572145</c:v>
                      </c:pt>
                      <c:pt idx="347">
                        <c:v>441496.21002427541</c:v>
                      </c:pt>
                      <c:pt idx="348">
                        <c:v>442914.81771515711</c:v>
                      </c:pt>
                      <c:pt idx="349">
                        <c:v>443860.55617574498</c:v>
                      </c:pt>
                      <c:pt idx="350">
                        <c:v>445279.11910429894</c:v>
                      </c:pt>
                      <c:pt idx="351">
                        <c:v>446697.72679518064</c:v>
                      </c:pt>
                      <c:pt idx="352">
                        <c:v>447643.46525576845</c:v>
                      </c:pt>
                      <c:pt idx="353">
                        <c:v>449062.02818432247</c:v>
                      </c:pt>
                      <c:pt idx="354">
                        <c:v>450480.63587520417</c:v>
                      </c:pt>
                      <c:pt idx="355">
                        <c:v>451426.32957346423</c:v>
                      </c:pt>
                      <c:pt idx="356">
                        <c:v>452844.93726434594</c:v>
                      </c:pt>
                      <c:pt idx="357">
                        <c:v>454263.5449552277</c:v>
                      </c:pt>
                      <c:pt idx="358">
                        <c:v>455209.23865348776</c:v>
                      </c:pt>
                      <c:pt idx="359">
                        <c:v>456627.84634436946</c:v>
                      </c:pt>
                      <c:pt idx="360">
                        <c:v>458046.40927292348</c:v>
                      </c:pt>
                      <c:pt idx="361">
                        <c:v>458992.14773351129</c:v>
                      </c:pt>
                      <c:pt idx="362">
                        <c:v>460410.75542439299</c:v>
                      </c:pt>
                      <c:pt idx="363">
                        <c:v>461829.31835294695</c:v>
                      </c:pt>
                      <c:pt idx="364">
                        <c:v>462775.05681353481</c:v>
                      </c:pt>
                      <c:pt idx="365">
                        <c:v>464193.66450441652</c:v>
                      </c:pt>
                      <c:pt idx="366">
                        <c:v>465612.22743297048</c:v>
                      </c:pt>
                      <c:pt idx="367">
                        <c:v>466557.96589355828</c:v>
                      </c:pt>
                      <c:pt idx="368">
                        <c:v>467976.5288221123</c:v>
                      </c:pt>
                      <c:pt idx="369">
                        <c:v>469395.13651299401</c:v>
                      </c:pt>
                      <c:pt idx="370">
                        <c:v>470340.87497358181</c:v>
                      </c:pt>
                      <c:pt idx="371">
                        <c:v>471917.04605812451</c:v>
                      </c:pt>
                      <c:pt idx="372">
                        <c:v>473178.04559301754</c:v>
                      </c:pt>
                      <c:pt idx="373">
                        <c:v>474754.26143988798</c:v>
                      </c:pt>
                      <c:pt idx="374">
                        <c:v>475542.3469821593</c:v>
                      </c:pt>
                      <c:pt idx="375">
                        <c:v>477118.56282902975</c:v>
                      </c:pt>
                      <c:pt idx="376">
                        <c:v>478694.77867590019</c:v>
                      </c:pt>
                      <c:pt idx="377">
                        <c:v>479325.25606218283</c:v>
                      </c:pt>
                      <c:pt idx="378">
                        <c:v>480743.81899073679</c:v>
                      </c:pt>
                      <c:pt idx="379">
                        <c:v>482004.81852562982</c:v>
                      </c:pt>
                      <c:pt idx="380">
                        <c:v>483265.77329819504</c:v>
                      </c:pt>
                      <c:pt idx="381">
                        <c:v>484369.11991477158</c:v>
                      </c:pt>
                      <c:pt idx="382">
                        <c:v>485787.72760565334</c:v>
                      </c:pt>
                      <c:pt idx="383">
                        <c:v>486891.07422222989</c:v>
                      </c:pt>
                      <c:pt idx="384">
                        <c:v>488152.02899479511</c:v>
                      </c:pt>
                      <c:pt idx="385">
                        <c:v>489412.98376736039</c:v>
                      </c:pt>
                      <c:pt idx="386">
                        <c:v>490673.93853992561</c:v>
                      </c:pt>
                      <c:pt idx="387">
                        <c:v>491934.93807481864</c:v>
                      </c:pt>
                      <c:pt idx="388">
                        <c:v>493195.89284738392</c:v>
                      </c:pt>
                      <c:pt idx="389">
                        <c:v>494456.84761994914</c:v>
                      </c:pt>
                      <c:pt idx="390">
                        <c:v>495717.84715484217</c:v>
                      </c:pt>
                      <c:pt idx="391">
                        <c:v>496978.80192740739</c:v>
                      </c:pt>
                      <c:pt idx="392">
                        <c:v>498239.75669997267</c:v>
                      </c:pt>
                      <c:pt idx="393">
                        <c:v>499500.71147253795</c:v>
                      </c:pt>
                      <c:pt idx="394">
                        <c:v>500761.71100743092</c:v>
                      </c:pt>
                      <c:pt idx="395">
                        <c:v>502022.6657799962</c:v>
                      </c:pt>
                      <c:pt idx="396">
                        <c:v>503283.62055256142</c:v>
                      </c:pt>
                      <c:pt idx="397">
                        <c:v>504544.62008745444</c:v>
                      </c:pt>
                      <c:pt idx="398">
                        <c:v>506120.79117199715</c:v>
                      </c:pt>
                      <c:pt idx="399">
                        <c:v>507381.79070689011</c:v>
                      </c:pt>
                      <c:pt idx="400">
                        <c:v>508642.74547945539</c:v>
                      </c:pt>
                      <c:pt idx="401">
                        <c:v>509588.4839400432</c:v>
                      </c:pt>
                      <c:pt idx="402">
                        <c:v>510849.43871260848</c:v>
                      </c:pt>
                      <c:pt idx="403">
                        <c:v>512110.3934851737</c:v>
                      </c:pt>
                      <c:pt idx="404">
                        <c:v>513371.39302006672</c:v>
                      </c:pt>
                      <c:pt idx="405">
                        <c:v>514789.95594862069</c:v>
                      </c:pt>
                      <c:pt idx="406">
                        <c:v>516208.56363950245</c:v>
                      </c:pt>
                      <c:pt idx="407">
                        <c:v>517154.25733776251</c:v>
                      </c:pt>
                      <c:pt idx="408">
                        <c:v>518572.86502864421</c:v>
                      </c:pt>
                      <c:pt idx="409">
                        <c:v>519991.47271952592</c:v>
                      </c:pt>
                      <c:pt idx="410">
                        <c:v>520937.16641778604</c:v>
                      </c:pt>
                      <c:pt idx="411">
                        <c:v>522355.77410866774</c:v>
                      </c:pt>
                      <c:pt idx="412">
                        <c:v>523774.3370372217</c:v>
                      </c:pt>
                      <c:pt idx="413">
                        <c:v>524720.07549780956</c:v>
                      </c:pt>
                      <c:pt idx="414">
                        <c:v>526138.68318869127</c:v>
                      </c:pt>
                      <c:pt idx="415">
                        <c:v>527557.24611724529</c:v>
                      </c:pt>
                      <c:pt idx="416">
                        <c:v>528502.98457783309</c:v>
                      </c:pt>
                      <c:pt idx="417">
                        <c:v>529921.5922687148</c:v>
                      </c:pt>
                      <c:pt idx="418">
                        <c:v>531024.93888529134</c:v>
                      </c:pt>
                      <c:pt idx="419">
                        <c:v>532285.89365785662</c:v>
                      </c:pt>
                      <c:pt idx="420">
                        <c:v>533546.84843042179</c:v>
                      </c:pt>
                      <c:pt idx="421">
                        <c:v>534807.80320298707</c:v>
                      </c:pt>
                      <c:pt idx="422">
                        <c:v>536068.80273788003</c:v>
                      </c:pt>
                      <c:pt idx="423">
                        <c:v>537329.75751044531</c:v>
                      </c:pt>
                      <c:pt idx="424">
                        <c:v>538590.71228301059</c:v>
                      </c:pt>
                      <c:pt idx="425">
                        <c:v>539851.66705557588</c:v>
                      </c:pt>
                      <c:pt idx="426">
                        <c:v>541112.66659046884</c:v>
                      </c:pt>
                      <c:pt idx="427">
                        <c:v>542373.62136303412</c:v>
                      </c:pt>
                      <c:pt idx="428">
                        <c:v>543634.5761355994</c:v>
                      </c:pt>
                      <c:pt idx="429">
                        <c:v>544895.57567049237</c:v>
                      </c:pt>
                      <c:pt idx="430">
                        <c:v>546156.53044305765</c:v>
                      </c:pt>
                      <c:pt idx="431">
                        <c:v>547417.48521562293</c:v>
                      </c:pt>
                      <c:pt idx="432">
                        <c:v>548678.4399881881</c:v>
                      </c:pt>
                      <c:pt idx="433">
                        <c:v>549939.43952308118</c:v>
                      </c:pt>
                      <c:pt idx="434">
                        <c:v>551200.39429564634</c:v>
                      </c:pt>
                      <c:pt idx="435">
                        <c:v>552461.34906821162</c:v>
                      </c:pt>
                      <c:pt idx="436">
                        <c:v>553722.34860310471</c:v>
                      </c:pt>
                      <c:pt idx="437">
                        <c:v>554983.30337566987</c:v>
                      </c:pt>
                      <c:pt idx="438">
                        <c:v>556244.25814823515</c:v>
                      </c:pt>
                      <c:pt idx="439">
                        <c:v>557505.21292080043</c:v>
                      </c:pt>
                      <c:pt idx="440">
                        <c:v>558766.2124556934</c:v>
                      </c:pt>
                      <c:pt idx="441">
                        <c:v>560027.16722825868</c:v>
                      </c:pt>
                      <c:pt idx="442">
                        <c:v>561288.12200082396</c:v>
                      </c:pt>
                      <c:pt idx="443">
                        <c:v>562549.12153571693</c:v>
                      </c:pt>
                      <c:pt idx="444">
                        <c:v>563810.07630828221</c:v>
                      </c:pt>
                      <c:pt idx="445">
                        <c:v>565071.03108084749</c:v>
                      </c:pt>
                      <c:pt idx="446">
                        <c:v>566331.98585341277</c:v>
                      </c:pt>
                      <c:pt idx="447">
                        <c:v>567592.98538830574</c:v>
                      </c:pt>
                      <c:pt idx="448">
                        <c:v>568853.94016087102</c:v>
                      </c:pt>
                      <c:pt idx="449">
                        <c:v>570114.89493343618</c:v>
                      </c:pt>
                      <c:pt idx="450">
                        <c:v>571375.89446832926</c:v>
                      </c:pt>
                      <c:pt idx="451">
                        <c:v>572636.84924089455</c:v>
                      </c:pt>
                      <c:pt idx="452">
                        <c:v>574055.41216944845</c:v>
                      </c:pt>
                      <c:pt idx="453">
                        <c:v>575631.62801631889</c:v>
                      </c:pt>
                      <c:pt idx="454">
                        <c:v>577207.84386318934</c:v>
                      </c:pt>
                      <c:pt idx="455">
                        <c:v>577995.9741677884</c:v>
                      </c:pt>
                      <c:pt idx="456">
                        <c:v>579572.14525233116</c:v>
                      </c:pt>
                      <c:pt idx="457">
                        <c:v>581148.3610992016</c:v>
                      </c:pt>
                      <c:pt idx="458">
                        <c:v>581936.49140380067</c:v>
                      </c:pt>
                      <c:pt idx="459">
                        <c:v>583512.70725067111</c:v>
                      </c:pt>
                      <c:pt idx="460">
                        <c:v>585088.87833521387</c:v>
                      </c:pt>
                      <c:pt idx="461">
                        <c:v>585877.00863981294</c:v>
                      </c:pt>
                      <c:pt idx="462">
                        <c:v>587453.22448668338</c:v>
                      </c:pt>
                      <c:pt idx="463">
                        <c:v>589029.44033355382</c:v>
                      </c:pt>
                      <c:pt idx="464">
                        <c:v>589817.5258758252</c:v>
                      </c:pt>
                      <c:pt idx="465">
                        <c:v>591393.74172269565</c:v>
                      </c:pt>
                      <c:pt idx="466">
                        <c:v>592969.95756956609</c:v>
                      </c:pt>
                      <c:pt idx="467">
                        <c:v>593758.04311183735</c:v>
                      </c:pt>
                      <c:pt idx="468">
                        <c:v>595334.2589587078</c:v>
                      </c:pt>
                      <c:pt idx="469">
                        <c:v>596910.47480557824</c:v>
                      </c:pt>
                      <c:pt idx="470">
                        <c:v>597698.56034784962</c:v>
                      </c:pt>
                      <c:pt idx="471">
                        <c:v>599274.77619472006</c:v>
                      </c:pt>
                      <c:pt idx="472">
                        <c:v>600850.99204159051</c:v>
                      </c:pt>
                      <c:pt idx="473">
                        <c:v>601639.07758386189</c:v>
                      </c:pt>
                      <c:pt idx="474">
                        <c:v>603215.29343073233</c:v>
                      </c:pt>
                      <c:pt idx="475">
                        <c:v>604791.50927760277</c:v>
                      </c:pt>
                      <c:pt idx="476">
                        <c:v>605579.63958220184</c:v>
                      </c:pt>
                      <c:pt idx="477">
                        <c:v>607155.8106667446</c:v>
                      </c:pt>
                      <c:pt idx="478">
                        <c:v>608732.02651361504</c:v>
                      </c:pt>
                      <c:pt idx="479">
                        <c:v>609520.15681821411</c:v>
                      </c:pt>
                      <c:pt idx="480">
                        <c:v>611096.32790275675</c:v>
                      </c:pt>
                      <c:pt idx="481">
                        <c:v>612672.54374962719</c:v>
                      </c:pt>
                      <c:pt idx="482">
                        <c:v>613460.67405422637</c:v>
                      </c:pt>
                      <c:pt idx="483">
                        <c:v>615036.88990109682</c:v>
                      </c:pt>
                      <c:pt idx="484">
                        <c:v>616613.06098563946</c:v>
                      </c:pt>
                      <c:pt idx="485">
                        <c:v>617401.19129023852</c:v>
                      </c:pt>
                      <c:pt idx="486">
                        <c:v>618977.40713710897</c:v>
                      </c:pt>
                      <c:pt idx="487">
                        <c:v>620553.62298397941</c:v>
                      </c:pt>
                      <c:pt idx="488">
                        <c:v>621341.70852625079</c:v>
                      </c:pt>
                      <c:pt idx="489">
                        <c:v>623075.53252910997</c:v>
                      </c:pt>
                      <c:pt idx="490">
                        <c:v>624178.87914568651</c:v>
                      </c:pt>
                      <c:pt idx="491">
                        <c:v>625282.22576226306</c:v>
                      </c:pt>
                      <c:pt idx="492">
                        <c:v>626543.18053482834</c:v>
                      </c:pt>
                      <c:pt idx="493">
                        <c:v>627804.1800697213</c:v>
                      </c:pt>
                      <c:pt idx="494">
                        <c:v>629065.13484228658</c:v>
                      </c:pt>
                      <c:pt idx="495">
                        <c:v>630326.08961485187</c:v>
                      </c:pt>
                      <c:pt idx="496">
                        <c:v>631587.08914974483</c:v>
                      </c:pt>
                      <c:pt idx="497">
                        <c:v>632848.04392231011</c:v>
                      </c:pt>
                      <c:pt idx="498">
                        <c:v>634108.99869487528</c:v>
                      </c:pt>
                      <c:pt idx="499">
                        <c:v>635369.95346744056</c:v>
                      </c:pt>
                      <c:pt idx="500">
                        <c:v>636630.95300233364</c:v>
                      </c:pt>
                      <c:pt idx="501">
                        <c:v>637891.90777489881</c:v>
                      </c:pt>
                      <c:pt idx="502">
                        <c:v>639152.86254746409</c:v>
                      </c:pt>
                      <c:pt idx="503">
                        <c:v>640413.86208235705</c:v>
                      </c:pt>
                      <c:pt idx="504">
                        <c:v>641674.81685492233</c:v>
                      </c:pt>
                      <c:pt idx="505">
                        <c:v>642935.77162748761</c:v>
                      </c:pt>
                      <c:pt idx="506">
                        <c:v>644196.7264000529</c:v>
                      </c:pt>
                      <c:pt idx="507">
                        <c:v>645457.72593494586</c:v>
                      </c:pt>
                      <c:pt idx="508">
                        <c:v>646718.68070751114</c:v>
                      </c:pt>
                      <c:pt idx="509">
                        <c:v>647979.63548007642</c:v>
                      </c:pt>
                      <c:pt idx="510">
                        <c:v>649082.98209665297</c:v>
                      </c:pt>
                      <c:pt idx="511">
                        <c:v>650501.58978753467</c:v>
                      </c:pt>
                      <c:pt idx="512">
                        <c:v>651604.93640411121</c:v>
                      </c:pt>
                      <c:pt idx="513">
                        <c:v>652865.89117667649</c:v>
                      </c:pt>
                      <c:pt idx="514">
                        <c:v>654284.4988675582</c:v>
                      </c:pt>
                      <c:pt idx="515">
                        <c:v>655545.45364012336</c:v>
                      </c:pt>
                      <c:pt idx="516">
                        <c:v>656806.40841268864</c:v>
                      </c:pt>
                      <c:pt idx="517">
                        <c:v>658067.40794758173</c:v>
                      </c:pt>
                      <c:pt idx="518">
                        <c:v>659328.36272014689</c:v>
                      </c:pt>
                      <c:pt idx="519">
                        <c:v>660589.31749271217</c:v>
                      </c:pt>
                      <c:pt idx="520">
                        <c:v>661692.66410928871</c:v>
                      </c:pt>
                      <c:pt idx="521">
                        <c:v>663111.27180017042</c:v>
                      </c:pt>
                      <c:pt idx="522">
                        <c:v>664372.2265727357</c:v>
                      </c:pt>
                      <c:pt idx="523">
                        <c:v>665633.18134530098</c:v>
                      </c:pt>
                      <c:pt idx="524">
                        <c:v>666894.18088019395</c:v>
                      </c:pt>
                      <c:pt idx="525">
                        <c:v>668155.13565275923</c:v>
                      </c:pt>
                      <c:pt idx="526">
                        <c:v>669416.09042532451</c:v>
                      </c:pt>
                      <c:pt idx="527">
                        <c:v>670677.04519788979</c:v>
                      </c:pt>
                      <c:pt idx="528">
                        <c:v>671938.04473278276</c:v>
                      </c:pt>
                      <c:pt idx="529">
                        <c:v>673198.99950534804</c:v>
                      </c:pt>
                      <c:pt idx="530">
                        <c:v>674459.9542779132</c:v>
                      </c:pt>
                      <c:pt idx="531">
                        <c:v>675720.95381280628</c:v>
                      </c:pt>
                      <c:pt idx="532">
                        <c:v>676981.90858537157</c:v>
                      </c:pt>
                      <c:pt idx="533">
                        <c:v>678400.47151392547</c:v>
                      </c:pt>
                      <c:pt idx="534">
                        <c:v>679346.20997451327</c:v>
                      </c:pt>
                      <c:pt idx="535">
                        <c:v>680764.81766539498</c:v>
                      </c:pt>
                      <c:pt idx="536">
                        <c:v>682183.380593949</c:v>
                      </c:pt>
                      <c:pt idx="537">
                        <c:v>683129.1190545368</c:v>
                      </c:pt>
                      <c:pt idx="538">
                        <c:v>684547.68198309082</c:v>
                      </c:pt>
                      <c:pt idx="539">
                        <c:v>685651.02859966736</c:v>
                      </c:pt>
                      <c:pt idx="540">
                        <c:v>686912.02813456033</c:v>
                      </c:pt>
                      <c:pt idx="541">
                        <c:v>688172.98290712561</c:v>
                      </c:pt>
                      <c:pt idx="542">
                        <c:v>689433.93767969089</c:v>
                      </c:pt>
                      <c:pt idx="543">
                        <c:v>690694.93721458386</c:v>
                      </c:pt>
                      <c:pt idx="544">
                        <c:v>691955.89198714914</c:v>
                      </c:pt>
                      <c:pt idx="545">
                        <c:v>693216.84675971442</c:v>
                      </c:pt>
                      <c:pt idx="546">
                        <c:v>694477.80153227958</c:v>
                      </c:pt>
                      <c:pt idx="547">
                        <c:v>695738.80106717267</c:v>
                      </c:pt>
                      <c:pt idx="548">
                        <c:v>696999.75583973783</c:v>
                      </c:pt>
                      <c:pt idx="549">
                        <c:v>698260.71061230311</c:v>
                      </c:pt>
                      <c:pt idx="550">
                        <c:v>699521.71014719619</c:v>
                      </c:pt>
                      <c:pt idx="551">
                        <c:v>700782.66491976136</c:v>
                      </c:pt>
                      <c:pt idx="552">
                        <c:v>702043.61969232664</c:v>
                      </c:pt>
                      <c:pt idx="553">
                        <c:v>703304.57446489192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EA69-4D2B-9A23-E0432722BB6F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v>LIGHTWEIGHT 4</c:v>
                </c:tx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'LIGHTWEIGHT 4'!$J$6:$J$561</c15:sqref>
                        </c15:formulaRef>
                      </c:ext>
                    </c:extLst>
                    <c:numCache>
                      <c:formatCode>0.0000</c:formatCode>
                      <c:ptCount val="556"/>
                      <c:pt idx="0">
                        <c:v>0</c:v>
                      </c:pt>
                      <c:pt idx="1">
                        <c:v>0</c:v>
                      </c:pt>
                      <c:pt idx="2">
                        <c:v>9.4126507639884964E-4</c:v>
                      </c:pt>
                      <c:pt idx="3">
                        <c:v>9.4126507639884964E-4</c:v>
                      </c:pt>
                      <c:pt idx="4">
                        <c:v>9.4126507639884964E-4</c:v>
                      </c:pt>
                      <c:pt idx="5">
                        <c:v>9.4126507639884964E-4</c:v>
                      </c:pt>
                      <c:pt idx="6">
                        <c:v>1.8825301527976993E-3</c:v>
                      </c:pt>
                      <c:pt idx="7">
                        <c:v>1.8825301527976993E-3</c:v>
                      </c:pt>
                      <c:pt idx="8">
                        <c:v>1.8825301527976993E-3</c:v>
                      </c:pt>
                      <c:pt idx="9">
                        <c:v>2.8237950801849364E-3</c:v>
                      </c:pt>
                      <c:pt idx="10">
                        <c:v>2.8237950801849364E-3</c:v>
                      </c:pt>
                      <c:pt idx="11">
                        <c:v>3.7650603055953986E-3</c:v>
                      </c:pt>
                      <c:pt idx="12">
                        <c:v>3.7650603055953986E-3</c:v>
                      </c:pt>
                      <c:pt idx="13">
                        <c:v>3.7650603055953986E-3</c:v>
                      </c:pt>
                      <c:pt idx="14">
                        <c:v>3.7650603055953986E-3</c:v>
                      </c:pt>
                      <c:pt idx="15">
                        <c:v>4.7063255310058607E-3</c:v>
                      </c:pt>
                      <c:pt idx="16">
                        <c:v>4.7063255310058607E-3</c:v>
                      </c:pt>
                      <c:pt idx="17">
                        <c:v>5.6475901603698728E-3</c:v>
                      </c:pt>
                      <c:pt idx="18">
                        <c:v>5.6475901603698728E-3</c:v>
                      </c:pt>
                      <c:pt idx="19">
                        <c:v>5.6475901603698728E-3</c:v>
                      </c:pt>
                      <c:pt idx="20">
                        <c:v>6.588855385780335E-3</c:v>
                      </c:pt>
                      <c:pt idx="21">
                        <c:v>6.588855385780335E-3</c:v>
                      </c:pt>
                      <c:pt idx="22">
                        <c:v>6.588855385780335E-3</c:v>
                      </c:pt>
                      <c:pt idx="23">
                        <c:v>7.5301206111907971E-3</c:v>
                      </c:pt>
                      <c:pt idx="24">
                        <c:v>7.5301206111907971E-3</c:v>
                      </c:pt>
                      <c:pt idx="25">
                        <c:v>7.5301206111907971E-3</c:v>
                      </c:pt>
                      <c:pt idx="26">
                        <c:v>8.4713858366012584E-3</c:v>
                      </c:pt>
                      <c:pt idx="27">
                        <c:v>8.4713858366012584E-3</c:v>
                      </c:pt>
                      <c:pt idx="28">
                        <c:v>8.4713858366012584E-3</c:v>
                      </c:pt>
                      <c:pt idx="29">
                        <c:v>9.4126510620117215E-3</c:v>
                      </c:pt>
                      <c:pt idx="30">
                        <c:v>9.4126510620117215E-3</c:v>
                      </c:pt>
                      <c:pt idx="31">
                        <c:v>9.4126510620117215E-3</c:v>
                      </c:pt>
                      <c:pt idx="32">
                        <c:v>1.0353915691375733E-2</c:v>
                      </c:pt>
                      <c:pt idx="33">
                        <c:v>1.0353915691375733E-2</c:v>
                      </c:pt>
                      <c:pt idx="34">
                        <c:v>1.1295180320739746E-2</c:v>
                      </c:pt>
                      <c:pt idx="35">
                        <c:v>1.1295180320739746E-2</c:v>
                      </c:pt>
                      <c:pt idx="36">
                        <c:v>1.1295180320739746E-2</c:v>
                      </c:pt>
                      <c:pt idx="37">
                        <c:v>1.2236446142196657E-2</c:v>
                      </c:pt>
                      <c:pt idx="38">
                        <c:v>1.2236446142196657E-2</c:v>
                      </c:pt>
                      <c:pt idx="39">
                        <c:v>1.2236446142196657E-2</c:v>
                      </c:pt>
                      <c:pt idx="40">
                        <c:v>1.317771077156067E-2</c:v>
                      </c:pt>
                      <c:pt idx="41">
                        <c:v>1.317771077156067E-2</c:v>
                      </c:pt>
                      <c:pt idx="42">
                        <c:v>1.4118976593017578E-2</c:v>
                      </c:pt>
                      <c:pt idx="43">
                        <c:v>1.4118976593017578E-2</c:v>
                      </c:pt>
                      <c:pt idx="44">
                        <c:v>1.4118976593017578E-2</c:v>
                      </c:pt>
                      <c:pt idx="45">
                        <c:v>1.5060241222381594E-2</c:v>
                      </c:pt>
                      <c:pt idx="46">
                        <c:v>1.5060241222381594E-2</c:v>
                      </c:pt>
                      <c:pt idx="47">
                        <c:v>1.5060241222381594E-2</c:v>
                      </c:pt>
                      <c:pt idx="48">
                        <c:v>1.6001505851745607E-2</c:v>
                      </c:pt>
                      <c:pt idx="49">
                        <c:v>1.6001505851745607E-2</c:v>
                      </c:pt>
                      <c:pt idx="50">
                        <c:v>1.6942771673202517E-2</c:v>
                      </c:pt>
                      <c:pt idx="51">
                        <c:v>1.6942771673202517E-2</c:v>
                      </c:pt>
                      <c:pt idx="52">
                        <c:v>1.7884036302566533E-2</c:v>
                      </c:pt>
                      <c:pt idx="53">
                        <c:v>1.7884036302566533E-2</c:v>
                      </c:pt>
                      <c:pt idx="54">
                        <c:v>1.7884036302566533E-2</c:v>
                      </c:pt>
                      <c:pt idx="55">
                        <c:v>1.8825302124023443E-2</c:v>
                      </c:pt>
                      <c:pt idx="56">
                        <c:v>1.8825302124023443E-2</c:v>
                      </c:pt>
                      <c:pt idx="57">
                        <c:v>1.8825302124023443E-2</c:v>
                      </c:pt>
                      <c:pt idx="58">
                        <c:v>1.9766566753387452E-2</c:v>
                      </c:pt>
                      <c:pt idx="59">
                        <c:v>1.9766566753387452E-2</c:v>
                      </c:pt>
                      <c:pt idx="60">
                        <c:v>2.0707831382751465E-2</c:v>
                      </c:pt>
                      <c:pt idx="61">
                        <c:v>2.0707831382751465E-2</c:v>
                      </c:pt>
                      <c:pt idx="62">
                        <c:v>2.0707831382751465E-2</c:v>
                      </c:pt>
                      <c:pt idx="63">
                        <c:v>2.1649096012115482E-2</c:v>
                      </c:pt>
                      <c:pt idx="64">
                        <c:v>2.1649096012115482E-2</c:v>
                      </c:pt>
                      <c:pt idx="65">
                        <c:v>2.1649096012115482E-2</c:v>
                      </c:pt>
                      <c:pt idx="66">
                        <c:v>2.2590360641479491E-2</c:v>
                      </c:pt>
                      <c:pt idx="67">
                        <c:v>2.2590360641479491E-2</c:v>
                      </c:pt>
                      <c:pt idx="68">
                        <c:v>2.3531627655029298E-2</c:v>
                      </c:pt>
                      <c:pt idx="69">
                        <c:v>2.3531627655029298E-2</c:v>
                      </c:pt>
                      <c:pt idx="70">
                        <c:v>2.3531627655029298E-2</c:v>
                      </c:pt>
                      <c:pt idx="71">
                        <c:v>2.4472892284393314E-2</c:v>
                      </c:pt>
                      <c:pt idx="72">
                        <c:v>2.4472892284393314E-2</c:v>
                      </c:pt>
                      <c:pt idx="73">
                        <c:v>2.4472892284393314E-2</c:v>
                      </c:pt>
                      <c:pt idx="74">
                        <c:v>2.5414156913757324E-2</c:v>
                      </c:pt>
                      <c:pt idx="75">
                        <c:v>2.5414156913757324E-2</c:v>
                      </c:pt>
                      <c:pt idx="76">
                        <c:v>2.5414156913757324E-2</c:v>
                      </c:pt>
                      <c:pt idx="77">
                        <c:v>2.635542154312134E-2</c:v>
                      </c:pt>
                      <c:pt idx="78">
                        <c:v>2.635542154312134E-2</c:v>
                      </c:pt>
                      <c:pt idx="79">
                        <c:v>2.7296686172485353E-2</c:v>
                      </c:pt>
                      <c:pt idx="80">
                        <c:v>2.7296686172485353E-2</c:v>
                      </c:pt>
                      <c:pt idx="81">
                        <c:v>2.7296686172485353E-2</c:v>
                      </c:pt>
                      <c:pt idx="82">
                        <c:v>2.8237953186035156E-2</c:v>
                      </c:pt>
                      <c:pt idx="83">
                        <c:v>2.8237953186035156E-2</c:v>
                      </c:pt>
                      <c:pt idx="84">
                        <c:v>2.9179217815399172E-2</c:v>
                      </c:pt>
                      <c:pt idx="85">
                        <c:v>2.9179217815399172E-2</c:v>
                      </c:pt>
                      <c:pt idx="86">
                        <c:v>2.9179217815399172E-2</c:v>
                      </c:pt>
                      <c:pt idx="87">
                        <c:v>3.0120482444763189E-2</c:v>
                      </c:pt>
                      <c:pt idx="88">
                        <c:v>3.0120482444763189E-2</c:v>
                      </c:pt>
                      <c:pt idx="89">
                        <c:v>3.0120482444763189E-2</c:v>
                      </c:pt>
                      <c:pt idx="90">
                        <c:v>3.1061747074127198E-2</c:v>
                      </c:pt>
                      <c:pt idx="91">
                        <c:v>3.1061747074127198E-2</c:v>
                      </c:pt>
                      <c:pt idx="92">
                        <c:v>3.2003011703491215E-2</c:v>
                      </c:pt>
                      <c:pt idx="93">
                        <c:v>3.2003011703491215E-2</c:v>
                      </c:pt>
                      <c:pt idx="94">
                        <c:v>3.2944278717041017E-2</c:v>
                      </c:pt>
                      <c:pt idx="95">
                        <c:v>3.2944278717041017E-2</c:v>
                      </c:pt>
                      <c:pt idx="96">
                        <c:v>3.2944278717041017E-2</c:v>
                      </c:pt>
                      <c:pt idx="97">
                        <c:v>3.2944278717041017E-2</c:v>
                      </c:pt>
                      <c:pt idx="98">
                        <c:v>3.3885543346405034E-2</c:v>
                      </c:pt>
                      <c:pt idx="99">
                        <c:v>3.3885543346405034E-2</c:v>
                      </c:pt>
                      <c:pt idx="100">
                        <c:v>3.482680797576905E-2</c:v>
                      </c:pt>
                      <c:pt idx="101">
                        <c:v>3.482680797576905E-2</c:v>
                      </c:pt>
                      <c:pt idx="102">
                        <c:v>3.5768072605133067E-2</c:v>
                      </c:pt>
                      <c:pt idx="103">
                        <c:v>3.5768072605133067E-2</c:v>
                      </c:pt>
                      <c:pt idx="104">
                        <c:v>3.5768072605133067E-2</c:v>
                      </c:pt>
                      <c:pt idx="105">
                        <c:v>3.6709337234497069E-2</c:v>
                      </c:pt>
                      <c:pt idx="106">
                        <c:v>3.6709337234497069E-2</c:v>
                      </c:pt>
                      <c:pt idx="107">
                        <c:v>3.6709337234497069E-2</c:v>
                      </c:pt>
                      <c:pt idx="108">
                        <c:v>3.7650604248046886E-2</c:v>
                      </c:pt>
                      <c:pt idx="109">
                        <c:v>3.7650604248046886E-2</c:v>
                      </c:pt>
                      <c:pt idx="110">
                        <c:v>3.7650604248046886E-2</c:v>
                      </c:pt>
                      <c:pt idx="111">
                        <c:v>3.8591868877410888E-2</c:v>
                      </c:pt>
                      <c:pt idx="112">
                        <c:v>3.8591868877410888E-2</c:v>
                      </c:pt>
                      <c:pt idx="113">
                        <c:v>3.9533133506774905E-2</c:v>
                      </c:pt>
                      <c:pt idx="114">
                        <c:v>3.9533133506774905E-2</c:v>
                      </c:pt>
                      <c:pt idx="115">
                        <c:v>3.9533133506774905E-2</c:v>
                      </c:pt>
                      <c:pt idx="116">
                        <c:v>4.0474400520324708E-2</c:v>
                      </c:pt>
                      <c:pt idx="117">
                        <c:v>4.0474400520324708E-2</c:v>
                      </c:pt>
                      <c:pt idx="118">
                        <c:v>4.0474400520324708E-2</c:v>
                      </c:pt>
                      <c:pt idx="119">
                        <c:v>4.1415662765502931E-2</c:v>
                      </c:pt>
                      <c:pt idx="120">
                        <c:v>4.1415662765502931E-2</c:v>
                      </c:pt>
                      <c:pt idx="121">
                        <c:v>4.2356929779052734E-2</c:v>
                      </c:pt>
                      <c:pt idx="122">
                        <c:v>4.2356929779052734E-2</c:v>
                      </c:pt>
                      <c:pt idx="123">
                        <c:v>4.2356929779052734E-2</c:v>
                      </c:pt>
                      <c:pt idx="124">
                        <c:v>4.3298192024230964E-2</c:v>
                      </c:pt>
                      <c:pt idx="125">
                        <c:v>4.3298192024230964E-2</c:v>
                      </c:pt>
                      <c:pt idx="126">
                        <c:v>4.4239459037780766E-2</c:v>
                      </c:pt>
                      <c:pt idx="127">
                        <c:v>4.4239459037780766E-2</c:v>
                      </c:pt>
                      <c:pt idx="128">
                        <c:v>4.4239459037780766E-2</c:v>
                      </c:pt>
                      <c:pt idx="129">
                        <c:v>4.5180721282958983E-2</c:v>
                      </c:pt>
                      <c:pt idx="130">
                        <c:v>4.5180721282958983E-2</c:v>
                      </c:pt>
                      <c:pt idx="131">
                        <c:v>4.6121988296508799E-2</c:v>
                      </c:pt>
                      <c:pt idx="132">
                        <c:v>4.6121988296508799E-2</c:v>
                      </c:pt>
                      <c:pt idx="133">
                        <c:v>4.6121988296508799E-2</c:v>
                      </c:pt>
                      <c:pt idx="134">
                        <c:v>4.7063255310058595E-2</c:v>
                      </c:pt>
                      <c:pt idx="135">
                        <c:v>4.7063255310058595E-2</c:v>
                      </c:pt>
                      <c:pt idx="136">
                        <c:v>4.7063255310058595E-2</c:v>
                      </c:pt>
                      <c:pt idx="137">
                        <c:v>4.8004517555236825E-2</c:v>
                      </c:pt>
                      <c:pt idx="138">
                        <c:v>4.8004517555236825E-2</c:v>
                      </c:pt>
                      <c:pt idx="139">
                        <c:v>4.8004517555236825E-2</c:v>
                      </c:pt>
                      <c:pt idx="140">
                        <c:v>4.8945784568786628E-2</c:v>
                      </c:pt>
                      <c:pt idx="141">
                        <c:v>4.8945784568786628E-2</c:v>
                      </c:pt>
                      <c:pt idx="142">
                        <c:v>4.9887046813964844E-2</c:v>
                      </c:pt>
                      <c:pt idx="143">
                        <c:v>4.9887046813964844E-2</c:v>
                      </c:pt>
                      <c:pt idx="144">
                        <c:v>4.9887046813964844E-2</c:v>
                      </c:pt>
                      <c:pt idx="145">
                        <c:v>5.0828313827514647E-2</c:v>
                      </c:pt>
                      <c:pt idx="146">
                        <c:v>5.0828313827514647E-2</c:v>
                      </c:pt>
                      <c:pt idx="147">
                        <c:v>5.1769580841064464E-2</c:v>
                      </c:pt>
                      <c:pt idx="148">
                        <c:v>5.1769580841064464E-2</c:v>
                      </c:pt>
                      <c:pt idx="149">
                        <c:v>5.1769580841064464E-2</c:v>
                      </c:pt>
                      <c:pt idx="150">
                        <c:v>5.271084308624268E-2</c:v>
                      </c:pt>
                      <c:pt idx="151">
                        <c:v>5.271084308624268E-2</c:v>
                      </c:pt>
                      <c:pt idx="152">
                        <c:v>5.271084308624268E-2</c:v>
                      </c:pt>
                      <c:pt idx="153">
                        <c:v>5.3652110099792483E-2</c:v>
                      </c:pt>
                      <c:pt idx="154">
                        <c:v>5.3652110099792483E-2</c:v>
                      </c:pt>
                      <c:pt idx="155">
                        <c:v>5.4593372344970706E-2</c:v>
                      </c:pt>
                      <c:pt idx="156">
                        <c:v>5.4593372344970706E-2</c:v>
                      </c:pt>
                      <c:pt idx="157">
                        <c:v>5.5534639358520509E-2</c:v>
                      </c:pt>
                      <c:pt idx="158">
                        <c:v>5.5534639358520509E-2</c:v>
                      </c:pt>
                      <c:pt idx="159">
                        <c:v>5.6475906372070311E-2</c:v>
                      </c:pt>
                      <c:pt idx="160">
                        <c:v>5.6475906372070311E-2</c:v>
                      </c:pt>
                      <c:pt idx="161">
                        <c:v>5.6475906372070311E-2</c:v>
                      </c:pt>
                      <c:pt idx="162">
                        <c:v>5.6475906372070311E-2</c:v>
                      </c:pt>
                      <c:pt idx="163">
                        <c:v>5.7417168617248542E-2</c:v>
                      </c:pt>
                      <c:pt idx="164">
                        <c:v>5.7417168617248542E-2</c:v>
                      </c:pt>
                      <c:pt idx="165">
                        <c:v>5.8358435630798344E-2</c:v>
                      </c:pt>
                      <c:pt idx="166">
                        <c:v>5.8358435630798344E-2</c:v>
                      </c:pt>
                      <c:pt idx="167">
                        <c:v>5.8358435630798344E-2</c:v>
                      </c:pt>
                      <c:pt idx="168">
                        <c:v>5.9299697875976561E-2</c:v>
                      </c:pt>
                      <c:pt idx="169">
                        <c:v>5.9299697875976561E-2</c:v>
                      </c:pt>
                      <c:pt idx="170">
                        <c:v>6.0240964889526377E-2</c:v>
                      </c:pt>
                      <c:pt idx="171">
                        <c:v>6.0240964889526377E-2</c:v>
                      </c:pt>
                      <c:pt idx="172">
                        <c:v>6.0240964889526377E-2</c:v>
                      </c:pt>
                      <c:pt idx="173">
                        <c:v>6.118223190307618E-2</c:v>
                      </c:pt>
                      <c:pt idx="174">
                        <c:v>6.118223190307618E-2</c:v>
                      </c:pt>
                      <c:pt idx="175">
                        <c:v>6.2123494148254396E-2</c:v>
                      </c:pt>
                      <c:pt idx="176">
                        <c:v>6.2123494148254396E-2</c:v>
                      </c:pt>
                      <c:pt idx="177">
                        <c:v>6.306476116180422E-2</c:v>
                      </c:pt>
                      <c:pt idx="178">
                        <c:v>6.306476116180422E-2</c:v>
                      </c:pt>
                      <c:pt idx="179">
                        <c:v>6.306476116180422E-2</c:v>
                      </c:pt>
                      <c:pt idx="180">
                        <c:v>6.306476116180422E-2</c:v>
                      </c:pt>
                      <c:pt idx="181">
                        <c:v>6.4006023406982429E-2</c:v>
                      </c:pt>
                      <c:pt idx="182">
                        <c:v>6.4006023406982429E-2</c:v>
                      </c:pt>
                      <c:pt idx="183">
                        <c:v>6.4947290420532225E-2</c:v>
                      </c:pt>
                      <c:pt idx="184">
                        <c:v>6.4947290420532225E-2</c:v>
                      </c:pt>
                      <c:pt idx="185">
                        <c:v>6.4947290420532225E-2</c:v>
                      </c:pt>
                      <c:pt idx="186">
                        <c:v>6.5888557434082035E-2</c:v>
                      </c:pt>
                      <c:pt idx="187">
                        <c:v>6.6829819679260258E-2</c:v>
                      </c:pt>
                      <c:pt idx="188">
                        <c:v>6.6829819679260258E-2</c:v>
                      </c:pt>
                      <c:pt idx="189">
                        <c:v>6.6829819679260258E-2</c:v>
                      </c:pt>
                      <c:pt idx="190">
                        <c:v>6.6829819679260258E-2</c:v>
                      </c:pt>
                      <c:pt idx="191">
                        <c:v>6.7771086692810067E-2</c:v>
                      </c:pt>
                      <c:pt idx="192">
                        <c:v>6.7771086692810067E-2</c:v>
                      </c:pt>
                      <c:pt idx="193">
                        <c:v>6.8712348937988277E-2</c:v>
                      </c:pt>
                      <c:pt idx="194">
                        <c:v>6.8712348937988277E-2</c:v>
                      </c:pt>
                      <c:pt idx="195">
                        <c:v>6.8712348937988277E-2</c:v>
                      </c:pt>
                      <c:pt idx="196">
                        <c:v>6.96536159515381E-2</c:v>
                      </c:pt>
                      <c:pt idx="197">
                        <c:v>6.96536159515381E-2</c:v>
                      </c:pt>
                      <c:pt idx="198">
                        <c:v>7.0594882965087896E-2</c:v>
                      </c:pt>
                      <c:pt idx="199">
                        <c:v>7.0594882965087896E-2</c:v>
                      </c:pt>
                      <c:pt idx="200">
                        <c:v>7.0594882965087896E-2</c:v>
                      </c:pt>
                      <c:pt idx="201">
                        <c:v>7.1536145210266133E-2</c:v>
                      </c:pt>
                      <c:pt idx="202">
                        <c:v>7.1536145210266133E-2</c:v>
                      </c:pt>
                      <c:pt idx="203">
                        <c:v>7.2477412223815915E-2</c:v>
                      </c:pt>
                      <c:pt idx="204">
                        <c:v>7.2477412223815915E-2</c:v>
                      </c:pt>
                      <c:pt idx="205">
                        <c:v>7.3418674468994138E-2</c:v>
                      </c:pt>
                      <c:pt idx="206">
                        <c:v>7.3418674468994138E-2</c:v>
                      </c:pt>
                      <c:pt idx="207">
                        <c:v>7.3418674468994138E-2</c:v>
                      </c:pt>
                      <c:pt idx="208">
                        <c:v>7.3418674468994138E-2</c:v>
                      </c:pt>
                      <c:pt idx="209">
                        <c:v>7.4359941482543948E-2</c:v>
                      </c:pt>
                      <c:pt idx="210">
                        <c:v>7.4359941482543948E-2</c:v>
                      </c:pt>
                      <c:pt idx="211">
                        <c:v>7.4359941482543948E-2</c:v>
                      </c:pt>
                      <c:pt idx="212">
                        <c:v>7.5301208496093772E-2</c:v>
                      </c:pt>
                      <c:pt idx="213">
                        <c:v>7.5301208496093772E-2</c:v>
                      </c:pt>
                      <c:pt idx="214">
                        <c:v>7.6242470741271981E-2</c:v>
                      </c:pt>
                      <c:pt idx="215">
                        <c:v>7.6242470741271981E-2</c:v>
                      </c:pt>
                      <c:pt idx="216">
                        <c:v>7.7183737754821777E-2</c:v>
                      </c:pt>
                      <c:pt idx="217">
                        <c:v>7.7183737754821777E-2</c:v>
                      </c:pt>
                      <c:pt idx="218">
                        <c:v>7.8125000000000014E-2</c:v>
                      </c:pt>
                      <c:pt idx="219">
                        <c:v>7.8125000000000014E-2</c:v>
                      </c:pt>
                      <c:pt idx="220">
                        <c:v>7.8125000000000014E-2</c:v>
                      </c:pt>
                      <c:pt idx="221">
                        <c:v>7.8125000000000014E-2</c:v>
                      </c:pt>
                      <c:pt idx="222">
                        <c:v>7.906626701354981E-2</c:v>
                      </c:pt>
                      <c:pt idx="223">
                        <c:v>7.906626701354981E-2</c:v>
                      </c:pt>
                      <c:pt idx="224">
                        <c:v>8.0007534027099619E-2</c:v>
                      </c:pt>
                      <c:pt idx="225">
                        <c:v>8.0007534027099619E-2</c:v>
                      </c:pt>
                      <c:pt idx="226">
                        <c:v>8.0948801040649415E-2</c:v>
                      </c:pt>
                      <c:pt idx="227">
                        <c:v>8.0948801040649415E-2</c:v>
                      </c:pt>
                      <c:pt idx="228">
                        <c:v>8.0948801040649415E-2</c:v>
                      </c:pt>
                      <c:pt idx="229">
                        <c:v>8.1890058517456052E-2</c:v>
                      </c:pt>
                      <c:pt idx="230">
                        <c:v>8.1890058517456052E-2</c:v>
                      </c:pt>
                      <c:pt idx="231">
                        <c:v>8.2831325531005862E-2</c:v>
                      </c:pt>
                      <c:pt idx="232">
                        <c:v>8.2831325531005862E-2</c:v>
                      </c:pt>
                      <c:pt idx="233">
                        <c:v>8.2831325531005862E-2</c:v>
                      </c:pt>
                      <c:pt idx="234">
                        <c:v>8.3772592544555685E-2</c:v>
                      </c:pt>
                      <c:pt idx="235">
                        <c:v>8.3772592544555685E-2</c:v>
                      </c:pt>
                      <c:pt idx="236">
                        <c:v>8.3772592544555685E-2</c:v>
                      </c:pt>
                      <c:pt idx="237">
                        <c:v>8.4713859558105467E-2</c:v>
                      </c:pt>
                      <c:pt idx="238">
                        <c:v>8.4713859558105467E-2</c:v>
                      </c:pt>
                      <c:pt idx="239">
                        <c:v>8.5655126571655291E-2</c:v>
                      </c:pt>
                      <c:pt idx="240">
                        <c:v>8.5655126571655291E-2</c:v>
                      </c:pt>
                      <c:pt idx="241">
                        <c:v>8.6596384048461927E-2</c:v>
                      </c:pt>
                      <c:pt idx="242">
                        <c:v>8.6596384048461927E-2</c:v>
                      </c:pt>
                      <c:pt idx="243">
                        <c:v>8.6596384048461927E-2</c:v>
                      </c:pt>
                      <c:pt idx="244">
                        <c:v>8.7537651062011723E-2</c:v>
                      </c:pt>
                      <c:pt idx="245">
                        <c:v>8.7537651062011723E-2</c:v>
                      </c:pt>
                      <c:pt idx="246">
                        <c:v>8.8478918075561533E-2</c:v>
                      </c:pt>
                      <c:pt idx="247">
                        <c:v>8.8478918075561533E-2</c:v>
                      </c:pt>
                      <c:pt idx="248">
                        <c:v>8.8478918075561533E-2</c:v>
                      </c:pt>
                      <c:pt idx="249">
                        <c:v>8.9420185089111329E-2</c:v>
                      </c:pt>
                      <c:pt idx="250">
                        <c:v>8.9420185089111329E-2</c:v>
                      </c:pt>
                      <c:pt idx="251">
                        <c:v>9.0361442565917965E-2</c:v>
                      </c:pt>
                      <c:pt idx="252">
                        <c:v>9.0361442565917965E-2</c:v>
                      </c:pt>
                      <c:pt idx="253">
                        <c:v>9.0361442565917965E-2</c:v>
                      </c:pt>
                      <c:pt idx="254">
                        <c:v>9.0361442565917965E-2</c:v>
                      </c:pt>
                      <c:pt idx="255">
                        <c:v>9.1302709579467775E-2</c:v>
                      </c:pt>
                      <c:pt idx="256">
                        <c:v>9.1302709579467775E-2</c:v>
                      </c:pt>
                      <c:pt idx="257">
                        <c:v>9.2243976593017599E-2</c:v>
                      </c:pt>
                      <c:pt idx="258">
                        <c:v>9.2243976593017599E-2</c:v>
                      </c:pt>
                      <c:pt idx="259">
                        <c:v>9.3185243606567381E-2</c:v>
                      </c:pt>
                      <c:pt idx="260">
                        <c:v>9.3185243606567381E-2</c:v>
                      </c:pt>
                      <c:pt idx="261">
                        <c:v>9.3185243606567381E-2</c:v>
                      </c:pt>
                      <c:pt idx="262">
                        <c:v>9.412651062011719E-2</c:v>
                      </c:pt>
                      <c:pt idx="263">
                        <c:v>9.412651062011719E-2</c:v>
                      </c:pt>
                      <c:pt idx="264">
                        <c:v>9.5067768096923827E-2</c:v>
                      </c:pt>
                      <c:pt idx="265">
                        <c:v>9.5067768096923827E-2</c:v>
                      </c:pt>
                      <c:pt idx="266">
                        <c:v>9.5067768096923827E-2</c:v>
                      </c:pt>
                      <c:pt idx="267">
                        <c:v>9.6009035110473651E-2</c:v>
                      </c:pt>
                      <c:pt idx="268">
                        <c:v>9.6950302124023446E-2</c:v>
                      </c:pt>
                      <c:pt idx="269">
                        <c:v>9.6009035110473651E-2</c:v>
                      </c:pt>
                      <c:pt idx="270">
                        <c:v>9.6950302124023446E-2</c:v>
                      </c:pt>
                      <c:pt idx="271">
                        <c:v>9.7891569137573256E-2</c:v>
                      </c:pt>
                      <c:pt idx="272">
                        <c:v>9.7891569137573256E-2</c:v>
                      </c:pt>
                      <c:pt idx="273">
                        <c:v>9.7891569137573256E-2</c:v>
                      </c:pt>
                      <c:pt idx="274">
                        <c:v>9.7891569137573256E-2</c:v>
                      </c:pt>
                      <c:pt idx="275">
                        <c:v>9.8832836151123052E-2</c:v>
                      </c:pt>
                      <c:pt idx="276">
                        <c:v>9.9774093627929689E-2</c:v>
                      </c:pt>
                      <c:pt idx="277">
                        <c:v>9.9774093627929689E-2</c:v>
                      </c:pt>
                      <c:pt idx="278">
                        <c:v>9.9774093627929689E-2</c:v>
                      </c:pt>
                      <c:pt idx="279">
                        <c:v>9.9774093627929689E-2</c:v>
                      </c:pt>
                      <c:pt idx="280">
                        <c:v>0.1007153606414795</c:v>
                      </c:pt>
                      <c:pt idx="281">
                        <c:v>0.1007153606414795</c:v>
                      </c:pt>
                      <c:pt idx="282">
                        <c:v>0.10165662765502929</c:v>
                      </c:pt>
                      <c:pt idx="283">
                        <c:v>0.10165662765502929</c:v>
                      </c:pt>
                      <c:pt idx="284">
                        <c:v>0.1025978946685791</c:v>
                      </c:pt>
                      <c:pt idx="285">
                        <c:v>0.1025978946685791</c:v>
                      </c:pt>
                      <c:pt idx="286">
                        <c:v>0.1025978946685791</c:v>
                      </c:pt>
                      <c:pt idx="287">
                        <c:v>0.10353916168212893</c:v>
                      </c:pt>
                      <c:pt idx="288">
                        <c:v>0.10353916168212893</c:v>
                      </c:pt>
                      <c:pt idx="289">
                        <c:v>0.10448041915893556</c:v>
                      </c:pt>
                      <c:pt idx="290">
                        <c:v>0.10448041915893556</c:v>
                      </c:pt>
                      <c:pt idx="291">
                        <c:v>0.10448041915893556</c:v>
                      </c:pt>
                      <c:pt idx="292">
                        <c:v>0.10542168617248536</c:v>
                      </c:pt>
                      <c:pt idx="293">
                        <c:v>0.10542168617248536</c:v>
                      </c:pt>
                      <c:pt idx="294">
                        <c:v>0.10636295318603517</c:v>
                      </c:pt>
                      <c:pt idx="295">
                        <c:v>0.10636295318603517</c:v>
                      </c:pt>
                      <c:pt idx="296">
                        <c:v>0.10636295318603517</c:v>
                      </c:pt>
                      <c:pt idx="297">
                        <c:v>0.10730422019958497</c:v>
                      </c:pt>
                      <c:pt idx="298">
                        <c:v>0.10730422019958497</c:v>
                      </c:pt>
                      <c:pt idx="299">
                        <c:v>0.10824548721313478</c:v>
                      </c:pt>
                      <c:pt idx="300">
                        <c:v>0.10824548721313478</c:v>
                      </c:pt>
                      <c:pt idx="301">
                        <c:v>0.10918674468994141</c:v>
                      </c:pt>
                      <c:pt idx="302">
                        <c:v>0.10918674468994141</c:v>
                      </c:pt>
                      <c:pt idx="303">
                        <c:v>0.10918674468994141</c:v>
                      </c:pt>
                      <c:pt idx="304">
                        <c:v>0.11012801170349121</c:v>
                      </c:pt>
                      <c:pt idx="305">
                        <c:v>0.11012801170349121</c:v>
                      </c:pt>
                      <c:pt idx="306">
                        <c:v>0.11106927871704102</c:v>
                      </c:pt>
                      <c:pt idx="307">
                        <c:v>0.11106927871704102</c:v>
                      </c:pt>
                      <c:pt idx="308">
                        <c:v>0.11106927871704102</c:v>
                      </c:pt>
                      <c:pt idx="309">
                        <c:v>0.11106927871704102</c:v>
                      </c:pt>
                      <c:pt idx="310">
                        <c:v>0.11201054573059084</c:v>
                      </c:pt>
                      <c:pt idx="311">
                        <c:v>0.11201054573059084</c:v>
                      </c:pt>
                      <c:pt idx="312">
                        <c:v>0.11295181274414062</c:v>
                      </c:pt>
                      <c:pt idx="313">
                        <c:v>0.11295181274414062</c:v>
                      </c:pt>
                      <c:pt idx="314">
                        <c:v>0.11295181274414062</c:v>
                      </c:pt>
                      <c:pt idx="315">
                        <c:v>0.11389307022094727</c:v>
                      </c:pt>
                      <c:pt idx="316">
                        <c:v>0.11389307022094727</c:v>
                      </c:pt>
                      <c:pt idx="317">
                        <c:v>0.11483433723449708</c:v>
                      </c:pt>
                      <c:pt idx="318">
                        <c:v>0.11483433723449708</c:v>
                      </c:pt>
                      <c:pt idx="319">
                        <c:v>0.11577560424804688</c:v>
                      </c:pt>
                      <c:pt idx="320">
                        <c:v>0.11577560424804688</c:v>
                      </c:pt>
                      <c:pt idx="321">
                        <c:v>0.11577560424804688</c:v>
                      </c:pt>
                      <c:pt idx="322">
                        <c:v>0.11671687126159669</c:v>
                      </c:pt>
                      <c:pt idx="323">
                        <c:v>0.11671687126159669</c:v>
                      </c:pt>
                      <c:pt idx="324">
                        <c:v>0.11765813827514648</c:v>
                      </c:pt>
                      <c:pt idx="325">
                        <c:v>0.11765813827514648</c:v>
                      </c:pt>
                      <c:pt idx="326">
                        <c:v>0.11859939575195312</c:v>
                      </c:pt>
                      <c:pt idx="327">
                        <c:v>0.11859939575195312</c:v>
                      </c:pt>
                      <c:pt idx="328">
                        <c:v>0.11859939575195312</c:v>
                      </c:pt>
                      <c:pt idx="329">
                        <c:v>0.11954066276550293</c:v>
                      </c:pt>
                      <c:pt idx="330">
                        <c:v>0.11954066276550293</c:v>
                      </c:pt>
                      <c:pt idx="331">
                        <c:v>0.11954066276550293</c:v>
                      </c:pt>
                      <c:pt idx="332">
                        <c:v>0.12048192977905275</c:v>
                      </c:pt>
                      <c:pt idx="333">
                        <c:v>0.12048192977905275</c:v>
                      </c:pt>
                      <c:pt idx="334">
                        <c:v>0.12142319679260254</c:v>
                      </c:pt>
                      <c:pt idx="335">
                        <c:v>0.12142319679260254</c:v>
                      </c:pt>
                      <c:pt idx="336">
                        <c:v>0.12142319679260254</c:v>
                      </c:pt>
                      <c:pt idx="337">
                        <c:v>0.12236446380615236</c:v>
                      </c:pt>
                      <c:pt idx="338">
                        <c:v>0.123305721282959</c:v>
                      </c:pt>
                      <c:pt idx="339">
                        <c:v>0.123305721282959</c:v>
                      </c:pt>
                      <c:pt idx="340">
                        <c:v>0.123305721282959</c:v>
                      </c:pt>
                      <c:pt idx="341">
                        <c:v>0.123305721282959</c:v>
                      </c:pt>
                      <c:pt idx="342">
                        <c:v>0.12424698829650879</c:v>
                      </c:pt>
                      <c:pt idx="343">
                        <c:v>0.12424698829650879</c:v>
                      </c:pt>
                      <c:pt idx="344">
                        <c:v>0.12518825531005862</c:v>
                      </c:pt>
                      <c:pt idx="345">
                        <c:v>0.12518825531005862</c:v>
                      </c:pt>
                      <c:pt idx="346">
                        <c:v>0.12518825531005862</c:v>
                      </c:pt>
                      <c:pt idx="347">
                        <c:v>0.12612952232360844</c:v>
                      </c:pt>
                      <c:pt idx="348">
                        <c:v>0.12612952232360844</c:v>
                      </c:pt>
                      <c:pt idx="349">
                        <c:v>0.12707078933715821</c:v>
                      </c:pt>
                      <c:pt idx="350">
                        <c:v>0.12801204681396486</c:v>
                      </c:pt>
                      <c:pt idx="351">
                        <c:v>0.12707078933715821</c:v>
                      </c:pt>
                      <c:pt idx="352">
                        <c:v>0.12801204681396486</c:v>
                      </c:pt>
                      <c:pt idx="353">
                        <c:v>0.12801204681396486</c:v>
                      </c:pt>
                      <c:pt idx="354">
                        <c:v>0.12895331382751468</c:v>
                      </c:pt>
                      <c:pt idx="355">
                        <c:v>0.12895331382751468</c:v>
                      </c:pt>
                      <c:pt idx="356">
                        <c:v>0.12989458084106445</c:v>
                      </c:pt>
                      <c:pt idx="357">
                        <c:v>0.12989458084106445</c:v>
                      </c:pt>
                      <c:pt idx="358">
                        <c:v>0.12989458084106445</c:v>
                      </c:pt>
                      <c:pt idx="359">
                        <c:v>0.13083584785461427</c:v>
                      </c:pt>
                      <c:pt idx="360">
                        <c:v>0.13083584785461427</c:v>
                      </c:pt>
                      <c:pt idx="361">
                        <c:v>0.13177711486816407</c:v>
                      </c:pt>
                      <c:pt idx="362">
                        <c:v>0.13177711486816407</c:v>
                      </c:pt>
                      <c:pt idx="363">
                        <c:v>0.13271837234497069</c:v>
                      </c:pt>
                      <c:pt idx="364">
                        <c:v>0.13271837234497069</c:v>
                      </c:pt>
                      <c:pt idx="365">
                        <c:v>0.13365963935852052</c:v>
                      </c:pt>
                      <c:pt idx="366">
                        <c:v>0.13365963935852052</c:v>
                      </c:pt>
                      <c:pt idx="367">
                        <c:v>0.13365963935852052</c:v>
                      </c:pt>
                      <c:pt idx="368">
                        <c:v>0.13460090637207031</c:v>
                      </c:pt>
                      <c:pt idx="369">
                        <c:v>0.13460090637207031</c:v>
                      </c:pt>
                      <c:pt idx="370">
                        <c:v>0.13554217338562013</c:v>
                      </c:pt>
                      <c:pt idx="371">
                        <c:v>0.13554217338562013</c:v>
                      </c:pt>
                      <c:pt idx="372">
                        <c:v>0.13554217338562013</c:v>
                      </c:pt>
                      <c:pt idx="373">
                        <c:v>0.13648344039916996</c:v>
                      </c:pt>
                      <c:pt idx="374">
                        <c:v>0.13648344039916996</c:v>
                      </c:pt>
                      <c:pt idx="375">
                        <c:v>0.13742469787597655</c:v>
                      </c:pt>
                      <c:pt idx="376">
                        <c:v>0.13742469787597655</c:v>
                      </c:pt>
                      <c:pt idx="377">
                        <c:v>0.13742469787597655</c:v>
                      </c:pt>
                      <c:pt idx="378">
                        <c:v>0.13836596488952638</c:v>
                      </c:pt>
                      <c:pt idx="379">
                        <c:v>0.1393072319030762</c:v>
                      </c:pt>
                      <c:pt idx="380">
                        <c:v>0.13836596488952638</c:v>
                      </c:pt>
                      <c:pt idx="381">
                        <c:v>0.1393072319030762</c:v>
                      </c:pt>
                      <c:pt idx="382">
                        <c:v>0.14024849891662597</c:v>
                      </c:pt>
                      <c:pt idx="383">
                        <c:v>0.14024849891662597</c:v>
                      </c:pt>
                      <c:pt idx="384">
                        <c:v>0.14118976593017579</c:v>
                      </c:pt>
                      <c:pt idx="385">
                        <c:v>0.14118976593017579</c:v>
                      </c:pt>
                      <c:pt idx="386">
                        <c:v>0.14118976593017579</c:v>
                      </c:pt>
                      <c:pt idx="387">
                        <c:v>0.14213102340698244</c:v>
                      </c:pt>
                      <c:pt idx="388">
                        <c:v>0.14213102340698244</c:v>
                      </c:pt>
                      <c:pt idx="389">
                        <c:v>0.14307229042053227</c:v>
                      </c:pt>
                      <c:pt idx="390">
                        <c:v>0.14307229042053227</c:v>
                      </c:pt>
                      <c:pt idx="391">
                        <c:v>0.14307229042053227</c:v>
                      </c:pt>
                      <c:pt idx="392">
                        <c:v>0.14401355743408203</c:v>
                      </c:pt>
                      <c:pt idx="393">
                        <c:v>0.14401355743408203</c:v>
                      </c:pt>
                      <c:pt idx="394">
                        <c:v>0.14495482444763183</c:v>
                      </c:pt>
                      <c:pt idx="395">
                        <c:v>0.14495482444763183</c:v>
                      </c:pt>
                      <c:pt idx="396">
                        <c:v>0.14495482444763183</c:v>
                      </c:pt>
                      <c:pt idx="397">
                        <c:v>0.14589609146118165</c:v>
                      </c:pt>
                      <c:pt idx="398">
                        <c:v>0.14589609146118165</c:v>
                      </c:pt>
                      <c:pt idx="399">
                        <c:v>0.14683734893798828</c:v>
                      </c:pt>
                      <c:pt idx="400">
                        <c:v>0.14683734893798828</c:v>
                      </c:pt>
                      <c:pt idx="401">
                        <c:v>0.14683734893798828</c:v>
                      </c:pt>
                      <c:pt idx="402">
                        <c:v>0.1477786159515381</c:v>
                      </c:pt>
                      <c:pt idx="403">
                        <c:v>0.1487198829650879</c:v>
                      </c:pt>
                      <c:pt idx="404">
                        <c:v>0.1487198829650879</c:v>
                      </c:pt>
                      <c:pt idx="405">
                        <c:v>0.1487198829650879</c:v>
                      </c:pt>
                      <c:pt idx="406">
                        <c:v>0.14966114997863772</c:v>
                      </c:pt>
                      <c:pt idx="407">
                        <c:v>0.15060241699218754</c:v>
                      </c:pt>
                      <c:pt idx="408">
                        <c:v>0.15060241699218754</c:v>
                      </c:pt>
                      <c:pt idx="409">
                        <c:v>0.15060241699218754</c:v>
                      </c:pt>
                      <c:pt idx="410">
                        <c:v>0.15154367446899414</c:v>
                      </c:pt>
                      <c:pt idx="411">
                        <c:v>0.15154367446899414</c:v>
                      </c:pt>
                      <c:pt idx="412">
                        <c:v>0.15154367446899414</c:v>
                      </c:pt>
                      <c:pt idx="413">
                        <c:v>0.15248494148254396</c:v>
                      </c:pt>
                      <c:pt idx="414">
                        <c:v>0.15248494148254396</c:v>
                      </c:pt>
                      <c:pt idx="415">
                        <c:v>0.15342620849609379</c:v>
                      </c:pt>
                      <c:pt idx="416">
                        <c:v>0.15342620849609379</c:v>
                      </c:pt>
                      <c:pt idx="417">
                        <c:v>0.15436747550964355</c:v>
                      </c:pt>
                      <c:pt idx="418">
                        <c:v>0.15436747550964355</c:v>
                      </c:pt>
                      <c:pt idx="419">
                        <c:v>0.1553087329864502</c:v>
                      </c:pt>
                      <c:pt idx="420">
                        <c:v>0.1553087329864502</c:v>
                      </c:pt>
                      <c:pt idx="421">
                        <c:v>0.1553087329864502</c:v>
                      </c:pt>
                      <c:pt idx="422">
                        <c:v>0.15625000000000003</c:v>
                      </c:pt>
                      <c:pt idx="423">
                        <c:v>0.15625000000000003</c:v>
                      </c:pt>
                      <c:pt idx="424">
                        <c:v>0.1571912670135498</c:v>
                      </c:pt>
                      <c:pt idx="425">
                        <c:v>0.1571912670135498</c:v>
                      </c:pt>
                      <c:pt idx="426">
                        <c:v>0.15813253402709962</c:v>
                      </c:pt>
                      <c:pt idx="427">
                        <c:v>0.15813253402709962</c:v>
                      </c:pt>
                      <c:pt idx="428">
                        <c:v>0.15813253402709962</c:v>
                      </c:pt>
                      <c:pt idx="429">
                        <c:v>0.15907380104064942</c:v>
                      </c:pt>
                      <c:pt idx="430">
                        <c:v>0.15907380104064942</c:v>
                      </c:pt>
                      <c:pt idx="431">
                        <c:v>0.16001506805419924</c:v>
                      </c:pt>
                      <c:pt idx="432">
                        <c:v>0.16001506805419924</c:v>
                      </c:pt>
                      <c:pt idx="433">
                        <c:v>0.16001506805419924</c:v>
                      </c:pt>
                      <c:pt idx="434">
                        <c:v>0.16095632553100586</c:v>
                      </c:pt>
                      <c:pt idx="435">
                        <c:v>0.16095632553100586</c:v>
                      </c:pt>
                      <c:pt idx="436">
                        <c:v>0.16189760208129883</c:v>
                      </c:pt>
                      <c:pt idx="437">
                        <c:v>0.16189760208129883</c:v>
                      </c:pt>
                      <c:pt idx="438">
                        <c:v>0.16283885955810548</c:v>
                      </c:pt>
                      <c:pt idx="439">
                        <c:v>0.16283885955810548</c:v>
                      </c:pt>
                      <c:pt idx="440">
                        <c:v>0.1637801170349121</c:v>
                      </c:pt>
                      <c:pt idx="441">
                        <c:v>0.1637801170349121</c:v>
                      </c:pt>
                      <c:pt idx="442">
                        <c:v>0.1637801170349121</c:v>
                      </c:pt>
                      <c:pt idx="443">
                        <c:v>0.16472139358520507</c:v>
                      </c:pt>
                      <c:pt idx="444">
                        <c:v>0.16472139358520507</c:v>
                      </c:pt>
                      <c:pt idx="445">
                        <c:v>0.16566265106201172</c:v>
                      </c:pt>
                      <c:pt idx="446">
                        <c:v>0.16566265106201172</c:v>
                      </c:pt>
                      <c:pt idx="447">
                        <c:v>0.16660392761230469</c:v>
                      </c:pt>
                      <c:pt idx="448">
                        <c:v>0.16660392761230469</c:v>
                      </c:pt>
                      <c:pt idx="449">
                        <c:v>0.16660392761230469</c:v>
                      </c:pt>
                      <c:pt idx="450">
                        <c:v>0.16754518508911137</c:v>
                      </c:pt>
                      <c:pt idx="451">
                        <c:v>0.16848644256591797</c:v>
                      </c:pt>
                      <c:pt idx="452">
                        <c:v>0.16848644256591797</c:v>
                      </c:pt>
                      <c:pt idx="453">
                        <c:v>0.16848644256591797</c:v>
                      </c:pt>
                      <c:pt idx="454">
                        <c:v>0.16942771911621093</c:v>
                      </c:pt>
                      <c:pt idx="455">
                        <c:v>0.16942771911621093</c:v>
                      </c:pt>
                      <c:pt idx="456">
                        <c:v>0.17036897659301761</c:v>
                      </c:pt>
                      <c:pt idx="457">
                        <c:v>0.17036897659301761</c:v>
                      </c:pt>
                      <c:pt idx="458">
                        <c:v>0.17036897659301761</c:v>
                      </c:pt>
                      <c:pt idx="459">
                        <c:v>0.17131025314331058</c:v>
                      </c:pt>
                      <c:pt idx="460">
                        <c:v>0.17131025314331058</c:v>
                      </c:pt>
                      <c:pt idx="461">
                        <c:v>0.1722515106201172</c:v>
                      </c:pt>
                      <c:pt idx="462">
                        <c:v>0.1722515106201172</c:v>
                      </c:pt>
                      <c:pt idx="463">
                        <c:v>0.17319276809692385</c:v>
                      </c:pt>
                      <c:pt idx="464">
                        <c:v>0.17319276809692385</c:v>
                      </c:pt>
                      <c:pt idx="465">
                        <c:v>0.17319276809692385</c:v>
                      </c:pt>
                      <c:pt idx="466">
                        <c:v>0.17413404464721682</c:v>
                      </c:pt>
                      <c:pt idx="467">
                        <c:v>0.17413404464721682</c:v>
                      </c:pt>
                      <c:pt idx="468">
                        <c:v>0.17507530212402345</c:v>
                      </c:pt>
                      <c:pt idx="469">
                        <c:v>0.17507530212402345</c:v>
                      </c:pt>
                      <c:pt idx="470">
                        <c:v>0.17601657867431642</c:v>
                      </c:pt>
                      <c:pt idx="471">
                        <c:v>0.17601657867431642</c:v>
                      </c:pt>
                      <c:pt idx="472">
                        <c:v>0.17695783615112307</c:v>
                      </c:pt>
                      <c:pt idx="473">
                        <c:v>0.17695783615112307</c:v>
                      </c:pt>
                      <c:pt idx="474">
                        <c:v>0.17789909362792969</c:v>
                      </c:pt>
                      <c:pt idx="475">
                        <c:v>0.17789909362792969</c:v>
                      </c:pt>
                      <c:pt idx="476">
                        <c:v>0.17884037017822266</c:v>
                      </c:pt>
                      <c:pt idx="477">
                        <c:v>0.17884037017822266</c:v>
                      </c:pt>
                      <c:pt idx="478">
                        <c:v>0.17884037017822266</c:v>
                      </c:pt>
                      <c:pt idx="479">
                        <c:v>0.17978162765502931</c:v>
                      </c:pt>
                      <c:pt idx="480">
                        <c:v>0.17978162765502931</c:v>
                      </c:pt>
                      <c:pt idx="481">
                        <c:v>0.18072288513183593</c:v>
                      </c:pt>
                      <c:pt idx="482">
                        <c:v>0.18072288513183593</c:v>
                      </c:pt>
                      <c:pt idx="483">
                        <c:v>0.18072288513183593</c:v>
                      </c:pt>
                      <c:pt idx="484">
                        <c:v>0.1816641616821289</c:v>
                      </c:pt>
                      <c:pt idx="485">
                        <c:v>0.1816641616821289</c:v>
                      </c:pt>
                      <c:pt idx="486">
                        <c:v>0.18260541915893555</c:v>
                      </c:pt>
                      <c:pt idx="487">
                        <c:v>0.18260541915893555</c:v>
                      </c:pt>
                      <c:pt idx="488">
                        <c:v>0.18354669570922852</c:v>
                      </c:pt>
                      <c:pt idx="489">
                        <c:v>0.18354669570922852</c:v>
                      </c:pt>
                      <c:pt idx="490">
                        <c:v>0.1844879531860352</c:v>
                      </c:pt>
                      <c:pt idx="491">
                        <c:v>0.1844879531860352</c:v>
                      </c:pt>
                      <c:pt idx="492">
                        <c:v>0.1844879531860352</c:v>
                      </c:pt>
                      <c:pt idx="493">
                        <c:v>0.18542921066284179</c:v>
                      </c:pt>
                      <c:pt idx="494">
                        <c:v>0.18637048721313476</c:v>
                      </c:pt>
                      <c:pt idx="495">
                        <c:v>0.18637048721313476</c:v>
                      </c:pt>
                      <c:pt idx="496">
                        <c:v>0.18637048721313476</c:v>
                      </c:pt>
                      <c:pt idx="497">
                        <c:v>0.18731174468994144</c:v>
                      </c:pt>
                      <c:pt idx="498">
                        <c:v>0.18825302124023438</c:v>
                      </c:pt>
                      <c:pt idx="499">
                        <c:v>0.18825302124023438</c:v>
                      </c:pt>
                      <c:pt idx="500">
                        <c:v>0.18825302124023438</c:v>
                      </c:pt>
                      <c:pt idx="501">
                        <c:v>0.18919427871704106</c:v>
                      </c:pt>
                      <c:pt idx="502">
                        <c:v>0.18919427871704106</c:v>
                      </c:pt>
                      <c:pt idx="503">
                        <c:v>0.19013553619384765</c:v>
                      </c:pt>
                      <c:pt idx="504">
                        <c:v>0.19013553619384765</c:v>
                      </c:pt>
                      <c:pt idx="505">
                        <c:v>0.19107681274414062</c:v>
                      </c:pt>
                      <c:pt idx="506">
                        <c:v>0.19107681274414062</c:v>
                      </c:pt>
                      <c:pt idx="507">
                        <c:v>0.1920180702209473</c:v>
                      </c:pt>
                      <c:pt idx="508">
                        <c:v>0.1920180702209473</c:v>
                      </c:pt>
                      <c:pt idx="509">
                        <c:v>0.1920180702209473</c:v>
                      </c:pt>
                      <c:pt idx="510">
                        <c:v>0.19295934677124027</c:v>
                      </c:pt>
                      <c:pt idx="511">
                        <c:v>0.19295934677124027</c:v>
                      </c:pt>
                      <c:pt idx="512">
                        <c:v>0.19295934677124027</c:v>
                      </c:pt>
                      <c:pt idx="513">
                        <c:v>0.19390060424804689</c:v>
                      </c:pt>
                      <c:pt idx="514">
                        <c:v>0.19484186172485354</c:v>
                      </c:pt>
                      <c:pt idx="515">
                        <c:v>0.19484186172485354</c:v>
                      </c:pt>
                      <c:pt idx="516">
                        <c:v>0.19578313827514651</c:v>
                      </c:pt>
                      <c:pt idx="517">
                        <c:v>0.19578313827514651</c:v>
                      </c:pt>
                      <c:pt idx="518">
                        <c:v>0.19672439575195313</c:v>
                      </c:pt>
                      <c:pt idx="519">
                        <c:v>0.19672439575195313</c:v>
                      </c:pt>
                      <c:pt idx="520">
                        <c:v>0.19672439575195313</c:v>
                      </c:pt>
                      <c:pt idx="521">
                        <c:v>0.1976656723022461</c:v>
                      </c:pt>
                      <c:pt idx="522">
                        <c:v>0.1976656723022461</c:v>
                      </c:pt>
                      <c:pt idx="523">
                        <c:v>0.19860692977905275</c:v>
                      </c:pt>
                      <c:pt idx="524">
                        <c:v>0.19860692977905275</c:v>
                      </c:pt>
                      <c:pt idx="525">
                        <c:v>0.19954818725585938</c:v>
                      </c:pt>
                      <c:pt idx="526">
                        <c:v>0.19954818725585938</c:v>
                      </c:pt>
                      <c:pt idx="527">
                        <c:v>0.20048946380615235</c:v>
                      </c:pt>
                      <c:pt idx="528">
                        <c:v>0.20048946380615235</c:v>
                      </c:pt>
                      <c:pt idx="529">
                        <c:v>0.20048946380615235</c:v>
                      </c:pt>
                      <c:pt idx="530">
                        <c:v>0.201430721282959</c:v>
                      </c:pt>
                      <c:pt idx="531">
                        <c:v>0.201430721282959</c:v>
                      </c:pt>
                      <c:pt idx="532">
                        <c:v>0.20237199783325197</c:v>
                      </c:pt>
                      <c:pt idx="533">
                        <c:v>0.20237199783325197</c:v>
                      </c:pt>
                      <c:pt idx="534">
                        <c:v>0.20331325531005859</c:v>
                      </c:pt>
                      <c:pt idx="535">
                        <c:v>0.20331325531005859</c:v>
                      </c:pt>
                      <c:pt idx="536">
                        <c:v>0.20425451278686524</c:v>
                      </c:pt>
                      <c:pt idx="537">
                        <c:v>0.20425451278686524</c:v>
                      </c:pt>
                      <c:pt idx="538">
                        <c:v>0.20519578933715821</c:v>
                      </c:pt>
                      <c:pt idx="539">
                        <c:v>0.20519578933715821</c:v>
                      </c:pt>
                      <c:pt idx="540">
                        <c:v>0.20613704681396489</c:v>
                      </c:pt>
                      <c:pt idx="541">
                        <c:v>0.20613704681396489</c:v>
                      </c:pt>
                      <c:pt idx="542">
                        <c:v>0.20613704681396489</c:v>
                      </c:pt>
                      <c:pt idx="543">
                        <c:v>0.20707832336425785</c:v>
                      </c:pt>
                      <c:pt idx="544">
                        <c:v>0.20707832336425785</c:v>
                      </c:pt>
                      <c:pt idx="545">
                        <c:v>0.20801958084106445</c:v>
                      </c:pt>
                      <c:pt idx="546">
                        <c:v>0.20801958084106445</c:v>
                      </c:pt>
                      <c:pt idx="547">
                        <c:v>0.20801958084106445</c:v>
                      </c:pt>
                      <c:pt idx="548">
                        <c:v>0.20896083831787113</c:v>
                      </c:pt>
                      <c:pt idx="549">
                        <c:v>0.2099021148681641</c:v>
                      </c:pt>
                      <c:pt idx="550">
                        <c:v>0.2099021148681641</c:v>
                      </c:pt>
                      <c:pt idx="551">
                        <c:v>0.21084337234497072</c:v>
                      </c:pt>
                      <c:pt idx="552">
                        <c:v>0.21084337234497072</c:v>
                      </c:pt>
                      <c:pt idx="553">
                        <c:v>0.21084337234497072</c:v>
                      </c:pt>
                      <c:pt idx="554">
                        <c:v>0.21178464889526369</c:v>
                      </c:pt>
                      <c:pt idx="555">
                        <c:v>0.21272590637207034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'LIGHTWEIGHT 4'!$I$6:$I$561</c15:sqref>
                        </c15:formulaRef>
                      </c:ext>
                    </c:extLst>
                    <c:numCache>
                      <c:formatCode>0.00</c:formatCode>
                      <c:ptCount val="556"/>
                      <c:pt idx="0">
                        <c:v>3467.6605951230076</c:v>
                      </c:pt>
                      <c:pt idx="1">
                        <c:v>4728.6279570929428</c:v>
                      </c:pt>
                      <c:pt idx="2">
                        <c:v>5989.5953190628779</c:v>
                      </c:pt>
                      <c:pt idx="3">
                        <c:v>7250.5626810328131</c:v>
                      </c:pt>
                      <c:pt idx="4">
                        <c:v>8511.5300430027492</c:v>
                      </c:pt>
                      <c:pt idx="5">
                        <c:v>9772.4974049726843</c:v>
                      </c:pt>
                      <c:pt idx="6">
                        <c:v>11033.46546635399</c:v>
                      </c:pt>
                      <c:pt idx="7">
                        <c:v>12294.432128912555</c:v>
                      </c:pt>
                      <c:pt idx="8">
                        <c:v>13555.39949088249</c:v>
                      </c:pt>
                      <c:pt idx="9">
                        <c:v>14973.988997068565</c:v>
                      </c:pt>
                      <c:pt idx="10">
                        <c:v>16234.956359038501</c:v>
                      </c:pt>
                      <c:pt idx="11">
                        <c:v>17495.923721008436</c:v>
                      </c:pt>
                      <c:pt idx="12">
                        <c:v>18756.891082978371</c:v>
                      </c:pt>
                      <c:pt idx="13">
                        <c:v>20017.858444948306</c:v>
                      </c:pt>
                      <c:pt idx="14">
                        <c:v>21278.825806918241</c:v>
                      </c:pt>
                      <c:pt idx="15">
                        <c:v>22539.793168888176</c:v>
                      </c:pt>
                      <c:pt idx="16">
                        <c:v>23800.761929680855</c:v>
                      </c:pt>
                      <c:pt idx="17">
                        <c:v>25061.727892828047</c:v>
                      </c:pt>
                      <c:pt idx="18">
                        <c:v>26322.696653620726</c:v>
                      </c:pt>
                      <c:pt idx="19">
                        <c:v>27583.662616767917</c:v>
                      </c:pt>
                      <c:pt idx="20">
                        <c:v>28844.631377560596</c:v>
                      </c:pt>
                      <c:pt idx="21">
                        <c:v>30105.597340707787</c:v>
                      </c:pt>
                      <c:pt idx="22">
                        <c:v>31366.566101500466</c:v>
                      </c:pt>
                      <c:pt idx="23">
                        <c:v>32627.532064647661</c:v>
                      </c:pt>
                      <c:pt idx="24">
                        <c:v>33888.500825440336</c:v>
                      </c:pt>
                      <c:pt idx="25">
                        <c:v>35149.466788587531</c:v>
                      </c:pt>
                      <c:pt idx="26">
                        <c:v>36410.435549380207</c:v>
                      </c:pt>
                      <c:pt idx="27">
                        <c:v>37829.023656743542</c:v>
                      </c:pt>
                      <c:pt idx="28">
                        <c:v>38774.748129103937</c:v>
                      </c:pt>
                      <c:pt idx="29">
                        <c:v>40193.336236467272</c:v>
                      </c:pt>
                      <c:pt idx="30">
                        <c:v>41611.927141476088</c:v>
                      </c:pt>
                      <c:pt idx="31">
                        <c:v>42557.651613836482</c:v>
                      </c:pt>
                      <c:pt idx="32">
                        <c:v>43976.239721199818</c:v>
                      </c:pt>
                      <c:pt idx="33">
                        <c:v>45394.827828563153</c:v>
                      </c:pt>
                      <c:pt idx="34">
                        <c:v>46340.555098569035</c:v>
                      </c:pt>
                      <c:pt idx="35">
                        <c:v>47759.143205932363</c:v>
                      </c:pt>
                      <c:pt idx="36">
                        <c:v>49177.728515650218</c:v>
                      </c:pt>
                      <c:pt idx="37">
                        <c:v>50123.455785656093</c:v>
                      </c:pt>
                      <c:pt idx="38">
                        <c:v>51542.046690664916</c:v>
                      </c:pt>
                      <c:pt idx="39">
                        <c:v>52960.632000382764</c:v>
                      </c:pt>
                      <c:pt idx="40">
                        <c:v>53906.359270388646</c:v>
                      </c:pt>
                      <c:pt idx="41">
                        <c:v>55324.944580106494</c:v>
                      </c:pt>
                      <c:pt idx="42">
                        <c:v>56743.53548511531</c:v>
                      </c:pt>
                      <c:pt idx="43">
                        <c:v>57689.262755121192</c:v>
                      </c:pt>
                      <c:pt idx="44">
                        <c:v>59107.84806483904</c:v>
                      </c:pt>
                      <c:pt idx="45">
                        <c:v>60526.438969847863</c:v>
                      </c:pt>
                      <c:pt idx="46">
                        <c:v>61945.02427956571</c:v>
                      </c:pt>
                      <c:pt idx="47">
                        <c:v>63363.615184574526</c:v>
                      </c:pt>
                      <c:pt idx="48">
                        <c:v>64309.342454580408</c:v>
                      </c:pt>
                      <c:pt idx="49">
                        <c:v>65727.927764298263</c:v>
                      </c:pt>
                      <c:pt idx="50">
                        <c:v>67146.518669307072</c:v>
                      </c:pt>
                      <c:pt idx="51">
                        <c:v>68092.240344021993</c:v>
                      </c:pt>
                      <c:pt idx="52">
                        <c:v>69510.831249030802</c:v>
                      </c:pt>
                      <c:pt idx="53">
                        <c:v>70929.41655874865</c:v>
                      </c:pt>
                      <c:pt idx="54">
                        <c:v>71875.143828754532</c:v>
                      </c:pt>
                      <c:pt idx="55">
                        <c:v>73293.734733763355</c:v>
                      </c:pt>
                      <c:pt idx="56">
                        <c:v>74712.320043481202</c:v>
                      </c:pt>
                      <c:pt idx="57">
                        <c:v>75658.047313487084</c:v>
                      </c:pt>
                      <c:pt idx="58">
                        <c:v>77076.632623204932</c:v>
                      </c:pt>
                      <c:pt idx="59">
                        <c:v>78495.223528213755</c:v>
                      </c:pt>
                      <c:pt idx="60">
                        <c:v>79440.950798219637</c:v>
                      </c:pt>
                      <c:pt idx="61">
                        <c:v>80859.536107937485</c:v>
                      </c:pt>
                      <c:pt idx="62">
                        <c:v>82278.127012946294</c:v>
                      </c:pt>
                      <c:pt idx="63">
                        <c:v>83223.854282952176</c:v>
                      </c:pt>
                      <c:pt idx="64">
                        <c:v>84642.439592670024</c:v>
                      </c:pt>
                      <c:pt idx="65">
                        <c:v>86061.030497678847</c:v>
                      </c:pt>
                      <c:pt idx="66">
                        <c:v>87006.752172393753</c:v>
                      </c:pt>
                      <c:pt idx="67">
                        <c:v>88425.343077402576</c:v>
                      </c:pt>
                      <c:pt idx="68">
                        <c:v>89843.928387120424</c:v>
                      </c:pt>
                      <c:pt idx="69">
                        <c:v>90789.655657126306</c:v>
                      </c:pt>
                      <c:pt idx="70">
                        <c:v>92208.246562135129</c:v>
                      </c:pt>
                      <c:pt idx="71">
                        <c:v>93626.831871852977</c:v>
                      </c:pt>
                      <c:pt idx="72">
                        <c:v>94572.559141858859</c:v>
                      </c:pt>
                      <c:pt idx="73">
                        <c:v>95991.144451576707</c:v>
                      </c:pt>
                      <c:pt idx="74">
                        <c:v>97409.740951876491</c:v>
                      </c:pt>
                      <c:pt idx="75">
                        <c:v>98355.457031300437</c:v>
                      </c:pt>
                      <c:pt idx="76">
                        <c:v>99774.053531600221</c:v>
                      </c:pt>
                      <c:pt idx="77">
                        <c:v>101192.63884131807</c:v>
                      </c:pt>
                      <c:pt idx="78">
                        <c:v>102138.36611132395</c:v>
                      </c:pt>
                      <c:pt idx="79">
                        <c:v>103556.9514210418</c:v>
                      </c:pt>
                      <c:pt idx="80">
                        <c:v>104975.53673075965</c:v>
                      </c:pt>
                      <c:pt idx="81">
                        <c:v>105921.26400076553</c:v>
                      </c:pt>
                      <c:pt idx="82">
                        <c:v>107339.84931048338</c:v>
                      </c:pt>
                      <c:pt idx="83">
                        <c:v>108758.44581078316</c:v>
                      </c:pt>
                      <c:pt idx="84">
                        <c:v>110019.41177393036</c:v>
                      </c:pt>
                      <c:pt idx="85">
                        <c:v>111280.37773707755</c:v>
                      </c:pt>
                      <c:pt idx="86">
                        <c:v>112541.34370022475</c:v>
                      </c:pt>
                      <c:pt idx="87">
                        <c:v>113802.30966337194</c:v>
                      </c:pt>
                      <c:pt idx="88">
                        <c:v>115063.27562651913</c:v>
                      </c:pt>
                      <c:pt idx="89">
                        <c:v>116324.25278024827</c:v>
                      </c:pt>
                      <c:pt idx="90">
                        <c:v>117585.21874339545</c:v>
                      </c:pt>
                      <c:pt idx="91">
                        <c:v>118846.18470654266</c:v>
                      </c:pt>
                      <c:pt idx="92">
                        <c:v>120107.15066968984</c:v>
                      </c:pt>
                      <c:pt idx="93">
                        <c:v>121368.11663283703</c:v>
                      </c:pt>
                      <c:pt idx="94">
                        <c:v>122313.84390284291</c:v>
                      </c:pt>
                      <c:pt idx="95">
                        <c:v>123732.42921256076</c:v>
                      </c:pt>
                      <c:pt idx="96">
                        <c:v>124993.39517570796</c:v>
                      </c:pt>
                      <c:pt idx="97">
                        <c:v>126254.36113885515</c:v>
                      </c:pt>
                      <c:pt idx="98">
                        <c:v>127357.70775543169</c:v>
                      </c:pt>
                      <c:pt idx="99">
                        <c:v>128618.68490916082</c:v>
                      </c:pt>
                      <c:pt idx="100">
                        <c:v>129879.650872308</c:v>
                      </c:pt>
                      <c:pt idx="101">
                        <c:v>131298.23618202587</c:v>
                      </c:pt>
                      <c:pt idx="102">
                        <c:v>132559.20214517304</c:v>
                      </c:pt>
                      <c:pt idx="103">
                        <c:v>133662.54876174958</c:v>
                      </c:pt>
                      <c:pt idx="104">
                        <c:v>134923.51472489678</c:v>
                      </c:pt>
                      <c:pt idx="105">
                        <c:v>136184.48068804399</c:v>
                      </c:pt>
                      <c:pt idx="106">
                        <c:v>137445.44665119116</c:v>
                      </c:pt>
                      <c:pt idx="107">
                        <c:v>138706.42380492031</c:v>
                      </c:pt>
                      <c:pt idx="108">
                        <c:v>139967.38976806749</c:v>
                      </c:pt>
                      <c:pt idx="109">
                        <c:v>141228.35573121469</c:v>
                      </c:pt>
                      <c:pt idx="110">
                        <c:v>142489.32169436189</c:v>
                      </c:pt>
                      <c:pt idx="111">
                        <c:v>143750.28765750906</c:v>
                      </c:pt>
                      <c:pt idx="112">
                        <c:v>145011.25362065627</c:v>
                      </c:pt>
                      <c:pt idx="113">
                        <c:v>146272.21958380347</c:v>
                      </c:pt>
                      <c:pt idx="114">
                        <c:v>147690.81608410325</c:v>
                      </c:pt>
                      <c:pt idx="115">
                        <c:v>148794.16270067979</c:v>
                      </c:pt>
                      <c:pt idx="116">
                        <c:v>150055.12866382697</c:v>
                      </c:pt>
                      <c:pt idx="117">
                        <c:v>151316.09462697417</c:v>
                      </c:pt>
                      <c:pt idx="118">
                        <c:v>152577.06059012137</c:v>
                      </c:pt>
                      <c:pt idx="119">
                        <c:v>153995.6458998392</c:v>
                      </c:pt>
                      <c:pt idx="120">
                        <c:v>155098.99251641575</c:v>
                      </c:pt>
                      <c:pt idx="121">
                        <c:v>156359.95847956295</c:v>
                      </c:pt>
                      <c:pt idx="122">
                        <c:v>157620.93563329207</c:v>
                      </c:pt>
                      <c:pt idx="123">
                        <c:v>158881.90159643927</c:v>
                      </c:pt>
                      <c:pt idx="124">
                        <c:v>160142.86755958645</c:v>
                      </c:pt>
                      <c:pt idx="125">
                        <c:v>161561.45286930431</c:v>
                      </c:pt>
                      <c:pt idx="126">
                        <c:v>162822.41883245151</c:v>
                      </c:pt>
                      <c:pt idx="127">
                        <c:v>163925.76544902803</c:v>
                      </c:pt>
                      <c:pt idx="128">
                        <c:v>165344.36194932781</c:v>
                      </c:pt>
                      <c:pt idx="129">
                        <c:v>166605.32791247501</c:v>
                      </c:pt>
                      <c:pt idx="130">
                        <c:v>167866.29387562221</c:v>
                      </c:pt>
                      <c:pt idx="131">
                        <c:v>169127.25983876939</c:v>
                      </c:pt>
                      <c:pt idx="132">
                        <c:v>170388.22580191659</c:v>
                      </c:pt>
                      <c:pt idx="133">
                        <c:v>171649.19176506379</c:v>
                      </c:pt>
                      <c:pt idx="134">
                        <c:v>172910.15772821099</c:v>
                      </c:pt>
                      <c:pt idx="135">
                        <c:v>174171.12369135817</c:v>
                      </c:pt>
                      <c:pt idx="136">
                        <c:v>175432.10084508729</c:v>
                      </c:pt>
                      <c:pt idx="137">
                        <c:v>176693.06680823449</c:v>
                      </c:pt>
                      <c:pt idx="138">
                        <c:v>177954.0327713817</c:v>
                      </c:pt>
                      <c:pt idx="139">
                        <c:v>179214.9987345289</c:v>
                      </c:pt>
                      <c:pt idx="140">
                        <c:v>180475.96469767607</c:v>
                      </c:pt>
                      <c:pt idx="141">
                        <c:v>181736.93066082327</c:v>
                      </c:pt>
                      <c:pt idx="142">
                        <c:v>182997.89662397048</c:v>
                      </c:pt>
                      <c:pt idx="143">
                        <c:v>184258.8737776996</c:v>
                      </c:pt>
                      <c:pt idx="144">
                        <c:v>185519.83974084677</c:v>
                      </c:pt>
                      <c:pt idx="145">
                        <c:v>186780.80570399397</c:v>
                      </c:pt>
                      <c:pt idx="146">
                        <c:v>188041.77166714118</c:v>
                      </c:pt>
                      <c:pt idx="147">
                        <c:v>189302.7488208703</c:v>
                      </c:pt>
                      <c:pt idx="148">
                        <c:v>190563.70359343555</c:v>
                      </c:pt>
                      <c:pt idx="149">
                        <c:v>191824.68074716468</c:v>
                      </c:pt>
                      <c:pt idx="150">
                        <c:v>193085.63551972996</c:v>
                      </c:pt>
                      <c:pt idx="151">
                        <c:v>194346.61267345908</c:v>
                      </c:pt>
                      <c:pt idx="152">
                        <c:v>195607.56744602433</c:v>
                      </c:pt>
                      <c:pt idx="153">
                        <c:v>196868.54459975346</c:v>
                      </c:pt>
                      <c:pt idx="154">
                        <c:v>198129.49937231871</c:v>
                      </c:pt>
                      <c:pt idx="155">
                        <c:v>199390.47652604786</c:v>
                      </c:pt>
                      <c:pt idx="156">
                        <c:v>200651.45367977698</c:v>
                      </c:pt>
                      <c:pt idx="157">
                        <c:v>201912.40845234224</c:v>
                      </c:pt>
                      <c:pt idx="158">
                        <c:v>203173.38560607136</c:v>
                      </c:pt>
                      <c:pt idx="159">
                        <c:v>204434.34037863661</c:v>
                      </c:pt>
                      <c:pt idx="160">
                        <c:v>205695.31753236576</c:v>
                      </c:pt>
                      <c:pt idx="161">
                        <c:v>206956.27230493102</c:v>
                      </c:pt>
                      <c:pt idx="162">
                        <c:v>208217.24945866014</c:v>
                      </c:pt>
                      <c:pt idx="163">
                        <c:v>209478.22661238926</c:v>
                      </c:pt>
                      <c:pt idx="164">
                        <c:v>210739.18138495451</c:v>
                      </c:pt>
                      <c:pt idx="165">
                        <c:v>212000.15853868364</c:v>
                      </c:pt>
                      <c:pt idx="166">
                        <c:v>213261.11331124892</c:v>
                      </c:pt>
                      <c:pt idx="167">
                        <c:v>214522.09046497804</c:v>
                      </c:pt>
                      <c:pt idx="168">
                        <c:v>215783.04523754329</c:v>
                      </c:pt>
                      <c:pt idx="169">
                        <c:v>217044.02239127242</c:v>
                      </c:pt>
                      <c:pt idx="170">
                        <c:v>218304.99954500154</c:v>
                      </c:pt>
                      <c:pt idx="171">
                        <c:v>219565.95431756682</c:v>
                      </c:pt>
                      <c:pt idx="172">
                        <c:v>220826.93147129595</c:v>
                      </c:pt>
                      <c:pt idx="173">
                        <c:v>222087.8862438612</c:v>
                      </c:pt>
                      <c:pt idx="174">
                        <c:v>223348.86339759032</c:v>
                      </c:pt>
                      <c:pt idx="175">
                        <c:v>224609.81817015557</c:v>
                      </c:pt>
                      <c:pt idx="176">
                        <c:v>225870.79532388473</c:v>
                      </c:pt>
                      <c:pt idx="177">
                        <c:v>227131.77247761385</c:v>
                      </c:pt>
                      <c:pt idx="178">
                        <c:v>228392.7272501791</c:v>
                      </c:pt>
                      <c:pt idx="179">
                        <c:v>229653.70440390822</c:v>
                      </c:pt>
                      <c:pt idx="180">
                        <c:v>230914.65917647348</c:v>
                      </c:pt>
                      <c:pt idx="181">
                        <c:v>232175.63633020263</c:v>
                      </c:pt>
                      <c:pt idx="182">
                        <c:v>233436.59110276788</c:v>
                      </c:pt>
                      <c:pt idx="183">
                        <c:v>234697.568256497</c:v>
                      </c:pt>
                      <c:pt idx="184">
                        <c:v>235958.52302906226</c:v>
                      </c:pt>
                      <c:pt idx="185">
                        <c:v>237219.50018279138</c:v>
                      </c:pt>
                      <c:pt idx="186">
                        <c:v>238480.47733652053</c:v>
                      </c:pt>
                      <c:pt idx="187">
                        <c:v>239741.43210908578</c:v>
                      </c:pt>
                      <c:pt idx="188">
                        <c:v>241002.40926281491</c:v>
                      </c:pt>
                      <c:pt idx="189">
                        <c:v>242263.36403538016</c:v>
                      </c:pt>
                      <c:pt idx="190">
                        <c:v>243524.34118910928</c:v>
                      </c:pt>
                      <c:pt idx="191">
                        <c:v>244785.29596167454</c:v>
                      </c:pt>
                      <c:pt idx="192">
                        <c:v>246046.27311540369</c:v>
                      </c:pt>
                      <c:pt idx="193">
                        <c:v>247307.25026913281</c:v>
                      </c:pt>
                      <c:pt idx="194">
                        <c:v>248568.20504169806</c:v>
                      </c:pt>
                      <c:pt idx="195">
                        <c:v>249829.18219542719</c:v>
                      </c:pt>
                      <c:pt idx="196">
                        <c:v>251090.13696799244</c:v>
                      </c:pt>
                      <c:pt idx="197">
                        <c:v>252351.11412172159</c:v>
                      </c:pt>
                      <c:pt idx="198">
                        <c:v>253612.06889428684</c:v>
                      </c:pt>
                      <c:pt idx="199">
                        <c:v>254873.04604801597</c:v>
                      </c:pt>
                      <c:pt idx="200">
                        <c:v>256134.02320174509</c:v>
                      </c:pt>
                      <c:pt idx="201">
                        <c:v>257394.97797431034</c:v>
                      </c:pt>
                      <c:pt idx="202">
                        <c:v>258655.9551280395</c:v>
                      </c:pt>
                      <c:pt idx="203">
                        <c:v>259916.90990060475</c:v>
                      </c:pt>
                      <c:pt idx="204">
                        <c:v>261177.88705433387</c:v>
                      </c:pt>
                      <c:pt idx="205">
                        <c:v>262438.84182689915</c:v>
                      </c:pt>
                      <c:pt idx="206">
                        <c:v>263699.81898062828</c:v>
                      </c:pt>
                      <c:pt idx="207">
                        <c:v>264960.7961343574</c:v>
                      </c:pt>
                      <c:pt idx="208">
                        <c:v>266221.75090692262</c:v>
                      </c:pt>
                      <c:pt idx="209">
                        <c:v>267482.72806065175</c:v>
                      </c:pt>
                      <c:pt idx="210">
                        <c:v>268743.68283321703</c:v>
                      </c:pt>
                      <c:pt idx="211">
                        <c:v>270004.65998694615</c:v>
                      </c:pt>
                      <c:pt idx="212">
                        <c:v>271265.61475951143</c:v>
                      </c:pt>
                      <c:pt idx="213">
                        <c:v>272526.59191324055</c:v>
                      </c:pt>
                      <c:pt idx="214">
                        <c:v>273787.54668580578</c:v>
                      </c:pt>
                      <c:pt idx="215">
                        <c:v>275048.52383953496</c:v>
                      </c:pt>
                      <c:pt idx="216">
                        <c:v>276151.87045611144</c:v>
                      </c:pt>
                      <c:pt idx="217">
                        <c:v>277570.45576582931</c:v>
                      </c:pt>
                      <c:pt idx="218">
                        <c:v>278989.04107554717</c:v>
                      </c:pt>
                      <c:pt idx="219">
                        <c:v>279934.77953613497</c:v>
                      </c:pt>
                      <c:pt idx="220">
                        <c:v>281353.36484585283</c:v>
                      </c:pt>
                      <c:pt idx="221">
                        <c:v>282929.58069272328</c:v>
                      </c:pt>
                      <c:pt idx="222">
                        <c:v>284190.53546528856</c:v>
                      </c:pt>
                      <c:pt idx="223">
                        <c:v>285451.51261901768</c:v>
                      </c:pt>
                      <c:pt idx="224">
                        <c:v>286712.4673915829</c:v>
                      </c:pt>
                      <c:pt idx="225">
                        <c:v>287973.44454531203</c:v>
                      </c:pt>
                      <c:pt idx="226">
                        <c:v>289234.39931787731</c:v>
                      </c:pt>
                      <c:pt idx="227">
                        <c:v>290495.37647160643</c:v>
                      </c:pt>
                      <c:pt idx="228">
                        <c:v>291756.35362533556</c:v>
                      </c:pt>
                      <c:pt idx="229">
                        <c:v>292544.43916760694</c:v>
                      </c:pt>
                      <c:pt idx="230">
                        <c:v>294120.65501447738</c:v>
                      </c:pt>
                      <c:pt idx="231">
                        <c:v>295696.87086134782</c:v>
                      </c:pt>
                      <c:pt idx="232">
                        <c:v>296484.97878478304</c:v>
                      </c:pt>
                      <c:pt idx="233">
                        <c:v>298061.17225048959</c:v>
                      </c:pt>
                      <c:pt idx="234">
                        <c:v>299637.38809736003</c:v>
                      </c:pt>
                      <c:pt idx="235">
                        <c:v>300425.49602079525</c:v>
                      </c:pt>
                      <c:pt idx="236">
                        <c:v>302001.7118676657</c:v>
                      </c:pt>
                      <c:pt idx="237">
                        <c:v>303577.9053333723</c:v>
                      </c:pt>
                      <c:pt idx="238">
                        <c:v>304366.01325680752</c:v>
                      </c:pt>
                      <c:pt idx="239">
                        <c:v>305942.22910367796</c:v>
                      </c:pt>
                      <c:pt idx="240">
                        <c:v>307518.44495054841</c:v>
                      </c:pt>
                      <c:pt idx="241">
                        <c:v>308306.53049281973</c:v>
                      </c:pt>
                      <c:pt idx="242">
                        <c:v>310040.37687684275</c:v>
                      </c:pt>
                      <c:pt idx="243">
                        <c:v>311301.33164940804</c:v>
                      </c:pt>
                      <c:pt idx="244">
                        <c:v>312247.07010999584</c:v>
                      </c:pt>
                      <c:pt idx="245">
                        <c:v>313508.02488256112</c:v>
                      </c:pt>
                      <c:pt idx="246">
                        <c:v>314611.37149913766</c:v>
                      </c:pt>
                      <c:pt idx="247">
                        <c:v>315872.34865286679</c:v>
                      </c:pt>
                      <c:pt idx="248">
                        <c:v>317290.93396258459</c:v>
                      </c:pt>
                      <c:pt idx="249">
                        <c:v>318551.91111631377</c:v>
                      </c:pt>
                      <c:pt idx="250">
                        <c:v>319812.86588887899</c:v>
                      </c:pt>
                      <c:pt idx="251">
                        <c:v>321073.84304260812</c:v>
                      </c:pt>
                      <c:pt idx="252">
                        <c:v>322334.7978151734</c:v>
                      </c:pt>
                      <c:pt idx="253">
                        <c:v>323595.77496890252</c:v>
                      </c:pt>
                      <c:pt idx="254">
                        <c:v>324856.7297414678</c:v>
                      </c:pt>
                      <c:pt idx="255">
                        <c:v>326117.70689519693</c:v>
                      </c:pt>
                      <c:pt idx="256">
                        <c:v>327221.05351177347</c:v>
                      </c:pt>
                      <c:pt idx="257">
                        <c:v>328639.63882149127</c:v>
                      </c:pt>
                      <c:pt idx="258">
                        <c:v>329900.6159752204</c:v>
                      </c:pt>
                      <c:pt idx="259">
                        <c:v>331161.57074778568</c:v>
                      </c:pt>
                      <c:pt idx="260">
                        <c:v>332264.91736436222</c:v>
                      </c:pt>
                      <c:pt idx="261">
                        <c:v>333525.89451809134</c:v>
                      </c:pt>
                      <c:pt idx="262">
                        <c:v>335102.11036496179</c:v>
                      </c:pt>
                      <c:pt idx="263">
                        <c:v>336047.82644438575</c:v>
                      </c:pt>
                      <c:pt idx="264">
                        <c:v>337308.80359811487</c:v>
                      </c:pt>
                      <c:pt idx="265">
                        <c:v>338884.99706382141</c:v>
                      </c:pt>
                      <c:pt idx="266">
                        <c:v>339830.73552440922</c:v>
                      </c:pt>
                      <c:pt idx="267">
                        <c:v>341091.6902969745</c:v>
                      </c:pt>
                      <c:pt idx="268">
                        <c:v>342352.66745070362</c:v>
                      </c:pt>
                      <c:pt idx="269">
                        <c:v>343613.6222232689</c:v>
                      </c:pt>
                      <c:pt idx="270">
                        <c:v>344874.59937699803</c:v>
                      </c:pt>
                      <c:pt idx="271">
                        <c:v>346450.81522386847</c:v>
                      </c:pt>
                      <c:pt idx="272">
                        <c:v>347396.53130329243</c:v>
                      </c:pt>
                      <c:pt idx="273">
                        <c:v>348657.50845702155</c:v>
                      </c:pt>
                      <c:pt idx="274">
                        <c:v>350233.7019227281</c:v>
                      </c:pt>
                      <c:pt idx="275">
                        <c:v>351652.28723244596</c:v>
                      </c:pt>
                      <c:pt idx="276">
                        <c:v>352598.02569303376</c:v>
                      </c:pt>
                      <c:pt idx="277">
                        <c:v>354016.61100275163</c:v>
                      </c:pt>
                      <c:pt idx="278">
                        <c:v>355435.19631246949</c:v>
                      </c:pt>
                      <c:pt idx="279">
                        <c:v>356380.93477305729</c:v>
                      </c:pt>
                      <c:pt idx="280">
                        <c:v>357799.52008277515</c:v>
                      </c:pt>
                      <c:pt idx="281">
                        <c:v>359218.10539249302</c:v>
                      </c:pt>
                      <c:pt idx="282">
                        <c:v>360163.82147191692</c:v>
                      </c:pt>
                      <c:pt idx="283">
                        <c:v>361897.66785593994</c:v>
                      </c:pt>
                      <c:pt idx="284">
                        <c:v>363158.62262850523</c:v>
                      </c:pt>
                      <c:pt idx="285">
                        <c:v>364419.59978223435</c:v>
                      </c:pt>
                      <c:pt idx="286">
                        <c:v>365680.55455479963</c:v>
                      </c:pt>
                      <c:pt idx="287">
                        <c:v>366941.53170852875</c:v>
                      </c:pt>
                      <c:pt idx="288">
                        <c:v>368202.48648109398</c:v>
                      </c:pt>
                      <c:pt idx="289">
                        <c:v>369463.4636348231</c:v>
                      </c:pt>
                      <c:pt idx="290">
                        <c:v>370724.44078855228</c:v>
                      </c:pt>
                      <c:pt idx="291">
                        <c:v>371985.3955611175</c:v>
                      </c:pt>
                      <c:pt idx="292">
                        <c:v>373246.37271484663</c:v>
                      </c:pt>
                      <c:pt idx="293">
                        <c:v>374507.32748741191</c:v>
                      </c:pt>
                      <c:pt idx="294">
                        <c:v>375768.28225997713</c:v>
                      </c:pt>
                      <c:pt idx="295">
                        <c:v>377029.28179487016</c:v>
                      </c:pt>
                      <c:pt idx="296">
                        <c:v>377817.36733714154</c:v>
                      </c:pt>
                      <c:pt idx="297">
                        <c:v>379078.32210970676</c:v>
                      </c:pt>
                      <c:pt idx="298">
                        <c:v>380339.32164459978</c:v>
                      </c:pt>
                      <c:pt idx="299">
                        <c:v>381757.88457315374</c:v>
                      </c:pt>
                      <c:pt idx="300">
                        <c:v>383018.88410804677</c:v>
                      </c:pt>
                      <c:pt idx="301">
                        <c:v>384279.83888061199</c:v>
                      </c:pt>
                      <c:pt idx="302">
                        <c:v>385540.79365317727</c:v>
                      </c:pt>
                      <c:pt idx="303">
                        <c:v>386801.74842574249</c:v>
                      </c:pt>
                      <c:pt idx="304">
                        <c:v>388062.74796063552</c:v>
                      </c:pt>
                      <c:pt idx="305">
                        <c:v>389323.7027332008</c:v>
                      </c:pt>
                      <c:pt idx="306">
                        <c:v>390584.65750576602</c:v>
                      </c:pt>
                      <c:pt idx="307">
                        <c:v>391845.65704065905</c:v>
                      </c:pt>
                      <c:pt idx="308">
                        <c:v>393106.61181322427</c:v>
                      </c:pt>
                      <c:pt idx="309">
                        <c:v>394367.56658578955</c:v>
                      </c:pt>
                      <c:pt idx="310">
                        <c:v>395628.52135835483</c:v>
                      </c:pt>
                      <c:pt idx="311">
                        <c:v>397047.12904923654</c:v>
                      </c:pt>
                      <c:pt idx="312">
                        <c:v>397992.86750982434</c:v>
                      </c:pt>
                      <c:pt idx="313">
                        <c:v>399411.4304383783</c:v>
                      </c:pt>
                      <c:pt idx="314">
                        <c:v>400830.03812926007</c:v>
                      </c:pt>
                      <c:pt idx="315">
                        <c:v>401775.73182752013</c:v>
                      </c:pt>
                      <c:pt idx="316">
                        <c:v>403194.33951840183</c:v>
                      </c:pt>
                      <c:pt idx="317">
                        <c:v>404612.94720928353</c:v>
                      </c:pt>
                      <c:pt idx="318">
                        <c:v>405558.64090754365</c:v>
                      </c:pt>
                      <c:pt idx="319">
                        <c:v>406977.24859842536</c:v>
                      </c:pt>
                      <c:pt idx="320">
                        <c:v>408395.81152697932</c:v>
                      </c:pt>
                      <c:pt idx="321">
                        <c:v>409341.54998756712</c:v>
                      </c:pt>
                      <c:pt idx="322">
                        <c:v>410760.15767844889</c:v>
                      </c:pt>
                      <c:pt idx="323">
                        <c:v>412178.72060700285</c:v>
                      </c:pt>
                      <c:pt idx="324">
                        <c:v>413124.45906759065</c:v>
                      </c:pt>
                      <c:pt idx="325">
                        <c:v>414543.06675847241</c:v>
                      </c:pt>
                      <c:pt idx="326">
                        <c:v>415961.62968702638</c:v>
                      </c:pt>
                      <c:pt idx="327">
                        <c:v>416907.36814761418</c:v>
                      </c:pt>
                      <c:pt idx="328">
                        <c:v>418325.93107616814</c:v>
                      </c:pt>
                      <c:pt idx="329">
                        <c:v>419744.5387670499</c:v>
                      </c:pt>
                      <c:pt idx="330">
                        <c:v>420690.27722763771</c:v>
                      </c:pt>
                      <c:pt idx="331">
                        <c:v>422108.84015619167</c:v>
                      </c:pt>
                      <c:pt idx="332">
                        <c:v>423527.44784707337</c:v>
                      </c:pt>
                      <c:pt idx="333">
                        <c:v>424473.18630766124</c:v>
                      </c:pt>
                      <c:pt idx="334">
                        <c:v>425891.7492362152</c:v>
                      </c:pt>
                      <c:pt idx="335">
                        <c:v>427310.3569270969</c:v>
                      </c:pt>
                      <c:pt idx="336">
                        <c:v>428256.05062535696</c:v>
                      </c:pt>
                      <c:pt idx="337">
                        <c:v>429674.65831623873</c:v>
                      </c:pt>
                      <c:pt idx="338">
                        <c:v>431093.26600712043</c:v>
                      </c:pt>
                      <c:pt idx="339">
                        <c:v>432038.95970538049</c:v>
                      </c:pt>
                      <c:pt idx="340">
                        <c:v>433457.56739626219</c:v>
                      </c:pt>
                      <c:pt idx="341">
                        <c:v>434876.13032481621</c:v>
                      </c:pt>
                      <c:pt idx="342">
                        <c:v>435821.86878540402</c:v>
                      </c:pt>
                      <c:pt idx="343">
                        <c:v>437240.47647628572</c:v>
                      </c:pt>
                      <c:pt idx="344">
                        <c:v>438659.03940483974</c:v>
                      </c:pt>
                      <c:pt idx="345">
                        <c:v>439604.77786542755</c:v>
                      </c:pt>
                      <c:pt idx="346">
                        <c:v>441023.38555630925</c:v>
                      </c:pt>
                      <c:pt idx="347">
                        <c:v>442441.94848486321</c:v>
                      </c:pt>
                      <c:pt idx="348">
                        <c:v>443387.68694545107</c:v>
                      </c:pt>
                      <c:pt idx="349">
                        <c:v>444806.24987400504</c:v>
                      </c:pt>
                      <c:pt idx="350">
                        <c:v>446224.85756488674</c:v>
                      </c:pt>
                      <c:pt idx="351">
                        <c:v>447170.59602547454</c:v>
                      </c:pt>
                      <c:pt idx="352">
                        <c:v>448589.15895402856</c:v>
                      </c:pt>
                      <c:pt idx="353">
                        <c:v>450007.76664491027</c:v>
                      </c:pt>
                      <c:pt idx="354">
                        <c:v>450953.50510549807</c:v>
                      </c:pt>
                      <c:pt idx="355">
                        <c:v>452372.06803405203</c:v>
                      </c:pt>
                      <c:pt idx="356">
                        <c:v>453790.6757249338</c:v>
                      </c:pt>
                      <c:pt idx="357">
                        <c:v>454736.36942319386</c:v>
                      </c:pt>
                      <c:pt idx="358">
                        <c:v>455997.36895808682</c:v>
                      </c:pt>
                      <c:pt idx="359">
                        <c:v>457258.3237306521</c:v>
                      </c:pt>
                      <c:pt idx="360">
                        <c:v>458519.27850321739</c:v>
                      </c:pt>
                      <c:pt idx="361">
                        <c:v>459780.27803811035</c:v>
                      </c:pt>
                      <c:pt idx="362">
                        <c:v>461041.23281067563</c:v>
                      </c:pt>
                      <c:pt idx="363">
                        <c:v>462302.18758324086</c:v>
                      </c:pt>
                      <c:pt idx="364">
                        <c:v>463563.14235580614</c:v>
                      </c:pt>
                      <c:pt idx="365">
                        <c:v>464824.14189069916</c:v>
                      </c:pt>
                      <c:pt idx="366">
                        <c:v>466085.09666326438</c:v>
                      </c:pt>
                      <c:pt idx="367">
                        <c:v>467346.05143582966</c:v>
                      </c:pt>
                      <c:pt idx="368">
                        <c:v>468607.00620839489</c:v>
                      </c:pt>
                      <c:pt idx="369">
                        <c:v>469868.00574328791</c:v>
                      </c:pt>
                      <c:pt idx="370">
                        <c:v>471128.96051585319</c:v>
                      </c:pt>
                      <c:pt idx="371">
                        <c:v>472389.91528841842</c:v>
                      </c:pt>
                      <c:pt idx="372">
                        <c:v>473650.91482331144</c:v>
                      </c:pt>
                      <c:pt idx="373">
                        <c:v>474911.86959587666</c:v>
                      </c:pt>
                      <c:pt idx="374">
                        <c:v>476172.82436844194</c:v>
                      </c:pt>
                      <c:pt idx="375">
                        <c:v>477433.77914100722</c:v>
                      </c:pt>
                      <c:pt idx="376">
                        <c:v>478694.77867590019</c:v>
                      </c:pt>
                      <c:pt idx="377">
                        <c:v>479955.73344846547</c:v>
                      </c:pt>
                      <c:pt idx="378">
                        <c:v>481216.68822103069</c:v>
                      </c:pt>
                      <c:pt idx="379">
                        <c:v>482477.68775592372</c:v>
                      </c:pt>
                      <c:pt idx="380">
                        <c:v>483738.642528489</c:v>
                      </c:pt>
                      <c:pt idx="381">
                        <c:v>484999.59730105422</c:v>
                      </c:pt>
                      <c:pt idx="382">
                        <c:v>486260.5520736195</c:v>
                      </c:pt>
                      <c:pt idx="383">
                        <c:v>487521.55160851247</c:v>
                      </c:pt>
                      <c:pt idx="384">
                        <c:v>488782.50638107775</c:v>
                      </c:pt>
                      <c:pt idx="385">
                        <c:v>490043.46115364303</c:v>
                      </c:pt>
                      <c:pt idx="386">
                        <c:v>491304.460688536</c:v>
                      </c:pt>
                      <c:pt idx="387">
                        <c:v>492565.41546110128</c:v>
                      </c:pt>
                      <c:pt idx="388">
                        <c:v>493826.3702336665</c:v>
                      </c:pt>
                      <c:pt idx="389">
                        <c:v>495087.32500623178</c:v>
                      </c:pt>
                      <c:pt idx="390">
                        <c:v>496348.32454112481</c:v>
                      </c:pt>
                      <c:pt idx="391">
                        <c:v>497609.27931369003</c:v>
                      </c:pt>
                      <c:pt idx="392">
                        <c:v>498870.23408625531</c:v>
                      </c:pt>
                      <c:pt idx="393">
                        <c:v>500131.23362114828</c:v>
                      </c:pt>
                      <c:pt idx="394">
                        <c:v>501392.18839371356</c:v>
                      </c:pt>
                      <c:pt idx="395">
                        <c:v>502653.14316627884</c:v>
                      </c:pt>
                      <c:pt idx="396">
                        <c:v>503914.09793884406</c:v>
                      </c:pt>
                      <c:pt idx="397">
                        <c:v>505175.09747373709</c:v>
                      </c:pt>
                      <c:pt idx="398">
                        <c:v>506436.05224630231</c:v>
                      </c:pt>
                      <c:pt idx="399">
                        <c:v>507697.00701886759</c:v>
                      </c:pt>
                      <c:pt idx="400">
                        <c:v>508958.00655376056</c:v>
                      </c:pt>
                      <c:pt idx="401">
                        <c:v>510218.96132632584</c:v>
                      </c:pt>
                      <c:pt idx="402">
                        <c:v>511479.91609889112</c:v>
                      </c:pt>
                      <c:pt idx="403">
                        <c:v>512740.87087145634</c:v>
                      </c:pt>
                      <c:pt idx="404">
                        <c:v>514001.87040634936</c:v>
                      </c:pt>
                      <c:pt idx="405">
                        <c:v>515262.82517891459</c:v>
                      </c:pt>
                      <c:pt idx="406">
                        <c:v>516523.77995147987</c:v>
                      </c:pt>
                      <c:pt idx="407">
                        <c:v>517784.77948637289</c:v>
                      </c:pt>
                      <c:pt idx="408">
                        <c:v>519045.73425893812</c:v>
                      </c:pt>
                      <c:pt idx="409">
                        <c:v>520306.6890315034</c:v>
                      </c:pt>
                      <c:pt idx="410">
                        <c:v>521567.64380406862</c:v>
                      </c:pt>
                      <c:pt idx="411">
                        <c:v>522828.64333896164</c:v>
                      </c:pt>
                      <c:pt idx="412">
                        <c:v>524089.59811152692</c:v>
                      </c:pt>
                      <c:pt idx="413">
                        <c:v>525350.55288409221</c:v>
                      </c:pt>
                      <c:pt idx="414">
                        <c:v>526611.55241898517</c:v>
                      </c:pt>
                      <c:pt idx="415">
                        <c:v>527872.50719155045</c:v>
                      </c:pt>
                      <c:pt idx="416">
                        <c:v>529133.46196411573</c:v>
                      </c:pt>
                      <c:pt idx="417">
                        <c:v>530394.4167366809</c:v>
                      </c:pt>
                      <c:pt idx="418">
                        <c:v>531655.41627157398</c:v>
                      </c:pt>
                      <c:pt idx="419">
                        <c:v>532916.37104413914</c:v>
                      </c:pt>
                      <c:pt idx="420">
                        <c:v>534177.32581670443</c:v>
                      </c:pt>
                      <c:pt idx="421">
                        <c:v>535438.32535159751</c:v>
                      </c:pt>
                      <c:pt idx="422">
                        <c:v>536699.28012416267</c:v>
                      </c:pt>
                      <c:pt idx="423">
                        <c:v>537960.23489672795</c:v>
                      </c:pt>
                      <c:pt idx="424">
                        <c:v>539221.18966929324</c:v>
                      </c:pt>
                      <c:pt idx="425">
                        <c:v>540482.1892041862</c:v>
                      </c:pt>
                      <c:pt idx="426">
                        <c:v>541743.14397675148</c:v>
                      </c:pt>
                      <c:pt idx="427">
                        <c:v>543004.09874931676</c:v>
                      </c:pt>
                      <c:pt idx="428">
                        <c:v>544265.05352188204</c:v>
                      </c:pt>
                      <c:pt idx="429">
                        <c:v>545526.05305677501</c:v>
                      </c:pt>
                      <c:pt idx="430">
                        <c:v>546787.00782934029</c:v>
                      </c:pt>
                      <c:pt idx="431">
                        <c:v>548047.96260190546</c:v>
                      </c:pt>
                      <c:pt idx="432">
                        <c:v>549308.96213679854</c:v>
                      </c:pt>
                      <c:pt idx="433">
                        <c:v>550569.91690936382</c:v>
                      </c:pt>
                      <c:pt idx="434">
                        <c:v>551830.87168192898</c:v>
                      </c:pt>
                      <c:pt idx="435">
                        <c:v>553091.82645449426</c:v>
                      </c:pt>
                      <c:pt idx="436">
                        <c:v>554352.82598938723</c:v>
                      </c:pt>
                      <c:pt idx="437">
                        <c:v>555613.78076195251</c:v>
                      </c:pt>
                      <c:pt idx="438">
                        <c:v>556874.73553451779</c:v>
                      </c:pt>
                      <c:pt idx="439">
                        <c:v>558135.73506941076</c:v>
                      </c:pt>
                      <c:pt idx="440">
                        <c:v>559396.68984197604</c:v>
                      </c:pt>
                      <c:pt idx="441">
                        <c:v>560657.64461454132</c:v>
                      </c:pt>
                      <c:pt idx="442">
                        <c:v>561918.5993871066</c:v>
                      </c:pt>
                      <c:pt idx="443">
                        <c:v>563179.59892199957</c:v>
                      </c:pt>
                      <c:pt idx="444">
                        <c:v>564440.55369456485</c:v>
                      </c:pt>
                      <c:pt idx="445">
                        <c:v>565701.50846713013</c:v>
                      </c:pt>
                      <c:pt idx="446">
                        <c:v>566962.5080020231</c:v>
                      </c:pt>
                      <c:pt idx="447">
                        <c:v>568223.46277458838</c:v>
                      </c:pt>
                      <c:pt idx="448">
                        <c:v>569484.41754715366</c:v>
                      </c:pt>
                      <c:pt idx="449">
                        <c:v>570745.37231971882</c:v>
                      </c:pt>
                      <c:pt idx="450">
                        <c:v>572006.37185461191</c:v>
                      </c:pt>
                      <c:pt idx="451">
                        <c:v>573267.32662717707</c:v>
                      </c:pt>
                      <c:pt idx="452">
                        <c:v>574528.28139974235</c:v>
                      </c:pt>
                      <c:pt idx="453">
                        <c:v>575789.28093463543</c:v>
                      </c:pt>
                      <c:pt idx="454">
                        <c:v>577050.2357072006</c:v>
                      </c:pt>
                      <c:pt idx="455">
                        <c:v>578311.19047976588</c:v>
                      </c:pt>
                      <c:pt idx="456">
                        <c:v>579572.14525233116</c:v>
                      </c:pt>
                      <c:pt idx="457">
                        <c:v>580833.14478722413</c:v>
                      </c:pt>
                      <c:pt idx="458">
                        <c:v>582094.09955978941</c:v>
                      </c:pt>
                      <c:pt idx="459">
                        <c:v>583355.05433235469</c:v>
                      </c:pt>
                      <c:pt idx="460">
                        <c:v>584616.05386724765</c:v>
                      </c:pt>
                      <c:pt idx="461">
                        <c:v>585877.00863981294</c:v>
                      </c:pt>
                      <c:pt idx="462">
                        <c:v>587137.96341237822</c:v>
                      </c:pt>
                      <c:pt idx="463">
                        <c:v>588398.91818494338</c:v>
                      </c:pt>
                      <c:pt idx="464">
                        <c:v>589659.91771983646</c:v>
                      </c:pt>
                      <c:pt idx="465">
                        <c:v>590920.87249240174</c:v>
                      </c:pt>
                      <c:pt idx="466">
                        <c:v>592181.82726496691</c:v>
                      </c:pt>
                      <c:pt idx="467">
                        <c:v>593442.82679985999</c:v>
                      </c:pt>
                      <c:pt idx="468">
                        <c:v>594703.78157242516</c:v>
                      </c:pt>
                      <c:pt idx="469">
                        <c:v>595964.73634499044</c:v>
                      </c:pt>
                      <c:pt idx="470">
                        <c:v>597225.69111755572</c:v>
                      </c:pt>
                      <c:pt idx="471">
                        <c:v>598486.69065244868</c:v>
                      </c:pt>
                      <c:pt idx="472">
                        <c:v>599747.64542501396</c:v>
                      </c:pt>
                      <c:pt idx="473">
                        <c:v>601008.60019757925</c:v>
                      </c:pt>
                      <c:pt idx="474">
                        <c:v>602269.59973247221</c:v>
                      </c:pt>
                      <c:pt idx="475">
                        <c:v>603530.55450503749</c:v>
                      </c:pt>
                      <c:pt idx="476">
                        <c:v>604791.50927760277</c:v>
                      </c:pt>
                      <c:pt idx="477">
                        <c:v>606052.46405016806</c:v>
                      </c:pt>
                      <c:pt idx="478">
                        <c:v>607313.46358506102</c:v>
                      </c:pt>
                      <c:pt idx="479">
                        <c:v>608574.4183576263</c:v>
                      </c:pt>
                      <c:pt idx="480">
                        <c:v>610150.63420449675</c:v>
                      </c:pt>
                      <c:pt idx="481">
                        <c:v>611096.32790275675</c:v>
                      </c:pt>
                      <c:pt idx="482">
                        <c:v>612357.32743764983</c:v>
                      </c:pt>
                      <c:pt idx="483">
                        <c:v>613618.28221021499</c:v>
                      </c:pt>
                      <c:pt idx="484">
                        <c:v>614879.23698278028</c:v>
                      </c:pt>
                      <c:pt idx="485">
                        <c:v>616140.23651767336</c:v>
                      </c:pt>
                      <c:pt idx="486">
                        <c:v>617401.19129023852</c:v>
                      </c:pt>
                      <c:pt idx="487">
                        <c:v>618662.1460628038</c:v>
                      </c:pt>
                      <c:pt idx="488">
                        <c:v>619923.10083536908</c:v>
                      </c:pt>
                      <c:pt idx="489">
                        <c:v>621184.10037026205</c:v>
                      </c:pt>
                      <c:pt idx="490">
                        <c:v>622445.05514282733</c:v>
                      </c:pt>
                      <c:pt idx="491">
                        <c:v>623706.00991539261</c:v>
                      </c:pt>
                      <c:pt idx="492">
                        <c:v>624967.00945028558</c:v>
                      </c:pt>
                      <c:pt idx="493">
                        <c:v>626227.96422285086</c:v>
                      </c:pt>
                      <c:pt idx="494">
                        <c:v>627488.91899541614</c:v>
                      </c:pt>
                      <c:pt idx="495">
                        <c:v>628749.87376798142</c:v>
                      </c:pt>
                      <c:pt idx="496">
                        <c:v>630010.87330287439</c:v>
                      </c:pt>
                      <c:pt idx="497">
                        <c:v>631587.08914974483</c:v>
                      </c:pt>
                      <c:pt idx="498">
                        <c:v>632532.78284800483</c:v>
                      </c:pt>
                      <c:pt idx="499">
                        <c:v>633793.78238289792</c:v>
                      </c:pt>
                      <c:pt idx="500">
                        <c:v>635054.7371554632</c:v>
                      </c:pt>
                      <c:pt idx="501">
                        <c:v>636315.69192802836</c:v>
                      </c:pt>
                      <c:pt idx="502">
                        <c:v>637576.64670059364</c:v>
                      </c:pt>
                      <c:pt idx="503">
                        <c:v>638837.64623548661</c:v>
                      </c:pt>
                      <c:pt idx="504">
                        <c:v>640098.60100805189</c:v>
                      </c:pt>
                      <c:pt idx="505">
                        <c:v>641359.55578061717</c:v>
                      </c:pt>
                      <c:pt idx="506">
                        <c:v>642620.55531551014</c:v>
                      </c:pt>
                      <c:pt idx="507">
                        <c:v>643881.51008807542</c:v>
                      </c:pt>
                      <c:pt idx="508">
                        <c:v>645142.4648606407</c:v>
                      </c:pt>
                      <c:pt idx="509">
                        <c:v>646403.41963320598</c:v>
                      </c:pt>
                      <c:pt idx="510">
                        <c:v>647664.41916809895</c:v>
                      </c:pt>
                      <c:pt idx="511">
                        <c:v>648925.37394066423</c:v>
                      </c:pt>
                      <c:pt idx="512">
                        <c:v>650186.32871322951</c:v>
                      </c:pt>
                      <c:pt idx="513">
                        <c:v>651447.32824812247</c:v>
                      </c:pt>
                      <c:pt idx="514">
                        <c:v>652708.28302068776</c:v>
                      </c:pt>
                      <c:pt idx="515">
                        <c:v>653969.23779325292</c:v>
                      </c:pt>
                      <c:pt idx="516">
                        <c:v>655230.1925658182</c:v>
                      </c:pt>
                      <c:pt idx="517">
                        <c:v>656491.19210071128</c:v>
                      </c:pt>
                      <c:pt idx="518">
                        <c:v>657752.14687327645</c:v>
                      </c:pt>
                      <c:pt idx="519">
                        <c:v>659013.10164584173</c:v>
                      </c:pt>
                      <c:pt idx="520">
                        <c:v>660274.10118073469</c:v>
                      </c:pt>
                      <c:pt idx="521">
                        <c:v>661535.05595329998</c:v>
                      </c:pt>
                      <c:pt idx="522">
                        <c:v>662796.01072586526</c:v>
                      </c:pt>
                      <c:pt idx="523">
                        <c:v>664056.96549843054</c:v>
                      </c:pt>
                      <c:pt idx="524">
                        <c:v>665317.9650333235</c:v>
                      </c:pt>
                      <c:pt idx="525">
                        <c:v>666578.91980588879</c:v>
                      </c:pt>
                      <c:pt idx="526">
                        <c:v>667839.87457845407</c:v>
                      </c:pt>
                      <c:pt idx="527">
                        <c:v>669100.87411334703</c:v>
                      </c:pt>
                      <c:pt idx="528">
                        <c:v>670361.82888591231</c:v>
                      </c:pt>
                      <c:pt idx="529">
                        <c:v>671622.78365847759</c:v>
                      </c:pt>
                      <c:pt idx="530">
                        <c:v>672883.73843104276</c:v>
                      </c:pt>
                      <c:pt idx="531">
                        <c:v>674144.73796593584</c:v>
                      </c:pt>
                      <c:pt idx="532">
                        <c:v>675405.69273850112</c:v>
                      </c:pt>
                      <c:pt idx="533">
                        <c:v>676666.64751106629</c:v>
                      </c:pt>
                      <c:pt idx="534">
                        <c:v>677927.64704595937</c:v>
                      </c:pt>
                      <c:pt idx="535">
                        <c:v>679188.60181852453</c:v>
                      </c:pt>
                      <c:pt idx="536">
                        <c:v>680449.55659108981</c:v>
                      </c:pt>
                      <c:pt idx="537">
                        <c:v>681710.5113636551</c:v>
                      </c:pt>
                      <c:pt idx="538">
                        <c:v>682971.51089854806</c:v>
                      </c:pt>
                      <c:pt idx="539">
                        <c:v>684232.46567111334</c:v>
                      </c:pt>
                      <c:pt idx="540">
                        <c:v>685493.42044367862</c:v>
                      </c:pt>
                      <c:pt idx="541">
                        <c:v>686754.37521624391</c:v>
                      </c:pt>
                      <c:pt idx="542">
                        <c:v>688015.37475113687</c:v>
                      </c:pt>
                      <c:pt idx="543">
                        <c:v>689276.32952370215</c:v>
                      </c:pt>
                      <c:pt idx="544">
                        <c:v>690537.28429626743</c:v>
                      </c:pt>
                      <c:pt idx="545">
                        <c:v>691798.2838311604</c:v>
                      </c:pt>
                      <c:pt idx="546">
                        <c:v>693059.23860372568</c:v>
                      </c:pt>
                      <c:pt idx="547">
                        <c:v>694320.19337629096</c:v>
                      </c:pt>
                      <c:pt idx="548">
                        <c:v>695581.14814885613</c:v>
                      </c:pt>
                      <c:pt idx="549">
                        <c:v>696842.14768374921</c:v>
                      </c:pt>
                      <c:pt idx="550">
                        <c:v>698103.10245631437</c:v>
                      </c:pt>
                      <c:pt idx="551">
                        <c:v>699364.05722887965</c:v>
                      </c:pt>
                      <c:pt idx="552">
                        <c:v>700625.05676377274</c:v>
                      </c:pt>
                      <c:pt idx="553">
                        <c:v>701886.0115363379</c:v>
                      </c:pt>
                      <c:pt idx="554">
                        <c:v>703146.96630890318</c:v>
                      </c:pt>
                      <c:pt idx="555">
                        <c:v>704407.92108146846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EA69-4D2B-9A23-E0432722BB6F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v>LIGHTWEIGHT 5</c:v>
                </c:tx>
                <c:spPr>
                  <a:ln w="19050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'LIGHTWEIGHT 5'!$J$6:$J$562</c15:sqref>
                        </c15:formulaRef>
                      </c:ext>
                    </c:extLst>
                    <c:numCache>
                      <c:formatCode>0.0000</c:formatCode>
                      <c:ptCount val="557"/>
                      <c:pt idx="0">
                        <c:v>8.4713858366012584E-3</c:v>
                      </c:pt>
                      <c:pt idx="1">
                        <c:v>9.4126510620117215E-3</c:v>
                      </c:pt>
                      <c:pt idx="2">
                        <c:v>1.0353915691375733E-2</c:v>
                      </c:pt>
                      <c:pt idx="3">
                        <c:v>1.0353915691375733E-2</c:v>
                      </c:pt>
                      <c:pt idx="4">
                        <c:v>1.0353915691375733E-2</c:v>
                      </c:pt>
                      <c:pt idx="5">
                        <c:v>1.0353915691375733E-2</c:v>
                      </c:pt>
                      <c:pt idx="6">
                        <c:v>1.1295180320739746E-2</c:v>
                      </c:pt>
                      <c:pt idx="7">
                        <c:v>1.1295180320739746E-2</c:v>
                      </c:pt>
                      <c:pt idx="8">
                        <c:v>1.1295180320739746E-2</c:v>
                      </c:pt>
                      <c:pt idx="9">
                        <c:v>1.1295180320739746E-2</c:v>
                      </c:pt>
                      <c:pt idx="10">
                        <c:v>1.2236446142196657E-2</c:v>
                      </c:pt>
                      <c:pt idx="11">
                        <c:v>1.2236446142196657E-2</c:v>
                      </c:pt>
                      <c:pt idx="12">
                        <c:v>1.317771077156067E-2</c:v>
                      </c:pt>
                      <c:pt idx="13">
                        <c:v>1.317771077156067E-2</c:v>
                      </c:pt>
                      <c:pt idx="14">
                        <c:v>1.317771077156067E-2</c:v>
                      </c:pt>
                      <c:pt idx="15">
                        <c:v>1.4118976593017578E-2</c:v>
                      </c:pt>
                      <c:pt idx="16">
                        <c:v>1.4118976593017578E-2</c:v>
                      </c:pt>
                      <c:pt idx="17">
                        <c:v>1.5060241222381594E-2</c:v>
                      </c:pt>
                      <c:pt idx="18">
                        <c:v>1.5060241222381594E-2</c:v>
                      </c:pt>
                      <c:pt idx="19">
                        <c:v>1.6001505851745607E-2</c:v>
                      </c:pt>
                      <c:pt idx="20">
                        <c:v>1.6001505851745607E-2</c:v>
                      </c:pt>
                      <c:pt idx="21">
                        <c:v>1.6942771673202517E-2</c:v>
                      </c:pt>
                      <c:pt idx="22">
                        <c:v>1.6942771673202517E-2</c:v>
                      </c:pt>
                      <c:pt idx="23">
                        <c:v>1.6942771673202517E-2</c:v>
                      </c:pt>
                      <c:pt idx="24">
                        <c:v>1.7884036302566533E-2</c:v>
                      </c:pt>
                      <c:pt idx="25">
                        <c:v>1.7884036302566533E-2</c:v>
                      </c:pt>
                      <c:pt idx="26">
                        <c:v>1.8825302124023443E-2</c:v>
                      </c:pt>
                      <c:pt idx="27">
                        <c:v>1.8825302124023443E-2</c:v>
                      </c:pt>
                      <c:pt idx="28">
                        <c:v>1.8825302124023443E-2</c:v>
                      </c:pt>
                      <c:pt idx="29">
                        <c:v>1.9766566753387452E-2</c:v>
                      </c:pt>
                      <c:pt idx="30">
                        <c:v>1.9766566753387452E-2</c:v>
                      </c:pt>
                      <c:pt idx="31">
                        <c:v>1.9766566753387452E-2</c:v>
                      </c:pt>
                      <c:pt idx="32">
                        <c:v>2.0707831382751465E-2</c:v>
                      </c:pt>
                      <c:pt idx="33">
                        <c:v>2.0707831382751465E-2</c:v>
                      </c:pt>
                      <c:pt idx="34">
                        <c:v>2.1649096012115482E-2</c:v>
                      </c:pt>
                      <c:pt idx="35">
                        <c:v>2.1649096012115482E-2</c:v>
                      </c:pt>
                      <c:pt idx="36">
                        <c:v>2.1649096012115482E-2</c:v>
                      </c:pt>
                      <c:pt idx="37">
                        <c:v>2.2590360641479491E-2</c:v>
                      </c:pt>
                      <c:pt idx="38">
                        <c:v>2.2590360641479491E-2</c:v>
                      </c:pt>
                      <c:pt idx="39">
                        <c:v>2.2590360641479491E-2</c:v>
                      </c:pt>
                      <c:pt idx="40">
                        <c:v>2.2590360641479491E-2</c:v>
                      </c:pt>
                      <c:pt idx="41">
                        <c:v>2.3531627655029298E-2</c:v>
                      </c:pt>
                      <c:pt idx="42">
                        <c:v>2.3531627655029298E-2</c:v>
                      </c:pt>
                      <c:pt idx="43">
                        <c:v>2.3531627655029298E-2</c:v>
                      </c:pt>
                      <c:pt idx="44">
                        <c:v>2.4472892284393314E-2</c:v>
                      </c:pt>
                      <c:pt idx="45">
                        <c:v>2.4472892284393314E-2</c:v>
                      </c:pt>
                      <c:pt idx="46">
                        <c:v>2.4472892284393314E-2</c:v>
                      </c:pt>
                      <c:pt idx="47">
                        <c:v>2.5414156913757324E-2</c:v>
                      </c:pt>
                      <c:pt idx="48">
                        <c:v>2.5414156913757324E-2</c:v>
                      </c:pt>
                      <c:pt idx="49">
                        <c:v>2.5414156913757324E-2</c:v>
                      </c:pt>
                      <c:pt idx="50">
                        <c:v>2.635542154312134E-2</c:v>
                      </c:pt>
                      <c:pt idx="51">
                        <c:v>2.635542154312134E-2</c:v>
                      </c:pt>
                      <c:pt idx="52">
                        <c:v>2.7296686172485353E-2</c:v>
                      </c:pt>
                      <c:pt idx="53">
                        <c:v>2.7296686172485353E-2</c:v>
                      </c:pt>
                      <c:pt idx="54">
                        <c:v>2.7296686172485353E-2</c:v>
                      </c:pt>
                      <c:pt idx="55">
                        <c:v>2.7296686172485353E-2</c:v>
                      </c:pt>
                      <c:pt idx="56">
                        <c:v>2.8237953186035156E-2</c:v>
                      </c:pt>
                      <c:pt idx="57">
                        <c:v>2.8237953186035156E-2</c:v>
                      </c:pt>
                      <c:pt idx="58">
                        <c:v>2.8237953186035156E-2</c:v>
                      </c:pt>
                      <c:pt idx="59">
                        <c:v>2.9179217815399172E-2</c:v>
                      </c:pt>
                      <c:pt idx="60">
                        <c:v>2.9179217815399172E-2</c:v>
                      </c:pt>
                      <c:pt idx="61">
                        <c:v>3.0120482444763189E-2</c:v>
                      </c:pt>
                      <c:pt idx="62">
                        <c:v>3.0120482444763189E-2</c:v>
                      </c:pt>
                      <c:pt idx="63">
                        <c:v>3.0120482444763189E-2</c:v>
                      </c:pt>
                      <c:pt idx="64">
                        <c:v>3.1061747074127198E-2</c:v>
                      </c:pt>
                      <c:pt idx="65">
                        <c:v>3.1061747074127198E-2</c:v>
                      </c:pt>
                      <c:pt idx="66">
                        <c:v>3.2003011703491215E-2</c:v>
                      </c:pt>
                      <c:pt idx="67">
                        <c:v>3.2003011703491215E-2</c:v>
                      </c:pt>
                      <c:pt idx="68">
                        <c:v>3.2944278717041017E-2</c:v>
                      </c:pt>
                      <c:pt idx="69">
                        <c:v>3.2003011703491215E-2</c:v>
                      </c:pt>
                      <c:pt idx="70">
                        <c:v>3.2944278717041017E-2</c:v>
                      </c:pt>
                      <c:pt idx="71">
                        <c:v>3.2944278717041017E-2</c:v>
                      </c:pt>
                      <c:pt idx="72">
                        <c:v>3.3885543346405034E-2</c:v>
                      </c:pt>
                      <c:pt idx="73">
                        <c:v>3.3885543346405034E-2</c:v>
                      </c:pt>
                      <c:pt idx="74">
                        <c:v>3.482680797576905E-2</c:v>
                      </c:pt>
                      <c:pt idx="75">
                        <c:v>3.482680797576905E-2</c:v>
                      </c:pt>
                      <c:pt idx="76">
                        <c:v>3.5768072605133067E-2</c:v>
                      </c:pt>
                      <c:pt idx="77">
                        <c:v>3.5768072605133067E-2</c:v>
                      </c:pt>
                      <c:pt idx="78">
                        <c:v>3.5768072605133067E-2</c:v>
                      </c:pt>
                      <c:pt idx="79">
                        <c:v>3.6709337234497069E-2</c:v>
                      </c:pt>
                      <c:pt idx="80">
                        <c:v>3.6709337234497069E-2</c:v>
                      </c:pt>
                      <c:pt idx="81">
                        <c:v>3.7650604248046886E-2</c:v>
                      </c:pt>
                      <c:pt idx="82">
                        <c:v>3.7650604248046886E-2</c:v>
                      </c:pt>
                      <c:pt idx="83">
                        <c:v>3.7650604248046886E-2</c:v>
                      </c:pt>
                      <c:pt idx="84">
                        <c:v>3.8591868877410888E-2</c:v>
                      </c:pt>
                      <c:pt idx="85">
                        <c:v>3.8591868877410888E-2</c:v>
                      </c:pt>
                      <c:pt idx="86">
                        <c:v>3.9533133506774905E-2</c:v>
                      </c:pt>
                      <c:pt idx="87">
                        <c:v>3.9533133506774905E-2</c:v>
                      </c:pt>
                      <c:pt idx="88">
                        <c:v>3.9533133506774905E-2</c:v>
                      </c:pt>
                      <c:pt idx="89">
                        <c:v>4.0474400520324708E-2</c:v>
                      </c:pt>
                      <c:pt idx="90">
                        <c:v>4.0474400520324708E-2</c:v>
                      </c:pt>
                      <c:pt idx="91">
                        <c:v>4.1415662765502931E-2</c:v>
                      </c:pt>
                      <c:pt idx="92">
                        <c:v>4.1415662765502931E-2</c:v>
                      </c:pt>
                      <c:pt idx="93">
                        <c:v>4.1415662765502931E-2</c:v>
                      </c:pt>
                      <c:pt idx="94">
                        <c:v>4.2356929779052734E-2</c:v>
                      </c:pt>
                      <c:pt idx="95">
                        <c:v>4.2356929779052734E-2</c:v>
                      </c:pt>
                      <c:pt idx="96">
                        <c:v>4.3298192024230964E-2</c:v>
                      </c:pt>
                      <c:pt idx="97">
                        <c:v>4.3298192024230964E-2</c:v>
                      </c:pt>
                      <c:pt idx="98">
                        <c:v>4.3298192024230964E-2</c:v>
                      </c:pt>
                      <c:pt idx="99">
                        <c:v>4.4239459037780766E-2</c:v>
                      </c:pt>
                      <c:pt idx="100">
                        <c:v>4.4239459037780766E-2</c:v>
                      </c:pt>
                      <c:pt idx="101">
                        <c:v>4.4239459037780766E-2</c:v>
                      </c:pt>
                      <c:pt idx="102">
                        <c:v>4.5180721282958983E-2</c:v>
                      </c:pt>
                      <c:pt idx="103">
                        <c:v>4.5180721282958983E-2</c:v>
                      </c:pt>
                      <c:pt idx="104">
                        <c:v>4.6121988296508799E-2</c:v>
                      </c:pt>
                      <c:pt idx="105">
                        <c:v>4.6121988296508799E-2</c:v>
                      </c:pt>
                      <c:pt idx="106">
                        <c:v>4.6121988296508799E-2</c:v>
                      </c:pt>
                      <c:pt idx="107">
                        <c:v>4.6121988296508799E-2</c:v>
                      </c:pt>
                      <c:pt idx="108">
                        <c:v>4.7063255310058595E-2</c:v>
                      </c:pt>
                      <c:pt idx="109">
                        <c:v>4.7063255310058595E-2</c:v>
                      </c:pt>
                      <c:pt idx="110">
                        <c:v>4.8004517555236825E-2</c:v>
                      </c:pt>
                      <c:pt idx="111">
                        <c:v>4.8004517555236825E-2</c:v>
                      </c:pt>
                      <c:pt idx="112">
                        <c:v>4.8004517555236825E-2</c:v>
                      </c:pt>
                      <c:pt idx="113">
                        <c:v>4.8945784568786628E-2</c:v>
                      </c:pt>
                      <c:pt idx="114">
                        <c:v>4.8945784568786628E-2</c:v>
                      </c:pt>
                      <c:pt idx="115">
                        <c:v>4.8945784568786628E-2</c:v>
                      </c:pt>
                      <c:pt idx="116">
                        <c:v>4.9887046813964844E-2</c:v>
                      </c:pt>
                      <c:pt idx="117">
                        <c:v>4.9887046813964844E-2</c:v>
                      </c:pt>
                      <c:pt idx="118">
                        <c:v>4.9887046813964844E-2</c:v>
                      </c:pt>
                      <c:pt idx="119">
                        <c:v>4.9887046813964844E-2</c:v>
                      </c:pt>
                      <c:pt idx="120">
                        <c:v>5.0828313827514647E-2</c:v>
                      </c:pt>
                      <c:pt idx="121">
                        <c:v>5.1769580841064464E-2</c:v>
                      </c:pt>
                      <c:pt idx="122">
                        <c:v>5.271084308624268E-2</c:v>
                      </c:pt>
                      <c:pt idx="123">
                        <c:v>5.1769580841064464E-2</c:v>
                      </c:pt>
                      <c:pt idx="124">
                        <c:v>5.271084308624268E-2</c:v>
                      </c:pt>
                      <c:pt idx="125">
                        <c:v>5.271084308624268E-2</c:v>
                      </c:pt>
                      <c:pt idx="126">
                        <c:v>5.3652110099792483E-2</c:v>
                      </c:pt>
                      <c:pt idx="127">
                        <c:v>5.271084308624268E-2</c:v>
                      </c:pt>
                      <c:pt idx="128">
                        <c:v>5.3652110099792483E-2</c:v>
                      </c:pt>
                      <c:pt idx="129">
                        <c:v>5.3652110099792483E-2</c:v>
                      </c:pt>
                      <c:pt idx="130">
                        <c:v>5.4593372344970706E-2</c:v>
                      </c:pt>
                      <c:pt idx="131">
                        <c:v>5.4593372344970706E-2</c:v>
                      </c:pt>
                      <c:pt idx="132">
                        <c:v>5.4593372344970706E-2</c:v>
                      </c:pt>
                      <c:pt idx="133">
                        <c:v>5.5534639358520509E-2</c:v>
                      </c:pt>
                      <c:pt idx="134">
                        <c:v>5.5534639358520509E-2</c:v>
                      </c:pt>
                      <c:pt idx="135">
                        <c:v>5.5534639358520509E-2</c:v>
                      </c:pt>
                      <c:pt idx="136">
                        <c:v>5.6475906372070311E-2</c:v>
                      </c:pt>
                      <c:pt idx="137">
                        <c:v>5.6475906372070311E-2</c:v>
                      </c:pt>
                      <c:pt idx="138">
                        <c:v>5.7417168617248542E-2</c:v>
                      </c:pt>
                      <c:pt idx="139">
                        <c:v>5.7417168617248542E-2</c:v>
                      </c:pt>
                      <c:pt idx="140">
                        <c:v>5.7417168617248542E-2</c:v>
                      </c:pt>
                      <c:pt idx="141">
                        <c:v>5.8358435630798344E-2</c:v>
                      </c:pt>
                      <c:pt idx="142">
                        <c:v>5.8358435630798344E-2</c:v>
                      </c:pt>
                      <c:pt idx="143">
                        <c:v>5.8358435630798344E-2</c:v>
                      </c:pt>
                      <c:pt idx="144">
                        <c:v>5.9299697875976561E-2</c:v>
                      </c:pt>
                      <c:pt idx="145">
                        <c:v>5.9299697875976561E-2</c:v>
                      </c:pt>
                      <c:pt idx="146">
                        <c:v>6.0240964889526377E-2</c:v>
                      </c:pt>
                      <c:pt idx="147">
                        <c:v>6.0240964889526377E-2</c:v>
                      </c:pt>
                      <c:pt idx="148">
                        <c:v>6.118223190307618E-2</c:v>
                      </c:pt>
                      <c:pt idx="149">
                        <c:v>6.118223190307618E-2</c:v>
                      </c:pt>
                      <c:pt idx="150">
                        <c:v>6.118223190307618E-2</c:v>
                      </c:pt>
                      <c:pt idx="151">
                        <c:v>6.2123494148254396E-2</c:v>
                      </c:pt>
                      <c:pt idx="152">
                        <c:v>6.2123494148254396E-2</c:v>
                      </c:pt>
                      <c:pt idx="153">
                        <c:v>6.306476116180422E-2</c:v>
                      </c:pt>
                      <c:pt idx="154">
                        <c:v>6.306476116180422E-2</c:v>
                      </c:pt>
                      <c:pt idx="155">
                        <c:v>6.306476116180422E-2</c:v>
                      </c:pt>
                      <c:pt idx="156">
                        <c:v>6.4006023406982429E-2</c:v>
                      </c:pt>
                      <c:pt idx="157">
                        <c:v>6.4006023406982429E-2</c:v>
                      </c:pt>
                      <c:pt idx="158">
                        <c:v>6.4006023406982429E-2</c:v>
                      </c:pt>
                      <c:pt idx="159">
                        <c:v>6.4947290420532225E-2</c:v>
                      </c:pt>
                      <c:pt idx="160">
                        <c:v>6.4947290420532225E-2</c:v>
                      </c:pt>
                      <c:pt idx="161">
                        <c:v>6.4947290420532225E-2</c:v>
                      </c:pt>
                      <c:pt idx="162">
                        <c:v>6.5888557434082035E-2</c:v>
                      </c:pt>
                      <c:pt idx="163">
                        <c:v>6.5888557434082035E-2</c:v>
                      </c:pt>
                      <c:pt idx="164">
                        <c:v>6.6829819679260258E-2</c:v>
                      </c:pt>
                      <c:pt idx="165">
                        <c:v>6.6829819679260258E-2</c:v>
                      </c:pt>
                      <c:pt idx="166">
                        <c:v>6.6829819679260258E-2</c:v>
                      </c:pt>
                      <c:pt idx="167">
                        <c:v>6.6829819679260258E-2</c:v>
                      </c:pt>
                      <c:pt idx="168">
                        <c:v>6.7771086692810067E-2</c:v>
                      </c:pt>
                      <c:pt idx="169">
                        <c:v>6.7771086692810067E-2</c:v>
                      </c:pt>
                      <c:pt idx="170">
                        <c:v>6.8712348937988277E-2</c:v>
                      </c:pt>
                      <c:pt idx="171">
                        <c:v>6.8712348937988277E-2</c:v>
                      </c:pt>
                      <c:pt idx="172">
                        <c:v>6.8712348937988277E-2</c:v>
                      </c:pt>
                      <c:pt idx="173">
                        <c:v>6.96536159515381E-2</c:v>
                      </c:pt>
                      <c:pt idx="174">
                        <c:v>6.96536159515381E-2</c:v>
                      </c:pt>
                      <c:pt idx="175">
                        <c:v>6.96536159515381E-2</c:v>
                      </c:pt>
                      <c:pt idx="176">
                        <c:v>7.0594882965087896E-2</c:v>
                      </c:pt>
                      <c:pt idx="177">
                        <c:v>7.0594882965087896E-2</c:v>
                      </c:pt>
                      <c:pt idx="178">
                        <c:v>7.1536145210266133E-2</c:v>
                      </c:pt>
                      <c:pt idx="179">
                        <c:v>7.1536145210266133E-2</c:v>
                      </c:pt>
                      <c:pt idx="180">
                        <c:v>7.1536145210266133E-2</c:v>
                      </c:pt>
                      <c:pt idx="181">
                        <c:v>7.1536145210266133E-2</c:v>
                      </c:pt>
                      <c:pt idx="182">
                        <c:v>7.1536145210266133E-2</c:v>
                      </c:pt>
                      <c:pt idx="183">
                        <c:v>7.2477412223815915E-2</c:v>
                      </c:pt>
                      <c:pt idx="184">
                        <c:v>7.2477412223815915E-2</c:v>
                      </c:pt>
                      <c:pt idx="185">
                        <c:v>7.3418674468994138E-2</c:v>
                      </c:pt>
                      <c:pt idx="186">
                        <c:v>7.3418674468994138E-2</c:v>
                      </c:pt>
                      <c:pt idx="187">
                        <c:v>7.3418674468994138E-2</c:v>
                      </c:pt>
                      <c:pt idx="188">
                        <c:v>7.4359941482543948E-2</c:v>
                      </c:pt>
                      <c:pt idx="189">
                        <c:v>7.4359941482543948E-2</c:v>
                      </c:pt>
                      <c:pt idx="190">
                        <c:v>7.5301208496093772E-2</c:v>
                      </c:pt>
                      <c:pt idx="191">
                        <c:v>7.5301208496093772E-2</c:v>
                      </c:pt>
                      <c:pt idx="192">
                        <c:v>7.6242470741271981E-2</c:v>
                      </c:pt>
                      <c:pt idx="193">
                        <c:v>7.6242470741271981E-2</c:v>
                      </c:pt>
                      <c:pt idx="194">
                        <c:v>7.6242470741271981E-2</c:v>
                      </c:pt>
                      <c:pt idx="195">
                        <c:v>7.6242470741271981E-2</c:v>
                      </c:pt>
                      <c:pt idx="196">
                        <c:v>7.7183737754821777E-2</c:v>
                      </c:pt>
                      <c:pt idx="197">
                        <c:v>7.7183737754821777E-2</c:v>
                      </c:pt>
                      <c:pt idx="198">
                        <c:v>7.8125000000000014E-2</c:v>
                      </c:pt>
                      <c:pt idx="199">
                        <c:v>7.8125000000000014E-2</c:v>
                      </c:pt>
                      <c:pt idx="200">
                        <c:v>7.8125000000000014E-2</c:v>
                      </c:pt>
                      <c:pt idx="201">
                        <c:v>7.906626701354981E-2</c:v>
                      </c:pt>
                      <c:pt idx="202">
                        <c:v>7.906626701354981E-2</c:v>
                      </c:pt>
                      <c:pt idx="203">
                        <c:v>7.906626701354981E-2</c:v>
                      </c:pt>
                      <c:pt idx="204">
                        <c:v>8.0007534027099619E-2</c:v>
                      </c:pt>
                      <c:pt idx="205">
                        <c:v>8.0007534027099619E-2</c:v>
                      </c:pt>
                      <c:pt idx="206">
                        <c:v>8.0948801040649415E-2</c:v>
                      </c:pt>
                      <c:pt idx="207">
                        <c:v>8.0948801040649415E-2</c:v>
                      </c:pt>
                      <c:pt idx="208">
                        <c:v>8.0948801040649415E-2</c:v>
                      </c:pt>
                      <c:pt idx="209">
                        <c:v>8.1890058517456052E-2</c:v>
                      </c:pt>
                      <c:pt idx="210">
                        <c:v>8.1890058517456052E-2</c:v>
                      </c:pt>
                      <c:pt idx="211">
                        <c:v>8.1890058517456052E-2</c:v>
                      </c:pt>
                      <c:pt idx="212">
                        <c:v>8.2831325531005862E-2</c:v>
                      </c:pt>
                      <c:pt idx="213">
                        <c:v>8.2831325531005862E-2</c:v>
                      </c:pt>
                      <c:pt idx="214">
                        <c:v>8.3772592544555685E-2</c:v>
                      </c:pt>
                      <c:pt idx="215">
                        <c:v>8.3772592544555685E-2</c:v>
                      </c:pt>
                      <c:pt idx="216">
                        <c:v>8.3772592544555685E-2</c:v>
                      </c:pt>
                      <c:pt idx="217">
                        <c:v>8.4713859558105467E-2</c:v>
                      </c:pt>
                      <c:pt idx="218">
                        <c:v>8.4713859558105467E-2</c:v>
                      </c:pt>
                      <c:pt idx="219">
                        <c:v>8.4713859558105467E-2</c:v>
                      </c:pt>
                      <c:pt idx="220">
                        <c:v>8.5655126571655291E-2</c:v>
                      </c:pt>
                      <c:pt idx="221">
                        <c:v>8.5655126571655291E-2</c:v>
                      </c:pt>
                      <c:pt idx="222">
                        <c:v>8.5655126571655291E-2</c:v>
                      </c:pt>
                      <c:pt idx="223">
                        <c:v>8.6596384048461927E-2</c:v>
                      </c:pt>
                      <c:pt idx="224">
                        <c:v>8.7537651062011723E-2</c:v>
                      </c:pt>
                      <c:pt idx="225">
                        <c:v>8.7537651062011723E-2</c:v>
                      </c:pt>
                      <c:pt idx="226">
                        <c:v>8.7537651062011723E-2</c:v>
                      </c:pt>
                      <c:pt idx="227">
                        <c:v>8.8478918075561533E-2</c:v>
                      </c:pt>
                      <c:pt idx="228">
                        <c:v>8.8478918075561533E-2</c:v>
                      </c:pt>
                      <c:pt idx="229">
                        <c:v>8.8478918075561533E-2</c:v>
                      </c:pt>
                      <c:pt idx="230">
                        <c:v>8.9420185089111329E-2</c:v>
                      </c:pt>
                      <c:pt idx="231">
                        <c:v>8.9420185089111329E-2</c:v>
                      </c:pt>
                      <c:pt idx="232">
                        <c:v>9.0361442565917965E-2</c:v>
                      </c:pt>
                      <c:pt idx="233">
                        <c:v>9.0361442565917965E-2</c:v>
                      </c:pt>
                      <c:pt idx="234">
                        <c:v>9.0361442565917965E-2</c:v>
                      </c:pt>
                      <c:pt idx="235">
                        <c:v>9.1302709579467775E-2</c:v>
                      </c:pt>
                      <c:pt idx="236">
                        <c:v>9.1302709579467775E-2</c:v>
                      </c:pt>
                      <c:pt idx="237">
                        <c:v>9.1302709579467775E-2</c:v>
                      </c:pt>
                      <c:pt idx="238">
                        <c:v>9.2243976593017599E-2</c:v>
                      </c:pt>
                      <c:pt idx="239">
                        <c:v>9.2243976593017599E-2</c:v>
                      </c:pt>
                      <c:pt idx="240">
                        <c:v>9.3185243606567381E-2</c:v>
                      </c:pt>
                      <c:pt idx="241">
                        <c:v>9.3185243606567381E-2</c:v>
                      </c:pt>
                      <c:pt idx="242">
                        <c:v>9.412651062011719E-2</c:v>
                      </c:pt>
                      <c:pt idx="243">
                        <c:v>9.412651062011719E-2</c:v>
                      </c:pt>
                      <c:pt idx="244">
                        <c:v>9.412651062011719E-2</c:v>
                      </c:pt>
                      <c:pt idx="245">
                        <c:v>9.5067768096923827E-2</c:v>
                      </c:pt>
                      <c:pt idx="246">
                        <c:v>9.5067768096923827E-2</c:v>
                      </c:pt>
                      <c:pt idx="247">
                        <c:v>9.6009035110473651E-2</c:v>
                      </c:pt>
                      <c:pt idx="248">
                        <c:v>9.6009035110473651E-2</c:v>
                      </c:pt>
                      <c:pt idx="249">
                        <c:v>9.6009035110473651E-2</c:v>
                      </c:pt>
                      <c:pt idx="250">
                        <c:v>9.6950302124023446E-2</c:v>
                      </c:pt>
                      <c:pt idx="251">
                        <c:v>9.6950302124023446E-2</c:v>
                      </c:pt>
                      <c:pt idx="252">
                        <c:v>9.7891569137573256E-2</c:v>
                      </c:pt>
                      <c:pt idx="253">
                        <c:v>9.7891569137573256E-2</c:v>
                      </c:pt>
                      <c:pt idx="254">
                        <c:v>9.7891569137573256E-2</c:v>
                      </c:pt>
                      <c:pt idx="255">
                        <c:v>9.8832836151123052E-2</c:v>
                      </c:pt>
                      <c:pt idx="256">
                        <c:v>9.8832836151123052E-2</c:v>
                      </c:pt>
                      <c:pt idx="257">
                        <c:v>9.9774093627929689E-2</c:v>
                      </c:pt>
                      <c:pt idx="258">
                        <c:v>9.9774093627929689E-2</c:v>
                      </c:pt>
                      <c:pt idx="259">
                        <c:v>9.9774093627929689E-2</c:v>
                      </c:pt>
                      <c:pt idx="260">
                        <c:v>0.1007153606414795</c:v>
                      </c:pt>
                      <c:pt idx="261">
                        <c:v>0.1007153606414795</c:v>
                      </c:pt>
                      <c:pt idx="262">
                        <c:v>0.1007153606414795</c:v>
                      </c:pt>
                      <c:pt idx="263">
                        <c:v>0.10165662765502929</c:v>
                      </c:pt>
                      <c:pt idx="264">
                        <c:v>0.10165662765502929</c:v>
                      </c:pt>
                      <c:pt idx="265">
                        <c:v>0.1025978946685791</c:v>
                      </c:pt>
                      <c:pt idx="266">
                        <c:v>0.1025978946685791</c:v>
                      </c:pt>
                      <c:pt idx="267">
                        <c:v>0.10353916168212893</c:v>
                      </c:pt>
                      <c:pt idx="268">
                        <c:v>0.10353916168212893</c:v>
                      </c:pt>
                      <c:pt idx="269">
                        <c:v>0.10353916168212893</c:v>
                      </c:pt>
                      <c:pt idx="270">
                        <c:v>0.10448041915893556</c:v>
                      </c:pt>
                      <c:pt idx="271">
                        <c:v>0.10448041915893556</c:v>
                      </c:pt>
                      <c:pt idx="272">
                        <c:v>0.10448041915893556</c:v>
                      </c:pt>
                      <c:pt idx="273">
                        <c:v>0.10542168617248536</c:v>
                      </c:pt>
                      <c:pt idx="274">
                        <c:v>0.10542168617248536</c:v>
                      </c:pt>
                      <c:pt idx="275">
                        <c:v>0.10636295318603517</c:v>
                      </c:pt>
                      <c:pt idx="276">
                        <c:v>0.10636295318603517</c:v>
                      </c:pt>
                      <c:pt idx="277">
                        <c:v>0.10730422019958497</c:v>
                      </c:pt>
                      <c:pt idx="278">
                        <c:v>0.10730422019958497</c:v>
                      </c:pt>
                      <c:pt idx="279">
                        <c:v>0.10824548721313478</c:v>
                      </c:pt>
                      <c:pt idx="280">
                        <c:v>0.10824548721313478</c:v>
                      </c:pt>
                      <c:pt idx="281">
                        <c:v>0.10824548721313478</c:v>
                      </c:pt>
                      <c:pt idx="282">
                        <c:v>0.10824548721313478</c:v>
                      </c:pt>
                      <c:pt idx="283">
                        <c:v>0.10918674468994141</c:v>
                      </c:pt>
                      <c:pt idx="284">
                        <c:v>0.10918674468994141</c:v>
                      </c:pt>
                      <c:pt idx="285">
                        <c:v>0.11012801170349121</c:v>
                      </c:pt>
                      <c:pt idx="286">
                        <c:v>0.11106927871704102</c:v>
                      </c:pt>
                      <c:pt idx="287">
                        <c:v>0.11106927871704102</c:v>
                      </c:pt>
                      <c:pt idx="288">
                        <c:v>0.11201054573059084</c:v>
                      </c:pt>
                      <c:pt idx="289">
                        <c:v>0.11201054573059084</c:v>
                      </c:pt>
                      <c:pt idx="290">
                        <c:v>0.11201054573059084</c:v>
                      </c:pt>
                      <c:pt idx="291">
                        <c:v>0.11201054573059084</c:v>
                      </c:pt>
                      <c:pt idx="292">
                        <c:v>0.11295181274414062</c:v>
                      </c:pt>
                      <c:pt idx="293">
                        <c:v>0.11389307022094727</c:v>
                      </c:pt>
                      <c:pt idx="294">
                        <c:v>0.11389307022094727</c:v>
                      </c:pt>
                      <c:pt idx="295">
                        <c:v>0.11483433723449708</c:v>
                      </c:pt>
                      <c:pt idx="296">
                        <c:v>0.11483433723449708</c:v>
                      </c:pt>
                      <c:pt idx="297">
                        <c:v>0.11577560424804688</c:v>
                      </c:pt>
                      <c:pt idx="298">
                        <c:v>0.11577560424804688</c:v>
                      </c:pt>
                      <c:pt idx="299">
                        <c:v>0.11577560424804688</c:v>
                      </c:pt>
                      <c:pt idx="300">
                        <c:v>0.11577560424804688</c:v>
                      </c:pt>
                      <c:pt idx="301">
                        <c:v>0.11671687126159669</c:v>
                      </c:pt>
                      <c:pt idx="302">
                        <c:v>0.11671687126159669</c:v>
                      </c:pt>
                      <c:pt idx="303">
                        <c:v>0.11765813827514648</c:v>
                      </c:pt>
                      <c:pt idx="304">
                        <c:v>0.11765813827514648</c:v>
                      </c:pt>
                      <c:pt idx="305">
                        <c:v>0.11859939575195312</c:v>
                      </c:pt>
                      <c:pt idx="306">
                        <c:v>0.11859939575195312</c:v>
                      </c:pt>
                      <c:pt idx="307">
                        <c:v>0.11954066276550293</c:v>
                      </c:pt>
                      <c:pt idx="308">
                        <c:v>0.11954066276550293</c:v>
                      </c:pt>
                      <c:pt idx="309">
                        <c:v>0.11954066276550293</c:v>
                      </c:pt>
                      <c:pt idx="310">
                        <c:v>0.12048192977905275</c:v>
                      </c:pt>
                      <c:pt idx="311">
                        <c:v>0.12048192977905275</c:v>
                      </c:pt>
                      <c:pt idx="312">
                        <c:v>0.12142319679260254</c:v>
                      </c:pt>
                      <c:pt idx="313">
                        <c:v>0.12142319679260254</c:v>
                      </c:pt>
                      <c:pt idx="314">
                        <c:v>0.12236446380615236</c:v>
                      </c:pt>
                      <c:pt idx="315">
                        <c:v>0.12236446380615236</c:v>
                      </c:pt>
                      <c:pt idx="316">
                        <c:v>0.123305721282959</c:v>
                      </c:pt>
                      <c:pt idx="317">
                        <c:v>0.123305721282959</c:v>
                      </c:pt>
                      <c:pt idx="318">
                        <c:v>0.123305721282959</c:v>
                      </c:pt>
                      <c:pt idx="319">
                        <c:v>0.12424698829650879</c:v>
                      </c:pt>
                      <c:pt idx="320">
                        <c:v>0.12424698829650879</c:v>
                      </c:pt>
                      <c:pt idx="321">
                        <c:v>0.12518825531005862</c:v>
                      </c:pt>
                      <c:pt idx="322">
                        <c:v>0.12518825531005862</c:v>
                      </c:pt>
                      <c:pt idx="323">
                        <c:v>0.12612952232360844</c:v>
                      </c:pt>
                      <c:pt idx="324">
                        <c:v>0.12612952232360844</c:v>
                      </c:pt>
                      <c:pt idx="325">
                        <c:v>0.12612952232360844</c:v>
                      </c:pt>
                      <c:pt idx="326">
                        <c:v>0.12707078933715821</c:v>
                      </c:pt>
                      <c:pt idx="327">
                        <c:v>0.12707078933715821</c:v>
                      </c:pt>
                      <c:pt idx="328">
                        <c:v>0.12801204681396486</c:v>
                      </c:pt>
                      <c:pt idx="329">
                        <c:v>0.12801204681396486</c:v>
                      </c:pt>
                      <c:pt idx="330">
                        <c:v>0.12895331382751468</c:v>
                      </c:pt>
                      <c:pt idx="331">
                        <c:v>0.12895331382751468</c:v>
                      </c:pt>
                      <c:pt idx="332">
                        <c:v>0.12895331382751468</c:v>
                      </c:pt>
                      <c:pt idx="333">
                        <c:v>0.12989458084106445</c:v>
                      </c:pt>
                      <c:pt idx="334">
                        <c:v>0.13083584785461427</c:v>
                      </c:pt>
                      <c:pt idx="335">
                        <c:v>0.13083584785461427</c:v>
                      </c:pt>
                      <c:pt idx="336">
                        <c:v>0.13083584785461427</c:v>
                      </c:pt>
                      <c:pt idx="337">
                        <c:v>0.13083584785461427</c:v>
                      </c:pt>
                      <c:pt idx="338">
                        <c:v>0.13177711486816407</c:v>
                      </c:pt>
                      <c:pt idx="339">
                        <c:v>0.13177711486816407</c:v>
                      </c:pt>
                      <c:pt idx="340">
                        <c:v>0.13271837234497069</c:v>
                      </c:pt>
                      <c:pt idx="341">
                        <c:v>0.13271837234497069</c:v>
                      </c:pt>
                      <c:pt idx="342">
                        <c:v>0.13365963935852052</c:v>
                      </c:pt>
                      <c:pt idx="343">
                        <c:v>0.13365963935852052</c:v>
                      </c:pt>
                      <c:pt idx="344">
                        <c:v>0.13365963935852052</c:v>
                      </c:pt>
                      <c:pt idx="345">
                        <c:v>0.13460090637207031</c:v>
                      </c:pt>
                      <c:pt idx="346">
                        <c:v>0.13554217338562013</c:v>
                      </c:pt>
                      <c:pt idx="347">
                        <c:v>0.13554217338562013</c:v>
                      </c:pt>
                      <c:pt idx="348">
                        <c:v>0.13554217338562013</c:v>
                      </c:pt>
                      <c:pt idx="349">
                        <c:v>0.13648344039916996</c:v>
                      </c:pt>
                      <c:pt idx="350">
                        <c:v>0.13648344039916996</c:v>
                      </c:pt>
                      <c:pt idx="351">
                        <c:v>0.13648344039916996</c:v>
                      </c:pt>
                      <c:pt idx="352">
                        <c:v>0.13742469787597655</c:v>
                      </c:pt>
                      <c:pt idx="353">
                        <c:v>0.13742469787597655</c:v>
                      </c:pt>
                      <c:pt idx="354">
                        <c:v>0.13742469787597655</c:v>
                      </c:pt>
                      <c:pt idx="355">
                        <c:v>0.13836596488952638</c:v>
                      </c:pt>
                      <c:pt idx="356">
                        <c:v>0.13836596488952638</c:v>
                      </c:pt>
                      <c:pt idx="357">
                        <c:v>0.1393072319030762</c:v>
                      </c:pt>
                      <c:pt idx="358">
                        <c:v>0.1393072319030762</c:v>
                      </c:pt>
                      <c:pt idx="359">
                        <c:v>0.14024849891662597</c:v>
                      </c:pt>
                      <c:pt idx="360">
                        <c:v>0.14024849891662597</c:v>
                      </c:pt>
                      <c:pt idx="361">
                        <c:v>0.14024849891662597</c:v>
                      </c:pt>
                      <c:pt idx="362">
                        <c:v>0.14118976593017579</c:v>
                      </c:pt>
                      <c:pt idx="363">
                        <c:v>0.14118976593017579</c:v>
                      </c:pt>
                      <c:pt idx="364">
                        <c:v>0.14213102340698244</c:v>
                      </c:pt>
                      <c:pt idx="365">
                        <c:v>0.14213102340698244</c:v>
                      </c:pt>
                      <c:pt idx="366">
                        <c:v>0.14213102340698244</c:v>
                      </c:pt>
                      <c:pt idx="367">
                        <c:v>0.14307229042053227</c:v>
                      </c:pt>
                      <c:pt idx="368">
                        <c:v>0.14307229042053227</c:v>
                      </c:pt>
                      <c:pt idx="369">
                        <c:v>0.14401355743408203</c:v>
                      </c:pt>
                      <c:pt idx="370">
                        <c:v>0.14401355743408203</c:v>
                      </c:pt>
                      <c:pt idx="371">
                        <c:v>0.14495482444763183</c:v>
                      </c:pt>
                      <c:pt idx="372">
                        <c:v>0.14495482444763183</c:v>
                      </c:pt>
                      <c:pt idx="373">
                        <c:v>0.14589609146118165</c:v>
                      </c:pt>
                      <c:pt idx="374">
                        <c:v>0.14589609146118165</c:v>
                      </c:pt>
                      <c:pt idx="375">
                        <c:v>0.14589609146118165</c:v>
                      </c:pt>
                      <c:pt idx="376">
                        <c:v>0.14683734893798828</c:v>
                      </c:pt>
                      <c:pt idx="377">
                        <c:v>0.1477786159515381</c:v>
                      </c:pt>
                      <c:pt idx="378">
                        <c:v>0.1477786159515381</c:v>
                      </c:pt>
                      <c:pt idx="379">
                        <c:v>0.1477786159515381</c:v>
                      </c:pt>
                      <c:pt idx="380">
                        <c:v>0.1487198829650879</c:v>
                      </c:pt>
                      <c:pt idx="381">
                        <c:v>0.1487198829650879</c:v>
                      </c:pt>
                      <c:pt idx="382">
                        <c:v>0.14966114997863772</c:v>
                      </c:pt>
                      <c:pt idx="383">
                        <c:v>0.14966114997863772</c:v>
                      </c:pt>
                      <c:pt idx="384">
                        <c:v>0.15060241699218754</c:v>
                      </c:pt>
                      <c:pt idx="385">
                        <c:v>0.15060241699218754</c:v>
                      </c:pt>
                      <c:pt idx="386">
                        <c:v>0.15060241699218754</c:v>
                      </c:pt>
                      <c:pt idx="387">
                        <c:v>0.15154367446899414</c:v>
                      </c:pt>
                      <c:pt idx="388">
                        <c:v>0.15154367446899414</c:v>
                      </c:pt>
                      <c:pt idx="389">
                        <c:v>0.15248494148254396</c:v>
                      </c:pt>
                      <c:pt idx="390">
                        <c:v>0.15248494148254396</c:v>
                      </c:pt>
                      <c:pt idx="391">
                        <c:v>0.15342620849609379</c:v>
                      </c:pt>
                      <c:pt idx="392">
                        <c:v>0.15342620849609379</c:v>
                      </c:pt>
                      <c:pt idx="393">
                        <c:v>0.15436747550964355</c:v>
                      </c:pt>
                      <c:pt idx="394">
                        <c:v>0.15436747550964355</c:v>
                      </c:pt>
                      <c:pt idx="395">
                        <c:v>0.15436747550964355</c:v>
                      </c:pt>
                      <c:pt idx="396">
                        <c:v>0.1553087329864502</c:v>
                      </c:pt>
                      <c:pt idx="397">
                        <c:v>0.1553087329864502</c:v>
                      </c:pt>
                      <c:pt idx="398">
                        <c:v>0.15625000000000003</c:v>
                      </c:pt>
                      <c:pt idx="399">
                        <c:v>0.15625000000000003</c:v>
                      </c:pt>
                      <c:pt idx="400">
                        <c:v>0.15625000000000003</c:v>
                      </c:pt>
                      <c:pt idx="401">
                        <c:v>0.1571912670135498</c:v>
                      </c:pt>
                      <c:pt idx="402">
                        <c:v>0.1571912670135498</c:v>
                      </c:pt>
                      <c:pt idx="403">
                        <c:v>0.15813253402709962</c:v>
                      </c:pt>
                      <c:pt idx="404">
                        <c:v>0.15907380104064942</c:v>
                      </c:pt>
                      <c:pt idx="405">
                        <c:v>0.15907380104064942</c:v>
                      </c:pt>
                      <c:pt idx="406">
                        <c:v>0.15907380104064942</c:v>
                      </c:pt>
                      <c:pt idx="407">
                        <c:v>0.16001506805419924</c:v>
                      </c:pt>
                      <c:pt idx="408">
                        <c:v>0.16001506805419924</c:v>
                      </c:pt>
                      <c:pt idx="409">
                        <c:v>0.16001506805419924</c:v>
                      </c:pt>
                      <c:pt idx="410">
                        <c:v>0.16095632553100586</c:v>
                      </c:pt>
                      <c:pt idx="411">
                        <c:v>0.16095632553100586</c:v>
                      </c:pt>
                      <c:pt idx="412">
                        <c:v>0.16189760208129883</c:v>
                      </c:pt>
                      <c:pt idx="413">
                        <c:v>0.16189760208129883</c:v>
                      </c:pt>
                      <c:pt idx="414">
                        <c:v>0.16283885955810548</c:v>
                      </c:pt>
                      <c:pt idx="415">
                        <c:v>0.16283885955810548</c:v>
                      </c:pt>
                      <c:pt idx="416">
                        <c:v>0.16283885955810548</c:v>
                      </c:pt>
                      <c:pt idx="417">
                        <c:v>0.1637801170349121</c:v>
                      </c:pt>
                      <c:pt idx="418">
                        <c:v>0.1637801170349121</c:v>
                      </c:pt>
                      <c:pt idx="419">
                        <c:v>0.16472139358520507</c:v>
                      </c:pt>
                      <c:pt idx="420">
                        <c:v>0.16566265106201172</c:v>
                      </c:pt>
                      <c:pt idx="421">
                        <c:v>0.16566265106201172</c:v>
                      </c:pt>
                      <c:pt idx="422">
                        <c:v>0.16660392761230469</c:v>
                      </c:pt>
                      <c:pt idx="423">
                        <c:v>0.16660392761230469</c:v>
                      </c:pt>
                      <c:pt idx="424">
                        <c:v>0.16754518508911137</c:v>
                      </c:pt>
                      <c:pt idx="425">
                        <c:v>0.16754518508911137</c:v>
                      </c:pt>
                      <c:pt idx="426">
                        <c:v>0.16754518508911137</c:v>
                      </c:pt>
                      <c:pt idx="427">
                        <c:v>0.16848644256591797</c:v>
                      </c:pt>
                      <c:pt idx="428">
                        <c:v>0.16848644256591797</c:v>
                      </c:pt>
                      <c:pt idx="429">
                        <c:v>0.16942771911621093</c:v>
                      </c:pt>
                      <c:pt idx="430">
                        <c:v>0.16942771911621093</c:v>
                      </c:pt>
                      <c:pt idx="431">
                        <c:v>0.17036897659301761</c:v>
                      </c:pt>
                      <c:pt idx="432">
                        <c:v>0.17036897659301761</c:v>
                      </c:pt>
                      <c:pt idx="433">
                        <c:v>0.17131025314331058</c:v>
                      </c:pt>
                      <c:pt idx="434">
                        <c:v>0.17131025314331058</c:v>
                      </c:pt>
                      <c:pt idx="435">
                        <c:v>0.17131025314331058</c:v>
                      </c:pt>
                      <c:pt idx="436">
                        <c:v>0.1722515106201172</c:v>
                      </c:pt>
                      <c:pt idx="437">
                        <c:v>0.1722515106201172</c:v>
                      </c:pt>
                      <c:pt idx="438">
                        <c:v>0.17319276809692385</c:v>
                      </c:pt>
                      <c:pt idx="439">
                        <c:v>0.17319276809692385</c:v>
                      </c:pt>
                      <c:pt idx="440">
                        <c:v>0.17413404464721682</c:v>
                      </c:pt>
                      <c:pt idx="441">
                        <c:v>0.17413404464721682</c:v>
                      </c:pt>
                      <c:pt idx="442">
                        <c:v>0.17507530212402345</c:v>
                      </c:pt>
                      <c:pt idx="443">
                        <c:v>0.17507530212402345</c:v>
                      </c:pt>
                      <c:pt idx="444">
                        <c:v>0.17601657867431642</c:v>
                      </c:pt>
                      <c:pt idx="445">
                        <c:v>0.17601657867431642</c:v>
                      </c:pt>
                      <c:pt idx="446">
                        <c:v>0.17695783615112307</c:v>
                      </c:pt>
                      <c:pt idx="447">
                        <c:v>0.17695783615112307</c:v>
                      </c:pt>
                      <c:pt idx="448">
                        <c:v>0.17695783615112307</c:v>
                      </c:pt>
                      <c:pt idx="449">
                        <c:v>0.17789909362792969</c:v>
                      </c:pt>
                      <c:pt idx="450">
                        <c:v>0.17884037017822266</c:v>
                      </c:pt>
                      <c:pt idx="451">
                        <c:v>0.17884037017822266</c:v>
                      </c:pt>
                      <c:pt idx="452">
                        <c:v>0.17884037017822266</c:v>
                      </c:pt>
                      <c:pt idx="453">
                        <c:v>0.17978162765502931</c:v>
                      </c:pt>
                      <c:pt idx="454">
                        <c:v>0.18072288513183593</c:v>
                      </c:pt>
                      <c:pt idx="455">
                        <c:v>0.18072288513183593</c:v>
                      </c:pt>
                      <c:pt idx="456">
                        <c:v>0.18072288513183593</c:v>
                      </c:pt>
                      <c:pt idx="457">
                        <c:v>0.1816641616821289</c:v>
                      </c:pt>
                      <c:pt idx="458">
                        <c:v>0.1816641616821289</c:v>
                      </c:pt>
                      <c:pt idx="459">
                        <c:v>0.18260541915893555</c:v>
                      </c:pt>
                      <c:pt idx="460">
                        <c:v>0.18260541915893555</c:v>
                      </c:pt>
                      <c:pt idx="461">
                        <c:v>0.18354669570922852</c:v>
                      </c:pt>
                      <c:pt idx="462">
                        <c:v>0.18354669570922852</c:v>
                      </c:pt>
                      <c:pt idx="463">
                        <c:v>0.1844879531860352</c:v>
                      </c:pt>
                      <c:pt idx="464">
                        <c:v>0.1844879531860352</c:v>
                      </c:pt>
                      <c:pt idx="465">
                        <c:v>0.18542921066284179</c:v>
                      </c:pt>
                      <c:pt idx="466">
                        <c:v>0.18542921066284179</c:v>
                      </c:pt>
                      <c:pt idx="467">
                        <c:v>0.18542921066284179</c:v>
                      </c:pt>
                      <c:pt idx="468">
                        <c:v>0.18637048721313476</c:v>
                      </c:pt>
                      <c:pt idx="469">
                        <c:v>0.18731174468994144</c:v>
                      </c:pt>
                      <c:pt idx="470">
                        <c:v>0.18731174468994144</c:v>
                      </c:pt>
                      <c:pt idx="471">
                        <c:v>0.18731174468994144</c:v>
                      </c:pt>
                      <c:pt idx="472">
                        <c:v>0.18825302124023438</c:v>
                      </c:pt>
                      <c:pt idx="473">
                        <c:v>0.18825302124023438</c:v>
                      </c:pt>
                      <c:pt idx="474">
                        <c:v>0.18919427871704106</c:v>
                      </c:pt>
                      <c:pt idx="475">
                        <c:v>0.18919427871704106</c:v>
                      </c:pt>
                      <c:pt idx="476">
                        <c:v>0.19013553619384765</c:v>
                      </c:pt>
                      <c:pt idx="477">
                        <c:v>0.19013553619384765</c:v>
                      </c:pt>
                      <c:pt idx="478">
                        <c:v>0.19107681274414062</c:v>
                      </c:pt>
                      <c:pt idx="479">
                        <c:v>0.19107681274414062</c:v>
                      </c:pt>
                      <c:pt idx="480">
                        <c:v>0.1920180702209473</c:v>
                      </c:pt>
                      <c:pt idx="481">
                        <c:v>0.1920180702209473</c:v>
                      </c:pt>
                      <c:pt idx="482">
                        <c:v>0.19295934677124027</c:v>
                      </c:pt>
                      <c:pt idx="483">
                        <c:v>0.19295934677124027</c:v>
                      </c:pt>
                      <c:pt idx="484">
                        <c:v>0.19390060424804689</c:v>
                      </c:pt>
                      <c:pt idx="485">
                        <c:v>0.19390060424804689</c:v>
                      </c:pt>
                      <c:pt idx="486">
                        <c:v>0.19484186172485354</c:v>
                      </c:pt>
                      <c:pt idx="487">
                        <c:v>0.19484186172485354</c:v>
                      </c:pt>
                      <c:pt idx="488">
                        <c:v>0.19578313827514651</c:v>
                      </c:pt>
                      <c:pt idx="489">
                        <c:v>0.19578313827514651</c:v>
                      </c:pt>
                      <c:pt idx="490">
                        <c:v>0.19672439575195313</c:v>
                      </c:pt>
                      <c:pt idx="491">
                        <c:v>0.1976656723022461</c:v>
                      </c:pt>
                      <c:pt idx="492">
                        <c:v>0.19672439575195313</c:v>
                      </c:pt>
                      <c:pt idx="493">
                        <c:v>0.1976656723022461</c:v>
                      </c:pt>
                      <c:pt idx="494">
                        <c:v>0.1976656723022461</c:v>
                      </c:pt>
                      <c:pt idx="495">
                        <c:v>0.19860692977905275</c:v>
                      </c:pt>
                      <c:pt idx="496">
                        <c:v>0.19860692977905275</c:v>
                      </c:pt>
                      <c:pt idx="497">
                        <c:v>0.19954818725585938</c:v>
                      </c:pt>
                      <c:pt idx="498">
                        <c:v>0.19954818725585938</c:v>
                      </c:pt>
                      <c:pt idx="499">
                        <c:v>0.20048946380615235</c:v>
                      </c:pt>
                      <c:pt idx="500">
                        <c:v>0.20048946380615235</c:v>
                      </c:pt>
                      <c:pt idx="501">
                        <c:v>0.201430721282959</c:v>
                      </c:pt>
                      <c:pt idx="502">
                        <c:v>0.201430721282959</c:v>
                      </c:pt>
                      <c:pt idx="503">
                        <c:v>0.20237199783325197</c:v>
                      </c:pt>
                      <c:pt idx="504">
                        <c:v>0.20237199783325197</c:v>
                      </c:pt>
                      <c:pt idx="505">
                        <c:v>0.20331325531005859</c:v>
                      </c:pt>
                      <c:pt idx="506">
                        <c:v>0.20331325531005859</c:v>
                      </c:pt>
                      <c:pt idx="507">
                        <c:v>0.20425451278686524</c:v>
                      </c:pt>
                      <c:pt idx="508">
                        <c:v>0.20425451278686524</c:v>
                      </c:pt>
                      <c:pt idx="509">
                        <c:v>0.20519578933715821</c:v>
                      </c:pt>
                      <c:pt idx="510">
                        <c:v>0.20519578933715821</c:v>
                      </c:pt>
                      <c:pt idx="511">
                        <c:v>0.20613704681396489</c:v>
                      </c:pt>
                      <c:pt idx="512">
                        <c:v>0.20707832336425785</c:v>
                      </c:pt>
                      <c:pt idx="513">
                        <c:v>0.20613704681396489</c:v>
                      </c:pt>
                      <c:pt idx="514">
                        <c:v>0.20707832336425785</c:v>
                      </c:pt>
                      <c:pt idx="515">
                        <c:v>0.20801958084106445</c:v>
                      </c:pt>
                      <c:pt idx="516">
                        <c:v>0.20801958084106445</c:v>
                      </c:pt>
                      <c:pt idx="517">
                        <c:v>0.20896083831787113</c:v>
                      </c:pt>
                      <c:pt idx="518">
                        <c:v>0.20896083831787113</c:v>
                      </c:pt>
                      <c:pt idx="519">
                        <c:v>0.2099021148681641</c:v>
                      </c:pt>
                      <c:pt idx="520">
                        <c:v>0.2099021148681641</c:v>
                      </c:pt>
                      <c:pt idx="521">
                        <c:v>0.21084337234497072</c:v>
                      </c:pt>
                      <c:pt idx="522">
                        <c:v>0.21084337234497072</c:v>
                      </c:pt>
                      <c:pt idx="523">
                        <c:v>0.21178464889526369</c:v>
                      </c:pt>
                      <c:pt idx="524">
                        <c:v>0.21178464889526369</c:v>
                      </c:pt>
                      <c:pt idx="525">
                        <c:v>0.21272590637207034</c:v>
                      </c:pt>
                      <c:pt idx="526">
                        <c:v>0.21272590637207034</c:v>
                      </c:pt>
                      <c:pt idx="527">
                        <c:v>0.21366716384887696</c:v>
                      </c:pt>
                      <c:pt idx="528">
                        <c:v>0.21366716384887696</c:v>
                      </c:pt>
                      <c:pt idx="529">
                        <c:v>0.21366716384887696</c:v>
                      </c:pt>
                      <c:pt idx="530">
                        <c:v>0.21460844039916993</c:v>
                      </c:pt>
                      <c:pt idx="531">
                        <c:v>0.21554969787597658</c:v>
                      </c:pt>
                      <c:pt idx="532">
                        <c:v>0.21554969787597658</c:v>
                      </c:pt>
                      <c:pt idx="533">
                        <c:v>0.21649097442626955</c:v>
                      </c:pt>
                      <c:pt idx="534">
                        <c:v>0.21649097442626955</c:v>
                      </c:pt>
                      <c:pt idx="535">
                        <c:v>0.21743223190307617</c:v>
                      </c:pt>
                      <c:pt idx="536">
                        <c:v>0.21743223190307617</c:v>
                      </c:pt>
                      <c:pt idx="537">
                        <c:v>0.21743223190307617</c:v>
                      </c:pt>
                      <c:pt idx="538">
                        <c:v>0.21837348937988282</c:v>
                      </c:pt>
                      <c:pt idx="539">
                        <c:v>0.21931476593017579</c:v>
                      </c:pt>
                      <c:pt idx="540">
                        <c:v>0.21931476593017579</c:v>
                      </c:pt>
                      <c:pt idx="541">
                        <c:v>0.22025602340698242</c:v>
                      </c:pt>
                      <c:pt idx="542">
                        <c:v>0.22025602340698242</c:v>
                      </c:pt>
                      <c:pt idx="543">
                        <c:v>0.22025602340698242</c:v>
                      </c:pt>
                      <c:pt idx="544">
                        <c:v>0.22119729995727538</c:v>
                      </c:pt>
                      <c:pt idx="545">
                        <c:v>0.22119729995727538</c:v>
                      </c:pt>
                      <c:pt idx="546">
                        <c:v>0.22213855743408203</c:v>
                      </c:pt>
                      <c:pt idx="547">
                        <c:v>0.22307981491088871</c:v>
                      </c:pt>
                      <c:pt idx="548">
                        <c:v>0.22307981491088871</c:v>
                      </c:pt>
                      <c:pt idx="549">
                        <c:v>0.22402109146118168</c:v>
                      </c:pt>
                      <c:pt idx="550">
                        <c:v>0.22402109146118168</c:v>
                      </c:pt>
                      <c:pt idx="551">
                        <c:v>0.22402109146118168</c:v>
                      </c:pt>
                      <c:pt idx="552">
                        <c:v>0.22496234893798828</c:v>
                      </c:pt>
                      <c:pt idx="553">
                        <c:v>0.22590362548828125</c:v>
                      </c:pt>
                      <c:pt idx="554">
                        <c:v>0.22590362548828125</c:v>
                      </c:pt>
                      <c:pt idx="555">
                        <c:v>0.22684488296508792</c:v>
                      </c:pt>
                      <c:pt idx="556">
                        <c:v>0.22684488296508792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'LIGHTWEIGHT 5'!$I$6:$I$562</c15:sqref>
                        </c15:formulaRef>
                      </c:ext>
                    </c:extLst>
                    <c:numCache>
                      <c:formatCode>0.00</c:formatCode>
                      <c:ptCount val="557"/>
                      <c:pt idx="0">
                        <c:v>3467.6605951230076</c:v>
                      </c:pt>
                      <c:pt idx="1">
                        <c:v>4728.6279570929428</c:v>
                      </c:pt>
                      <c:pt idx="2">
                        <c:v>5989.5953190628779</c:v>
                      </c:pt>
                      <c:pt idx="3">
                        <c:v>7250.5626810328131</c:v>
                      </c:pt>
                      <c:pt idx="4">
                        <c:v>8511.5300430027492</c:v>
                      </c:pt>
                      <c:pt idx="5">
                        <c:v>9772.4974049726843</c:v>
                      </c:pt>
                      <c:pt idx="6">
                        <c:v>11033.46546635399</c:v>
                      </c:pt>
                      <c:pt idx="7">
                        <c:v>12294.432128912555</c:v>
                      </c:pt>
                      <c:pt idx="8">
                        <c:v>13555.39949088249</c:v>
                      </c:pt>
                      <c:pt idx="9">
                        <c:v>14816.366852852425</c:v>
                      </c:pt>
                      <c:pt idx="10">
                        <c:v>16077.335613645102</c:v>
                      </c:pt>
                      <c:pt idx="11">
                        <c:v>17338.302975615039</c:v>
                      </c:pt>
                      <c:pt idx="12">
                        <c:v>18599.270337584974</c:v>
                      </c:pt>
                      <c:pt idx="13">
                        <c:v>19860.237699554909</c:v>
                      </c:pt>
                      <c:pt idx="14">
                        <c:v>21121.205061524844</c:v>
                      </c:pt>
                      <c:pt idx="15">
                        <c:v>22382.17242349478</c:v>
                      </c:pt>
                      <c:pt idx="16">
                        <c:v>23643.139785464715</c:v>
                      </c:pt>
                      <c:pt idx="17">
                        <c:v>24904.105748611906</c:v>
                      </c:pt>
                      <c:pt idx="18">
                        <c:v>26322.696653620726</c:v>
                      </c:pt>
                      <c:pt idx="19">
                        <c:v>27583.662616767917</c:v>
                      </c:pt>
                      <c:pt idx="20">
                        <c:v>28844.631377560596</c:v>
                      </c:pt>
                      <c:pt idx="21">
                        <c:v>30105.597340707787</c:v>
                      </c:pt>
                      <c:pt idx="22">
                        <c:v>31366.566101500466</c:v>
                      </c:pt>
                      <c:pt idx="23">
                        <c:v>32627.532064647661</c:v>
                      </c:pt>
                      <c:pt idx="24">
                        <c:v>33730.878681224196</c:v>
                      </c:pt>
                      <c:pt idx="25">
                        <c:v>34991.847442016871</c:v>
                      </c:pt>
                      <c:pt idx="26">
                        <c:v>36252.813405164066</c:v>
                      </c:pt>
                      <c:pt idx="27">
                        <c:v>37513.782165956742</c:v>
                      </c:pt>
                      <c:pt idx="28">
                        <c:v>38774.748129103937</c:v>
                      </c:pt>
                      <c:pt idx="29">
                        <c:v>40035.716889896612</c:v>
                      </c:pt>
                      <c:pt idx="30">
                        <c:v>41296.682853043807</c:v>
                      </c:pt>
                      <c:pt idx="31">
                        <c:v>42557.651613836482</c:v>
                      </c:pt>
                      <c:pt idx="32">
                        <c:v>43818.617576983677</c:v>
                      </c:pt>
                      <c:pt idx="33">
                        <c:v>45079.586337776353</c:v>
                      </c:pt>
                      <c:pt idx="34">
                        <c:v>46340.555098569035</c:v>
                      </c:pt>
                      <c:pt idx="35">
                        <c:v>47601.52385936171</c:v>
                      </c:pt>
                      <c:pt idx="36">
                        <c:v>48862.489822508905</c:v>
                      </c:pt>
                      <c:pt idx="37">
                        <c:v>50123.455785656093</c:v>
                      </c:pt>
                      <c:pt idx="38">
                        <c:v>51384.421748803288</c:v>
                      </c:pt>
                      <c:pt idx="39">
                        <c:v>52645.393307241451</c:v>
                      </c:pt>
                      <c:pt idx="40">
                        <c:v>53906.359270388646</c:v>
                      </c:pt>
                      <c:pt idx="41">
                        <c:v>55167.325233535834</c:v>
                      </c:pt>
                      <c:pt idx="42">
                        <c:v>56428.291196683029</c:v>
                      </c:pt>
                      <c:pt idx="43">
                        <c:v>57689.262755121192</c:v>
                      </c:pt>
                      <c:pt idx="44">
                        <c:v>58950.228718268387</c:v>
                      </c:pt>
                      <c:pt idx="45">
                        <c:v>60211.194681415574</c:v>
                      </c:pt>
                      <c:pt idx="46">
                        <c:v>61472.160644562769</c:v>
                      </c:pt>
                      <c:pt idx="47">
                        <c:v>62733.132203000932</c:v>
                      </c:pt>
                      <c:pt idx="48">
                        <c:v>64151.71751271878</c:v>
                      </c:pt>
                      <c:pt idx="49">
                        <c:v>65255.064129295322</c:v>
                      </c:pt>
                      <c:pt idx="50">
                        <c:v>66673.655034304131</c:v>
                      </c:pt>
                      <c:pt idx="51">
                        <c:v>67777.001650880673</c:v>
                      </c:pt>
                      <c:pt idx="52">
                        <c:v>69037.967614027861</c:v>
                      </c:pt>
                      <c:pt idx="53">
                        <c:v>70298.933577175063</c:v>
                      </c:pt>
                      <c:pt idx="54">
                        <c:v>71559.905135613226</c:v>
                      </c:pt>
                      <c:pt idx="55">
                        <c:v>72820.871098760414</c:v>
                      </c:pt>
                      <c:pt idx="56">
                        <c:v>74081.837061907601</c:v>
                      </c:pt>
                      <c:pt idx="57">
                        <c:v>75342.803025054804</c:v>
                      </c:pt>
                      <c:pt idx="58">
                        <c:v>76603.774583492966</c:v>
                      </c:pt>
                      <c:pt idx="59">
                        <c:v>77864.740546640154</c:v>
                      </c:pt>
                      <c:pt idx="60">
                        <c:v>79125.706509787342</c:v>
                      </c:pt>
                      <c:pt idx="61">
                        <c:v>80386.672472934544</c:v>
                      </c:pt>
                      <c:pt idx="62">
                        <c:v>81647.644031372707</c:v>
                      </c:pt>
                      <c:pt idx="63">
                        <c:v>83223.854282952176</c:v>
                      </c:pt>
                      <c:pt idx="64">
                        <c:v>84169.575957667083</c:v>
                      </c:pt>
                      <c:pt idx="65">
                        <c:v>85430.541920814285</c:v>
                      </c:pt>
                      <c:pt idx="66">
                        <c:v>86691.513479252448</c:v>
                      </c:pt>
                      <c:pt idx="67">
                        <c:v>87952.479442399635</c:v>
                      </c:pt>
                      <c:pt idx="68">
                        <c:v>89528.689693979119</c:v>
                      </c:pt>
                      <c:pt idx="69">
                        <c:v>90474.416963984986</c:v>
                      </c:pt>
                      <c:pt idx="70">
                        <c:v>91735.382927132188</c:v>
                      </c:pt>
                      <c:pt idx="71">
                        <c:v>92996.348890279376</c:v>
                      </c:pt>
                      <c:pt idx="72">
                        <c:v>94257.320448717539</c:v>
                      </c:pt>
                      <c:pt idx="73">
                        <c:v>95518.286411864727</c:v>
                      </c:pt>
                      <c:pt idx="74">
                        <c:v>96779.252375011929</c:v>
                      </c:pt>
                      <c:pt idx="75">
                        <c:v>98355.457031300437</c:v>
                      </c:pt>
                      <c:pt idx="76">
                        <c:v>99301.184301306319</c:v>
                      </c:pt>
                      <c:pt idx="77">
                        <c:v>100877.40014817676</c:v>
                      </c:pt>
                      <c:pt idx="78">
                        <c:v>101823.11622760069</c:v>
                      </c:pt>
                      <c:pt idx="79">
                        <c:v>103241.71272790049</c:v>
                      </c:pt>
                      <c:pt idx="80">
                        <c:v>104660.29803761834</c:v>
                      </c:pt>
                      <c:pt idx="81">
                        <c:v>105606.02530762421</c:v>
                      </c:pt>
                      <c:pt idx="82">
                        <c:v>107024.61061734207</c:v>
                      </c:pt>
                      <c:pt idx="83">
                        <c:v>108443.19592705992</c:v>
                      </c:pt>
                      <c:pt idx="84">
                        <c:v>109388.9231970658</c:v>
                      </c:pt>
                      <c:pt idx="85">
                        <c:v>110807.51969736558</c:v>
                      </c:pt>
                      <c:pt idx="86">
                        <c:v>112226.10500708343</c:v>
                      </c:pt>
                      <c:pt idx="87">
                        <c:v>113171.83227708931</c:v>
                      </c:pt>
                      <c:pt idx="88">
                        <c:v>114590.41758680716</c:v>
                      </c:pt>
                      <c:pt idx="89">
                        <c:v>116009.00289652501</c:v>
                      </c:pt>
                      <c:pt idx="90">
                        <c:v>116954.73016653089</c:v>
                      </c:pt>
                      <c:pt idx="91">
                        <c:v>118373.31547624874</c:v>
                      </c:pt>
                      <c:pt idx="92">
                        <c:v>119791.91197654852</c:v>
                      </c:pt>
                      <c:pt idx="93">
                        <c:v>120737.62805597247</c:v>
                      </c:pt>
                      <c:pt idx="94">
                        <c:v>122471.46324941357</c:v>
                      </c:pt>
                      <c:pt idx="95">
                        <c:v>123732.42921256076</c:v>
                      </c:pt>
                      <c:pt idx="96">
                        <c:v>124520.53713599598</c:v>
                      </c:pt>
                      <c:pt idx="97">
                        <c:v>125781.50309914318</c:v>
                      </c:pt>
                      <c:pt idx="98">
                        <c:v>127042.46906229037</c:v>
                      </c:pt>
                      <c:pt idx="99">
                        <c:v>128303.43502543756</c:v>
                      </c:pt>
                      <c:pt idx="100">
                        <c:v>129564.40098858476</c:v>
                      </c:pt>
                      <c:pt idx="101">
                        <c:v>130825.37814231389</c:v>
                      </c:pt>
                      <c:pt idx="102">
                        <c:v>132086.34410546109</c:v>
                      </c:pt>
                      <c:pt idx="103">
                        <c:v>133504.92941517892</c:v>
                      </c:pt>
                      <c:pt idx="104">
                        <c:v>134608.27603175546</c:v>
                      </c:pt>
                      <c:pt idx="105">
                        <c:v>135869.24199490267</c:v>
                      </c:pt>
                      <c:pt idx="106">
                        <c:v>137130.20795804987</c:v>
                      </c:pt>
                      <c:pt idx="107">
                        <c:v>138391.17392119704</c:v>
                      </c:pt>
                      <c:pt idx="108">
                        <c:v>139809.77042149683</c:v>
                      </c:pt>
                      <c:pt idx="109">
                        <c:v>140913.11703807337</c:v>
                      </c:pt>
                      <c:pt idx="110">
                        <c:v>142174.08300122057</c:v>
                      </c:pt>
                      <c:pt idx="111">
                        <c:v>143435.04896436774</c:v>
                      </c:pt>
                      <c:pt idx="112">
                        <c:v>144696.01492751495</c:v>
                      </c:pt>
                      <c:pt idx="113">
                        <c:v>145956.98089066215</c:v>
                      </c:pt>
                      <c:pt idx="114">
                        <c:v>147217.94685380935</c:v>
                      </c:pt>
                      <c:pt idx="115">
                        <c:v>148478.91281695652</c:v>
                      </c:pt>
                      <c:pt idx="116">
                        <c:v>149739.88997068565</c:v>
                      </c:pt>
                      <c:pt idx="117">
                        <c:v>151000.85593383285</c:v>
                      </c:pt>
                      <c:pt idx="118">
                        <c:v>152419.44124355071</c:v>
                      </c:pt>
                      <c:pt idx="119">
                        <c:v>153522.78786012725</c:v>
                      </c:pt>
                      <c:pt idx="120">
                        <c:v>154783.75382327443</c:v>
                      </c:pt>
                      <c:pt idx="121">
                        <c:v>156202.33913299229</c:v>
                      </c:pt>
                      <c:pt idx="122">
                        <c:v>157463.30509613946</c:v>
                      </c:pt>
                      <c:pt idx="123">
                        <c:v>158724.28224986861</c:v>
                      </c:pt>
                      <c:pt idx="124">
                        <c:v>159985.24821301579</c:v>
                      </c:pt>
                      <c:pt idx="125">
                        <c:v>161246.21417616299</c:v>
                      </c:pt>
                      <c:pt idx="126">
                        <c:v>162507.18013931019</c:v>
                      </c:pt>
                      <c:pt idx="127">
                        <c:v>163768.14610245737</c:v>
                      </c:pt>
                      <c:pt idx="128">
                        <c:v>165029.11206560457</c:v>
                      </c:pt>
                      <c:pt idx="129">
                        <c:v>166290.07802875177</c:v>
                      </c:pt>
                      <c:pt idx="130">
                        <c:v>167551.05518248089</c:v>
                      </c:pt>
                      <c:pt idx="131">
                        <c:v>168812.0211456281</c:v>
                      </c:pt>
                      <c:pt idx="132">
                        <c:v>170072.98710877527</c:v>
                      </c:pt>
                      <c:pt idx="133">
                        <c:v>171333.95307192247</c:v>
                      </c:pt>
                      <c:pt idx="134">
                        <c:v>172594.91903506967</c:v>
                      </c:pt>
                      <c:pt idx="135">
                        <c:v>173855.88499821685</c:v>
                      </c:pt>
                      <c:pt idx="136">
                        <c:v>175116.85096136405</c:v>
                      </c:pt>
                      <c:pt idx="137">
                        <c:v>176377.81692451125</c:v>
                      </c:pt>
                      <c:pt idx="138">
                        <c:v>177638.79407824037</c:v>
                      </c:pt>
                      <c:pt idx="139">
                        <c:v>178899.76004138758</c:v>
                      </c:pt>
                      <c:pt idx="140">
                        <c:v>180160.72600453475</c:v>
                      </c:pt>
                      <c:pt idx="141">
                        <c:v>181421.69196768195</c:v>
                      </c:pt>
                      <c:pt idx="142">
                        <c:v>182682.65793082915</c:v>
                      </c:pt>
                      <c:pt idx="143">
                        <c:v>183943.62389397633</c:v>
                      </c:pt>
                      <c:pt idx="144">
                        <c:v>185204.58985712353</c:v>
                      </c:pt>
                      <c:pt idx="145">
                        <c:v>186465.56701085265</c:v>
                      </c:pt>
                      <c:pt idx="146">
                        <c:v>187726.53297399986</c:v>
                      </c:pt>
                      <c:pt idx="147">
                        <c:v>188987.48774656511</c:v>
                      </c:pt>
                      <c:pt idx="148">
                        <c:v>190248.46490029423</c:v>
                      </c:pt>
                      <c:pt idx="149">
                        <c:v>191509.44205402338</c:v>
                      </c:pt>
                      <c:pt idx="150">
                        <c:v>192770.39682658864</c:v>
                      </c:pt>
                      <c:pt idx="151">
                        <c:v>194031.37398031776</c:v>
                      </c:pt>
                      <c:pt idx="152">
                        <c:v>195292.32875288301</c:v>
                      </c:pt>
                      <c:pt idx="153">
                        <c:v>196553.30590661214</c:v>
                      </c:pt>
                      <c:pt idx="154">
                        <c:v>197814.26067917742</c:v>
                      </c:pt>
                      <c:pt idx="155">
                        <c:v>199075.23783290654</c:v>
                      </c:pt>
                      <c:pt idx="156">
                        <c:v>200336.19260547179</c:v>
                      </c:pt>
                      <c:pt idx="157">
                        <c:v>201597.16975920091</c:v>
                      </c:pt>
                      <c:pt idx="158">
                        <c:v>202858.14691293004</c:v>
                      </c:pt>
                      <c:pt idx="159">
                        <c:v>204119.10168549532</c:v>
                      </c:pt>
                      <c:pt idx="160">
                        <c:v>205380.07883922444</c:v>
                      </c:pt>
                      <c:pt idx="161">
                        <c:v>206641.03361178969</c:v>
                      </c:pt>
                      <c:pt idx="162">
                        <c:v>207902.01076551882</c:v>
                      </c:pt>
                      <c:pt idx="163">
                        <c:v>209162.96553808407</c:v>
                      </c:pt>
                      <c:pt idx="164">
                        <c:v>210423.94269181319</c:v>
                      </c:pt>
                      <c:pt idx="165">
                        <c:v>211684.91984554235</c:v>
                      </c:pt>
                      <c:pt idx="166">
                        <c:v>212945.8746181076</c:v>
                      </c:pt>
                      <c:pt idx="167">
                        <c:v>214206.85177183672</c:v>
                      </c:pt>
                      <c:pt idx="168">
                        <c:v>215467.80654440197</c:v>
                      </c:pt>
                      <c:pt idx="169">
                        <c:v>216728.7836981311</c:v>
                      </c:pt>
                      <c:pt idx="170">
                        <c:v>217989.73847069638</c:v>
                      </c:pt>
                      <c:pt idx="171">
                        <c:v>219250.7156244255</c:v>
                      </c:pt>
                      <c:pt idx="172">
                        <c:v>220511.69277815463</c:v>
                      </c:pt>
                      <c:pt idx="173">
                        <c:v>221772.64755071988</c:v>
                      </c:pt>
                      <c:pt idx="174">
                        <c:v>223033.624704449</c:v>
                      </c:pt>
                      <c:pt idx="175">
                        <c:v>224294.57947701428</c:v>
                      </c:pt>
                      <c:pt idx="176">
                        <c:v>225555.55663074341</c:v>
                      </c:pt>
                      <c:pt idx="177">
                        <c:v>226816.51140330866</c:v>
                      </c:pt>
                      <c:pt idx="178">
                        <c:v>228077.48855703778</c:v>
                      </c:pt>
                      <c:pt idx="179">
                        <c:v>229338.4657107669</c:v>
                      </c:pt>
                      <c:pt idx="180">
                        <c:v>230441.81232734345</c:v>
                      </c:pt>
                      <c:pt idx="181">
                        <c:v>231702.7670999087</c:v>
                      </c:pt>
                      <c:pt idx="182">
                        <c:v>232963.74425363785</c:v>
                      </c:pt>
                      <c:pt idx="183">
                        <c:v>234224.6990262031</c:v>
                      </c:pt>
                      <c:pt idx="184">
                        <c:v>235643.28433592094</c:v>
                      </c:pt>
                      <c:pt idx="185">
                        <c:v>236904.26148965009</c:v>
                      </c:pt>
                      <c:pt idx="186">
                        <c:v>238007.6081062266</c:v>
                      </c:pt>
                      <c:pt idx="187">
                        <c:v>239268.56287879185</c:v>
                      </c:pt>
                      <c:pt idx="188">
                        <c:v>240529.54003252101</c:v>
                      </c:pt>
                      <c:pt idx="189">
                        <c:v>241948.12534223884</c:v>
                      </c:pt>
                      <c:pt idx="190">
                        <c:v>243051.47195881538</c:v>
                      </c:pt>
                      <c:pt idx="191">
                        <c:v>244312.44911254451</c:v>
                      </c:pt>
                      <c:pt idx="192">
                        <c:v>245731.03442226237</c:v>
                      </c:pt>
                      <c:pt idx="193">
                        <c:v>246834.38103883891</c:v>
                      </c:pt>
                      <c:pt idx="194">
                        <c:v>248095.33581140416</c:v>
                      </c:pt>
                      <c:pt idx="195">
                        <c:v>249356.31296513329</c:v>
                      </c:pt>
                      <c:pt idx="196">
                        <c:v>250774.89827485115</c:v>
                      </c:pt>
                      <c:pt idx="197">
                        <c:v>252035.87542858027</c:v>
                      </c:pt>
                      <c:pt idx="198">
                        <c:v>253296.83020114552</c:v>
                      </c:pt>
                      <c:pt idx="199">
                        <c:v>254557.80735487465</c:v>
                      </c:pt>
                      <c:pt idx="200">
                        <c:v>255818.7621274399</c:v>
                      </c:pt>
                      <c:pt idx="201">
                        <c:v>257079.73928116905</c:v>
                      </c:pt>
                      <c:pt idx="202">
                        <c:v>258340.71643489818</c:v>
                      </c:pt>
                      <c:pt idx="203">
                        <c:v>259601.67120746343</c:v>
                      </c:pt>
                      <c:pt idx="204">
                        <c:v>260705.01782403997</c:v>
                      </c:pt>
                      <c:pt idx="205">
                        <c:v>262123.6031337578</c:v>
                      </c:pt>
                      <c:pt idx="206">
                        <c:v>263384.58028748696</c:v>
                      </c:pt>
                      <c:pt idx="207">
                        <c:v>264645.53506005218</c:v>
                      </c:pt>
                      <c:pt idx="208">
                        <c:v>265748.88167662872</c:v>
                      </c:pt>
                      <c:pt idx="209">
                        <c:v>267167.48936751048</c:v>
                      </c:pt>
                      <c:pt idx="210">
                        <c:v>268428.44414007571</c:v>
                      </c:pt>
                      <c:pt idx="211">
                        <c:v>269531.79075665225</c:v>
                      </c:pt>
                      <c:pt idx="212">
                        <c:v>270792.76791038137</c:v>
                      </c:pt>
                      <c:pt idx="213">
                        <c:v>272053.72268294665</c:v>
                      </c:pt>
                      <c:pt idx="214">
                        <c:v>273472.30799266452</c:v>
                      </c:pt>
                      <c:pt idx="215">
                        <c:v>274575.654609241</c:v>
                      </c:pt>
                      <c:pt idx="216">
                        <c:v>275836.63176297018</c:v>
                      </c:pt>
                      <c:pt idx="217">
                        <c:v>277097.5865355354</c:v>
                      </c:pt>
                      <c:pt idx="218">
                        <c:v>278358.56368926453</c:v>
                      </c:pt>
                      <c:pt idx="219">
                        <c:v>279619.54084299365</c:v>
                      </c:pt>
                      <c:pt idx="220">
                        <c:v>281038.12615271151</c:v>
                      </c:pt>
                      <c:pt idx="221">
                        <c:v>282141.47276928806</c:v>
                      </c:pt>
                      <c:pt idx="222">
                        <c:v>283560.05807900592</c:v>
                      </c:pt>
                      <c:pt idx="223">
                        <c:v>284663.40469558246</c:v>
                      </c:pt>
                      <c:pt idx="224">
                        <c:v>285924.35946814768</c:v>
                      </c:pt>
                      <c:pt idx="225">
                        <c:v>287342.96715902945</c:v>
                      </c:pt>
                      <c:pt idx="226">
                        <c:v>288446.31377560593</c:v>
                      </c:pt>
                      <c:pt idx="227">
                        <c:v>289864.89908532379</c:v>
                      </c:pt>
                      <c:pt idx="228">
                        <c:v>290968.24570190033</c:v>
                      </c:pt>
                      <c:pt idx="229">
                        <c:v>292386.8310116182</c:v>
                      </c:pt>
                      <c:pt idx="230">
                        <c:v>293490.17762819474</c:v>
                      </c:pt>
                      <c:pt idx="231">
                        <c:v>294908.7629379126</c:v>
                      </c:pt>
                      <c:pt idx="232">
                        <c:v>296169.74009164172</c:v>
                      </c:pt>
                      <c:pt idx="233">
                        <c:v>297430.69486420695</c:v>
                      </c:pt>
                      <c:pt idx="234">
                        <c:v>298691.67201793607</c:v>
                      </c:pt>
                      <c:pt idx="235">
                        <c:v>299795.01863451261</c:v>
                      </c:pt>
                      <c:pt idx="236">
                        <c:v>301213.60394423048</c:v>
                      </c:pt>
                      <c:pt idx="237">
                        <c:v>302474.55871679576</c:v>
                      </c:pt>
                      <c:pt idx="238">
                        <c:v>303577.9053333723</c:v>
                      </c:pt>
                      <c:pt idx="239">
                        <c:v>304996.4906430901</c:v>
                      </c:pt>
                      <c:pt idx="240">
                        <c:v>306257.46779681928</c:v>
                      </c:pt>
                      <c:pt idx="241">
                        <c:v>307518.44495054841</c:v>
                      </c:pt>
                      <c:pt idx="242">
                        <c:v>308779.39972311363</c:v>
                      </c:pt>
                      <c:pt idx="243">
                        <c:v>310040.37687684275</c:v>
                      </c:pt>
                      <c:pt idx="244">
                        <c:v>311301.33164940804</c:v>
                      </c:pt>
                      <c:pt idx="245">
                        <c:v>312562.30880313716</c:v>
                      </c:pt>
                      <c:pt idx="246">
                        <c:v>313823.26357570244</c:v>
                      </c:pt>
                      <c:pt idx="247">
                        <c:v>315084.24072943156</c:v>
                      </c:pt>
                      <c:pt idx="248">
                        <c:v>316345.21788316069</c:v>
                      </c:pt>
                      <c:pt idx="249">
                        <c:v>317606.17265572591</c:v>
                      </c:pt>
                      <c:pt idx="250">
                        <c:v>318867.14980945503</c:v>
                      </c:pt>
                      <c:pt idx="251">
                        <c:v>320128.10458202031</c:v>
                      </c:pt>
                      <c:pt idx="252">
                        <c:v>321389.08173574944</c:v>
                      </c:pt>
                      <c:pt idx="253">
                        <c:v>322650.03650831472</c:v>
                      </c:pt>
                      <c:pt idx="254">
                        <c:v>323911.01366204384</c:v>
                      </c:pt>
                      <c:pt idx="255">
                        <c:v>325171.99081577297</c:v>
                      </c:pt>
                      <c:pt idx="256">
                        <c:v>326432.94558833825</c:v>
                      </c:pt>
                      <c:pt idx="257">
                        <c:v>327693.92274206737</c:v>
                      </c:pt>
                      <c:pt idx="258">
                        <c:v>328954.87751463259</c:v>
                      </c:pt>
                      <c:pt idx="259">
                        <c:v>330215.85466836172</c:v>
                      </c:pt>
                      <c:pt idx="260">
                        <c:v>331476.809440927</c:v>
                      </c:pt>
                      <c:pt idx="261">
                        <c:v>332737.78659465612</c:v>
                      </c:pt>
                      <c:pt idx="262">
                        <c:v>333998.76374838524</c:v>
                      </c:pt>
                      <c:pt idx="263">
                        <c:v>335259.71852095053</c:v>
                      </c:pt>
                      <c:pt idx="264">
                        <c:v>336520.69567467965</c:v>
                      </c:pt>
                      <c:pt idx="265">
                        <c:v>337781.65044724487</c:v>
                      </c:pt>
                      <c:pt idx="266">
                        <c:v>339042.627600974</c:v>
                      </c:pt>
                      <c:pt idx="267">
                        <c:v>340303.58237353928</c:v>
                      </c:pt>
                      <c:pt idx="268">
                        <c:v>341564.5595272684</c:v>
                      </c:pt>
                      <c:pt idx="269">
                        <c:v>342825.51429983368</c:v>
                      </c:pt>
                      <c:pt idx="270">
                        <c:v>344086.4914535628</c:v>
                      </c:pt>
                      <c:pt idx="271">
                        <c:v>345347.46860729193</c:v>
                      </c:pt>
                      <c:pt idx="272">
                        <c:v>346608.42337985721</c:v>
                      </c:pt>
                      <c:pt idx="273">
                        <c:v>347869.40053358633</c:v>
                      </c:pt>
                      <c:pt idx="274">
                        <c:v>349130.35530615156</c:v>
                      </c:pt>
                      <c:pt idx="275">
                        <c:v>350391.33245988068</c:v>
                      </c:pt>
                      <c:pt idx="276">
                        <c:v>351652.28723244596</c:v>
                      </c:pt>
                      <c:pt idx="277">
                        <c:v>352913.26438617508</c:v>
                      </c:pt>
                      <c:pt idx="278">
                        <c:v>354174.24153990421</c:v>
                      </c:pt>
                      <c:pt idx="279">
                        <c:v>355435.19631246949</c:v>
                      </c:pt>
                      <c:pt idx="280">
                        <c:v>356696.17346619861</c:v>
                      </c:pt>
                      <c:pt idx="281">
                        <c:v>357957.12823876383</c:v>
                      </c:pt>
                      <c:pt idx="282">
                        <c:v>359218.10539249302</c:v>
                      </c:pt>
                      <c:pt idx="283">
                        <c:v>360479.06016505824</c:v>
                      </c:pt>
                      <c:pt idx="284">
                        <c:v>361740.03731878736</c:v>
                      </c:pt>
                      <c:pt idx="285">
                        <c:v>363001.01447251649</c:v>
                      </c:pt>
                      <c:pt idx="286">
                        <c:v>364261.96924508177</c:v>
                      </c:pt>
                      <c:pt idx="287">
                        <c:v>365522.94639881089</c:v>
                      </c:pt>
                      <c:pt idx="288">
                        <c:v>366783.90117137617</c:v>
                      </c:pt>
                      <c:pt idx="289">
                        <c:v>368044.8783251053</c:v>
                      </c:pt>
                      <c:pt idx="290">
                        <c:v>369305.83309767052</c:v>
                      </c:pt>
                      <c:pt idx="291">
                        <c:v>370566.81025139964</c:v>
                      </c:pt>
                      <c:pt idx="292">
                        <c:v>371827.78740512877</c:v>
                      </c:pt>
                      <c:pt idx="293">
                        <c:v>373088.74217769405</c:v>
                      </c:pt>
                      <c:pt idx="294">
                        <c:v>374349.71933142317</c:v>
                      </c:pt>
                      <c:pt idx="295">
                        <c:v>375610.67410398845</c:v>
                      </c:pt>
                      <c:pt idx="296">
                        <c:v>376871.62887655367</c:v>
                      </c:pt>
                      <c:pt idx="297">
                        <c:v>378132.6284114467</c:v>
                      </c:pt>
                      <c:pt idx="298">
                        <c:v>379393.58318401198</c:v>
                      </c:pt>
                      <c:pt idx="299">
                        <c:v>380654.5379565772</c:v>
                      </c:pt>
                      <c:pt idx="300">
                        <c:v>381915.53749147023</c:v>
                      </c:pt>
                      <c:pt idx="301">
                        <c:v>383176.49226403545</c:v>
                      </c:pt>
                      <c:pt idx="302">
                        <c:v>384437.44703660073</c:v>
                      </c:pt>
                      <c:pt idx="303">
                        <c:v>385698.40180916601</c:v>
                      </c:pt>
                      <c:pt idx="304">
                        <c:v>386959.40134405898</c:v>
                      </c:pt>
                      <c:pt idx="305">
                        <c:v>388220.35611662426</c:v>
                      </c:pt>
                      <c:pt idx="306">
                        <c:v>389481.31088918948</c:v>
                      </c:pt>
                      <c:pt idx="307">
                        <c:v>390742.31042408251</c:v>
                      </c:pt>
                      <c:pt idx="308">
                        <c:v>392003.26519664779</c:v>
                      </c:pt>
                      <c:pt idx="309">
                        <c:v>393264.21996921301</c:v>
                      </c:pt>
                      <c:pt idx="310">
                        <c:v>394525.17474177829</c:v>
                      </c:pt>
                      <c:pt idx="311">
                        <c:v>395786.17427667126</c:v>
                      </c:pt>
                      <c:pt idx="312">
                        <c:v>397047.12904923654</c:v>
                      </c:pt>
                      <c:pt idx="313">
                        <c:v>398308.08382180176</c:v>
                      </c:pt>
                      <c:pt idx="314">
                        <c:v>399569.03859436704</c:v>
                      </c:pt>
                      <c:pt idx="315">
                        <c:v>400830.03812926007</c:v>
                      </c:pt>
                      <c:pt idx="316">
                        <c:v>402090.99290182529</c:v>
                      </c:pt>
                      <c:pt idx="317">
                        <c:v>403351.94767439057</c:v>
                      </c:pt>
                      <c:pt idx="318">
                        <c:v>404612.94720928353</c:v>
                      </c:pt>
                      <c:pt idx="319">
                        <c:v>405873.90198184882</c:v>
                      </c:pt>
                      <c:pt idx="320">
                        <c:v>407134.8567544141</c:v>
                      </c:pt>
                      <c:pt idx="321">
                        <c:v>408395.81152697932</c:v>
                      </c:pt>
                      <c:pt idx="322">
                        <c:v>409656.81106187234</c:v>
                      </c:pt>
                      <c:pt idx="323">
                        <c:v>410917.76583443757</c:v>
                      </c:pt>
                      <c:pt idx="324">
                        <c:v>412178.72060700285</c:v>
                      </c:pt>
                      <c:pt idx="325">
                        <c:v>413439.72014189587</c:v>
                      </c:pt>
                      <c:pt idx="326">
                        <c:v>414700.67491446109</c:v>
                      </c:pt>
                      <c:pt idx="327">
                        <c:v>415961.62968702638</c:v>
                      </c:pt>
                      <c:pt idx="328">
                        <c:v>417222.5844595916</c:v>
                      </c:pt>
                      <c:pt idx="329">
                        <c:v>418641.19215047336</c:v>
                      </c:pt>
                      <c:pt idx="330">
                        <c:v>419586.93061106117</c:v>
                      </c:pt>
                      <c:pt idx="331">
                        <c:v>421005.49353961513</c:v>
                      </c:pt>
                      <c:pt idx="332">
                        <c:v>422424.10123049683</c:v>
                      </c:pt>
                      <c:pt idx="333">
                        <c:v>423369.83969108469</c:v>
                      </c:pt>
                      <c:pt idx="334">
                        <c:v>424788.40261963865</c:v>
                      </c:pt>
                      <c:pt idx="335">
                        <c:v>426207.01031052036</c:v>
                      </c:pt>
                      <c:pt idx="336">
                        <c:v>427152.70400878042</c:v>
                      </c:pt>
                      <c:pt idx="337">
                        <c:v>428571.31169966218</c:v>
                      </c:pt>
                      <c:pt idx="338">
                        <c:v>429989.91939054389</c:v>
                      </c:pt>
                      <c:pt idx="339">
                        <c:v>430935.61308880395</c:v>
                      </c:pt>
                      <c:pt idx="340">
                        <c:v>432354.22077968571</c:v>
                      </c:pt>
                      <c:pt idx="341">
                        <c:v>433772.78370823967</c:v>
                      </c:pt>
                      <c:pt idx="342">
                        <c:v>434718.52216882748</c:v>
                      </c:pt>
                      <c:pt idx="343">
                        <c:v>436137.12985970918</c:v>
                      </c:pt>
                      <c:pt idx="344">
                        <c:v>437555.6927882632</c:v>
                      </c:pt>
                      <c:pt idx="345">
                        <c:v>438501.431248851</c:v>
                      </c:pt>
                      <c:pt idx="346">
                        <c:v>439920.03893973271</c:v>
                      </c:pt>
                      <c:pt idx="347">
                        <c:v>441338.60186828667</c:v>
                      </c:pt>
                      <c:pt idx="348">
                        <c:v>442284.34032887453</c:v>
                      </c:pt>
                      <c:pt idx="349">
                        <c:v>443702.90325742849</c:v>
                      </c:pt>
                      <c:pt idx="350">
                        <c:v>445121.5109483102</c:v>
                      </c:pt>
                      <c:pt idx="351">
                        <c:v>446067.249408898</c:v>
                      </c:pt>
                      <c:pt idx="352">
                        <c:v>447485.81233745202</c:v>
                      </c:pt>
                      <c:pt idx="353">
                        <c:v>448904.42002833373</c:v>
                      </c:pt>
                      <c:pt idx="354">
                        <c:v>449850.15848892153</c:v>
                      </c:pt>
                      <c:pt idx="355">
                        <c:v>451268.72141747549</c:v>
                      </c:pt>
                      <c:pt idx="356">
                        <c:v>452687.32910835725</c:v>
                      </c:pt>
                      <c:pt idx="357">
                        <c:v>453633.02280661731</c:v>
                      </c:pt>
                      <c:pt idx="358">
                        <c:v>455051.63049749902</c:v>
                      </c:pt>
                      <c:pt idx="359">
                        <c:v>456470.23818838078</c:v>
                      </c:pt>
                      <c:pt idx="360">
                        <c:v>457415.93188664084</c:v>
                      </c:pt>
                      <c:pt idx="361">
                        <c:v>458834.53957752255</c:v>
                      </c:pt>
                      <c:pt idx="362">
                        <c:v>460253.10250607651</c:v>
                      </c:pt>
                      <c:pt idx="363">
                        <c:v>461198.84096666437</c:v>
                      </c:pt>
                      <c:pt idx="364">
                        <c:v>462617.44865754608</c:v>
                      </c:pt>
                      <c:pt idx="365">
                        <c:v>463878.4034301113</c:v>
                      </c:pt>
                      <c:pt idx="366">
                        <c:v>465139.35820267658</c:v>
                      </c:pt>
                      <c:pt idx="367">
                        <c:v>466400.31297524186</c:v>
                      </c:pt>
                      <c:pt idx="368">
                        <c:v>467661.31251013483</c:v>
                      </c:pt>
                      <c:pt idx="369">
                        <c:v>468922.26728270011</c:v>
                      </c:pt>
                      <c:pt idx="370">
                        <c:v>470183.22205526533</c:v>
                      </c:pt>
                      <c:pt idx="371">
                        <c:v>471444.22159015835</c:v>
                      </c:pt>
                      <c:pt idx="372">
                        <c:v>472705.17636272364</c:v>
                      </c:pt>
                      <c:pt idx="373">
                        <c:v>474281.39220959408</c:v>
                      </c:pt>
                      <c:pt idx="374">
                        <c:v>475857.60805646452</c:v>
                      </c:pt>
                      <c:pt idx="375">
                        <c:v>476645.69359873584</c:v>
                      </c:pt>
                      <c:pt idx="376">
                        <c:v>478221.90944560629</c:v>
                      </c:pt>
                      <c:pt idx="377">
                        <c:v>479798.12529247673</c:v>
                      </c:pt>
                      <c:pt idx="378">
                        <c:v>480586.21083474811</c:v>
                      </c:pt>
                      <c:pt idx="379">
                        <c:v>482162.42668161856</c:v>
                      </c:pt>
                      <c:pt idx="380">
                        <c:v>483896.25068447768</c:v>
                      </c:pt>
                      <c:pt idx="381">
                        <c:v>484999.59730105422</c:v>
                      </c:pt>
                      <c:pt idx="382">
                        <c:v>486102.94391763076</c:v>
                      </c:pt>
                      <c:pt idx="383">
                        <c:v>487363.89869019605</c:v>
                      </c:pt>
                      <c:pt idx="384">
                        <c:v>488624.89822508901</c:v>
                      </c:pt>
                      <c:pt idx="385">
                        <c:v>489728.24484166555</c:v>
                      </c:pt>
                      <c:pt idx="386">
                        <c:v>491146.80777021952</c:v>
                      </c:pt>
                      <c:pt idx="387">
                        <c:v>492407.80730511254</c:v>
                      </c:pt>
                      <c:pt idx="388">
                        <c:v>493668.76207767782</c:v>
                      </c:pt>
                      <c:pt idx="389">
                        <c:v>494772.10869425436</c:v>
                      </c:pt>
                      <c:pt idx="390">
                        <c:v>496033.06346681959</c:v>
                      </c:pt>
                      <c:pt idx="391">
                        <c:v>497294.01823938487</c:v>
                      </c:pt>
                      <c:pt idx="392">
                        <c:v>498712.62593026657</c:v>
                      </c:pt>
                      <c:pt idx="393">
                        <c:v>499973.58070283185</c:v>
                      </c:pt>
                      <c:pt idx="394">
                        <c:v>501234.58023772482</c:v>
                      </c:pt>
                      <c:pt idx="395">
                        <c:v>502495.5350102901</c:v>
                      </c:pt>
                      <c:pt idx="396">
                        <c:v>503598.88162686664</c:v>
                      </c:pt>
                      <c:pt idx="397">
                        <c:v>504859.83639943186</c:v>
                      </c:pt>
                      <c:pt idx="398">
                        <c:v>506120.79117199715</c:v>
                      </c:pt>
                      <c:pt idx="399">
                        <c:v>507381.79070689011</c:v>
                      </c:pt>
                      <c:pt idx="400">
                        <c:v>508642.74547945539</c:v>
                      </c:pt>
                      <c:pt idx="401">
                        <c:v>510061.3531703371</c:v>
                      </c:pt>
                      <c:pt idx="402">
                        <c:v>511164.69978691364</c:v>
                      </c:pt>
                      <c:pt idx="403">
                        <c:v>512425.65455947892</c:v>
                      </c:pt>
                      <c:pt idx="404">
                        <c:v>513844.21748803288</c:v>
                      </c:pt>
                      <c:pt idx="405">
                        <c:v>515105.21702292591</c:v>
                      </c:pt>
                      <c:pt idx="406">
                        <c:v>516208.56363950245</c:v>
                      </c:pt>
                      <c:pt idx="407">
                        <c:v>517627.12656805641</c:v>
                      </c:pt>
                      <c:pt idx="408">
                        <c:v>518888.12610294943</c:v>
                      </c:pt>
                      <c:pt idx="409">
                        <c:v>519991.47271952592</c:v>
                      </c:pt>
                      <c:pt idx="410">
                        <c:v>521410.03564807994</c:v>
                      </c:pt>
                      <c:pt idx="411">
                        <c:v>522513.38226465648</c:v>
                      </c:pt>
                      <c:pt idx="412">
                        <c:v>523774.3370372217</c:v>
                      </c:pt>
                      <c:pt idx="413">
                        <c:v>525035.33657211473</c:v>
                      </c:pt>
                      <c:pt idx="414">
                        <c:v>526453.89950066875</c:v>
                      </c:pt>
                      <c:pt idx="415">
                        <c:v>527557.24611724529</c:v>
                      </c:pt>
                      <c:pt idx="416">
                        <c:v>528975.85380812699</c:v>
                      </c:pt>
                      <c:pt idx="417">
                        <c:v>530236.80858069216</c:v>
                      </c:pt>
                      <c:pt idx="418">
                        <c:v>531497.76335325744</c:v>
                      </c:pt>
                      <c:pt idx="419">
                        <c:v>532601.10996983398</c:v>
                      </c:pt>
                      <c:pt idx="420">
                        <c:v>533862.10950472706</c:v>
                      </c:pt>
                      <c:pt idx="421">
                        <c:v>535123.06427729223</c:v>
                      </c:pt>
                      <c:pt idx="422">
                        <c:v>536541.67196817393</c:v>
                      </c:pt>
                      <c:pt idx="423">
                        <c:v>537802.62674073922</c:v>
                      </c:pt>
                      <c:pt idx="424">
                        <c:v>539063.5815133045</c:v>
                      </c:pt>
                      <c:pt idx="425">
                        <c:v>540324.53628586978</c:v>
                      </c:pt>
                      <c:pt idx="426">
                        <c:v>541427.88290244632</c:v>
                      </c:pt>
                      <c:pt idx="427">
                        <c:v>542688.88243733929</c:v>
                      </c:pt>
                      <c:pt idx="428">
                        <c:v>544107.44536589331</c:v>
                      </c:pt>
                      <c:pt idx="429">
                        <c:v>545368.40013845859</c:v>
                      </c:pt>
                      <c:pt idx="430">
                        <c:v>546471.74675503501</c:v>
                      </c:pt>
                      <c:pt idx="431">
                        <c:v>547890.35444591683</c:v>
                      </c:pt>
                      <c:pt idx="432">
                        <c:v>548993.70106249338</c:v>
                      </c:pt>
                      <c:pt idx="433">
                        <c:v>550254.65583505854</c:v>
                      </c:pt>
                      <c:pt idx="434">
                        <c:v>551515.65536995162</c:v>
                      </c:pt>
                      <c:pt idx="435">
                        <c:v>552776.61014251679</c:v>
                      </c:pt>
                      <c:pt idx="436">
                        <c:v>554195.17307107081</c:v>
                      </c:pt>
                      <c:pt idx="437">
                        <c:v>555298.51968764735</c:v>
                      </c:pt>
                      <c:pt idx="438">
                        <c:v>556559.51922254032</c:v>
                      </c:pt>
                      <c:pt idx="439">
                        <c:v>557820.4739951056</c:v>
                      </c:pt>
                      <c:pt idx="440">
                        <c:v>559081.42876767088</c:v>
                      </c:pt>
                      <c:pt idx="441">
                        <c:v>560500.03645855258</c:v>
                      </c:pt>
                      <c:pt idx="442">
                        <c:v>561603.38307512912</c:v>
                      </c:pt>
                      <c:pt idx="443">
                        <c:v>562864.33784769441</c:v>
                      </c:pt>
                      <c:pt idx="444">
                        <c:v>564125.29262025969</c:v>
                      </c:pt>
                      <c:pt idx="445">
                        <c:v>565386.29215515265</c:v>
                      </c:pt>
                      <c:pt idx="446">
                        <c:v>566804.85508370667</c:v>
                      </c:pt>
                      <c:pt idx="447">
                        <c:v>567908.20170028321</c:v>
                      </c:pt>
                      <c:pt idx="448">
                        <c:v>569326.80939116492</c:v>
                      </c:pt>
                      <c:pt idx="449">
                        <c:v>570430.15600774146</c:v>
                      </c:pt>
                      <c:pt idx="450">
                        <c:v>571691.11078030663</c:v>
                      </c:pt>
                      <c:pt idx="451">
                        <c:v>573109.71847118845</c:v>
                      </c:pt>
                      <c:pt idx="452">
                        <c:v>574370.67324375361</c:v>
                      </c:pt>
                      <c:pt idx="453">
                        <c:v>575631.62801631889</c:v>
                      </c:pt>
                      <c:pt idx="454">
                        <c:v>576892.62755121186</c:v>
                      </c:pt>
                      <c:pt idx="455">
                        <c:v>578153.58232377714</c:v>
                      </c:pt>
                      <c:pt idx="456">
                        <c:v>579256.92894035368</c:v>
                      </c:pt>
                      <c:pt idx="457">
                        <c:v>580517.88371291896</c:v>
                      </c:pt>
                      <c:pt idx="458">
                        <c:v>581936.49140380067</c:v>
                      </c:pt>
                      <c:pt idx="459">
                        <c:v>583039.83802037721</c:v>
                      </c:pt>
                      <c:pt idx="460">
                        <c:v>584300.79279294249</c:v>
                      </c:pt>
                      <c:pt idx="461">
                        <c:v>585561.74756550777</c:v>
                      </c:pt>
                      <c:pt idx="462">
                        <c:v>586822.74710040074</c:v>
                      </c:pt>
                      <c:pt idx="463">
                        <c:v>588083.70187296602</c:v>
                      </c:pt>
                      <c:pt idx="464">
                        <c:v>589344.6566455313</c:v>
                      </c:pt>
                      <c:pt idx="465">
                        <c:v>590763.26433641301</c:v>
                      </c:pt>
                      <c:pt idx="466">
                        <c:v>591866.61095298955</c:v>
                      </c:pt>
                      <c:pt idx="467">
                        <c:v>593127.56572555471</c:v>
                      </c:pt>
                      <c:pt idx="468">
                        <c:v>594388.52049811999</c:v>
                      </c:pt>
                      <c:pt idx="469">
                        <c:v>595807.1281890017</c:v>
                      </c:pt>
                      <c:pt idx="470">
                        <c:v>597068.08296156698</c:v>
                      </c:pt>
                      <c:pt idx="471">
                        <c:v>598329.03773413226</c:v>
                      </c:pt>
                      <c:pt idx="472">
                        <c:v>599432.3843507088</c:v>
                      </c:pt>
                      <c:pt idx="473">
                        <c:v>600693.38388560177</c:v>
                      </c:pt>
                      <c:pt idx="474">
                        <c:v>601954.33865816705</c:v>
                      </c:pt>
                      <c:pt idx="475">
                        <c:v>603215.29343073233</c:v>
                      </c:pt>
                      <c:pt idx="476">
                        <c:v>604633.90112161404</c:v>
                      </c:pt>
                      <c:pt idx="477">
                        <c:v>605894.85589417932</c:v>
                      </c:pt>
                      <c:pt idx="478">
                        <c:v>607155.8106667446</c:v>
                      </c:pt>
                      <c:pt idx="479">
                        <c:v>608416.81020163756</c:v>
                      </c:pt>
                      <c:pt idx="480">
                        <c:v>609677.76497420284</c:v>
                      </c:pt>
                      <c:pt idx="481">
                        <c:v>610938.71974676813</c:v>
                      </c:pt>
                      <c:pt idx="482">
                        <c:v>612199.67451933329</c:v>
                      </c:pt>
                      <c:pt idx="483">
                        <c:v>613460.67405422637</c:v>
                      </c:pt>
                      <c:pt idx="484">
                        <c:v>614721.62882679154</c:v>
                      </c:pt>
                      <c:pt idx="485">
                        <c:v>615982.58359935682</c:v>
                      </c:pt>
                      <c:pt idx="486">
                        <c:v>617243.5831342499</c:v>
                      </c:pt>
                      <c:pt idx="487">
                        <c:v>618504.53790681507</c:v>
                      </c:pt>
                      <c:pt idx="488">
                        <c:v>619765.49267938035</c:v>
                      </c:pt>
                      <c:pt idx="489">
                        <c:v>621026.44745194563</c:v>
                      </c:pt>
                      <c:pt idx="490">
                        <c:v>622287.44698683859</c:v>
                      </c:pt>
                      <c:pt idx="491">
                        <c:v>623548.40175940387</c:v>
                      </c:pt>
                      <c:pt idx="492">
                        <c:v>624809.35653196916</c:v>
                      </c:pt>
                      <c:pt idx="493">
                        <c:v>626070.35606686212</c:v>
                      </c:pt>
                      <c:pt idx="494">
                        <c:v>627331.3108394274</c:v>
                      </c:pt>
                      <c:pt idx="495">
                        <c:v>628592.26561199268</c:v>
                      </c:pt>
                      <c:pt idx="496">
                        <c:v>629853.22038455785</c:v>
                      </c:pt>
                      <c:pt idx="497">
                        <c:v>631114.21991945093</c:v>
                      </c:pt>
                      <c:pt idx="498">
                        <c:v>632375.17469201621</c:v>
                      </c:pt>
                      <c:pt idx="499">
                        <c:v>633636.12946458138</c:v>
                      </c:pt>
                      <c:pt idx="500">
                        <c:v>634897.12899947446</c:v>
                      </c:pt>
                      <c:pt idx="501">
                        <c:v>636158.08377203962</c:v>
                      </c:pt>
                      <c:pt idx="502">
                        <c:v>637419.0385446049</c:v>
                      </c:pt>
                      <c:pt idx="503">
                        <c:v>638679.99331717019</c:v>
                      </c:pt>
                      <c:pt idx="504">
                        <c:v>639940.99285206315</c:v>
                      </c:pt>
                      <c:pt idx="505">
                        <c:v>641201.94762462843</c:v>
                      </c:pt>
                      <c:pt idx="506">
                        <c:v>642462.90239719371</c:v>
                      </c:pt>
                      <c:pt idx="507">
                        <c:v>643723.90193208668</c:v>
                      </c:pt>
                      <c:pt idx="508">
                        <c:v>644984.85670465196</c:v>
                      </c:pt>
                      <c:pt idx="509">
                        <c:v>646245.81147721724</c:v>
                      </c:pt>
                      <c:pt idx="510">
                        <c:v>647506.76624978252</c:v>
                      </c:pt>
                      <c:pt idx="511">
                        <c:v>648767.76578467549</c:v>
                      </c:pt>
                      <c:pt idx="512">
                        <c:v>650028.72055724077</c:v>
                      </c:pt>
                      <c:pt idx="513">
                        <c:v>651289.67532980605</c:v>
                      </c:pt>
                      <c:pt idx="514">
                        <c:v>652550.67486469902</c:v>
                      </c:pt>
                      <c:pt idx="515">
                        <c:v>653811.6296372643</c:v>
                      </c:pt>
                      <c:pt idx="516">
                        <c:v>655072.58440982946</c:v>
                      </c:pt>
                      <c:pt idx="517">
                        <c:v>656333.53918239474</c:v>
                      </c:pt>
                      <c:pt idx="518">
                        <c:v>657594.53871728783</c:v>
                      </c:pt>
                      <c:pt idx="519">
                        <c:v>658855.49348985299</c:v>
                      </c:pt>
                      <c:pt idx="520">
                        <c:v>660116.44826241827</c:v>
                      </c:pt>
                      <c:pt idx="521">
                        <c:v>661377.44779731124</c:v>
                      </c:pt>
                      <c:pt idx="522">
                        <c:v>662638.40256987652</c:v>
                      </c:pt>
                      <c:pt idx="523">
                        <c:v>663899.3573424418</c:v>
                      </c:pt>
                      <c:pt idx="524">
                        <c:v>665160.31211500708</c:v>
                      </c:pt>
                      <c:pt idx="525">
                        <c:v>666421.31164990005</c:v>
                      </c:pt>
                      <c:pt idx="526">
                        <c:v>667682.26642246533</c:v>
                      </c:pt>
                      <c:pt idx="527">
                        <c:v>668943.22119503061</c:v>
                      </c:pt>
                      <c:pt idx="528">
                        <c:v>670204.22072992357</c:v>
                      </c:pt>
                      <c:pt idx="529">
                        <c:v>671465.17550248886</c:v>
                      </c:pt>
                      <c:pt idx="530">
                        <c:v>672726.13027505414</c:v>
                      </c:pt>
                      <c:pt idx="531">
                        <c:v>673987.0850476193</c:v>
                      </c:pt>
                      <c:pt idx="532">
                        <c:v>675248.08458251238</c:v>
                      </c:pt>
                      <c:pt idx="533">
                        <c:v>676509.03935507755</c:v>
                      </c:pt>
                      <c:pt idx="534">
                        <c:v>677769.99412764283</c:v>
                      </c:pt>
                      <c:pt idx="535">
                        <c:v>679030.99366253591</c:v>
                      </c:pt>
                      <c:pt idx="536">
                        <c:v>680291.94843510108</c:v>
                      </c:pt>
                      <c:pt idx="537">
                        <c:v>681552.90320766636</c:v>
                      </c:pt>
                      <c:pt idx="538">
                        <c:v>682813.85798023164</c:v>
                      </c:pt>
                      <c:pt idx="539">
                        <c:v>684074.8575151246</c:v>
                      </c:pt>
                      <c:pt idx="540">
                        <c:v>685335.81228768989</c:v>
                      </c:pt>
                      <c:pt idx="541">
                        <c:v>686596.76706025517</c:v>
                      </c:pt>
                      <c:pt idx="542">
                        <c:v>687857.72183282045</c:v>
                      </c:pt>
                      <c:pt idx="543">
                        <c:v>689118.72136771341</c:v>
                      </c:pt>
                      <c:pt idx="544">
                        <c:v>690379.67614027869</c:v>
                      </c:pt>
                      <c:pt idx="545">
                        <c:v>691640.63091284398</c:v>
                      </c:pt>
                      <c:pt idx="546">
                        <c:v>692901.63044773694</c:v>
                      </c:pt>
                      <c:pt idx="547">
                        <c:v>694162.58522030222</c:v>
                      </c:pt>
                      <c:pt idx="548">
                        <c:v>695423.53999286739</c:v>
                      </c:pt>
                      <c:pt idx="549">
                        <c:v>696684.49476543267</c:v>
                      </c:pt>
                      <c:pt idx="550">
                        <c:v>697945.49430032575</c:v>
                      </c:pt>
                      <c:pt idx="551">
                        <c:v>699206.44907289091</c:v>
                      </c:pt>
                      <c:pt idx="552">
                        <c:v>700467.4038454562</c:v>
                      </c:pt>
                      <c:pt idx="553">
                        <c:v>701728.40338034916</c:v>
                      </c:pt>
                      <c:pt idx="554">
                        <c:v>702989.35815291444</c:v>
                      </c:pt>
                      <c:pt idx="555">
                        <c:v>704250.31292547972</c:v>
                      </c:pt>
                      <c:pt idx="556">
                        <c:v>705353.65954205627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EA69-4D2B-9A23-E0432722BB6F}"/>
                  </c:ext>
                </c:extLst>
              </c15:ser>
            </c15:filteredScatterSeries>
            <c15:filteredScatterSeries>
              <c15:ser>
                <c:idx val="5"/>
                <c:order val="5"/>
                <c:tx>
                  <c:v>LIGHTWEIGHT 6</c:v>
                </c:tx>
                <c:spPr>
                  <a:ln w="19050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'LIGHTWEIGHT 6'!$J$6:$J$561</c15:sqref>
                        </c15:formulaRef>
                      </c:ext>
                    </c:extLst>
                    <c:numCache>
                      <c:formatCode>0.0000</c:formatCode>
                      <c:ptCount val="556"/>
                      <c:pt idx="0">
                        <c:v>-1.1295180320739746E-2</c:v>
                      </c:pt>
                      <c:pt idx="1">
                        <c:v>-1.1295180320739746E-2</c:v>
                      </c:pt>
                      <c:pt idx="2">
                        <c:v>-1.1295180320739746E-2</c:v>
                      </c:pt>
                      <c:pt idx="3">
                        <c:v>-1.1295180320739746E-2</c:v>
                      </c:pt>
                      <c:pt idx="4">
                        <c:v>-1.1295180320739746E-2</c:v>
                      </c:pt>
                      <c:pt idx="5">
                        <c:v>-1.1295180320739746E-2</c:v>
                      </c:pt>
                      <c:pt idx="6">
                        <c:v>-1.0353915691375733E-2</c:v>
                      </c:pt>
                      <c:pt idx="7">
                        <c:v>-1.0353915691375733E-2</c:v>
                      </c:pt>
                      <c:pt idx="8">
                        <c:v>-1.0353915691375733E-2</c:v>
                      </c:pt>
                      <c:pt idx="9">
                        <c:v>-1.0353915691375733E-2</c:v>
                      </c:pt>
                      <c:pt idx="10">
                        <c:v>-1.0353915691375733E-2</c:v>
                      </c:pt>
                      <c:pt idx="11">
                        <c:v>-9.4126510620117215E-3</c:v>
                      </c:pt>
                      <c:pt idx="12">
                        <c:v>-9.4126510620117215E-3</c:v>
                      </c:pt>
                      <c:pt idx="13">
                        <c:v>-9.4126510620117215E-3</c:v>
                      </c:pt>
                      <c:pt idx="14">
                        <c:v>-9.4126510620117215E-3</c:v>
                      </c:pt>
                      <c:pt idx="15">
                        <c:v>-9.4126510620117215E-3</c:v>
                      </c:pt>
                      <c:pt idx="16">
                        <c:v>-9.4126510620117215E-3</c:v>
                      </c:pt>
                      <c:pt idx="17">
                        <c:v>-8.4713858366012584E-3</c:v>
                      </c:pt>
                      <c:pt idx="18">
                        <c:v>-8.4713858366012584E-3</c:v>
                      </c:pt>
                      <c:pt idx="19">
                        <c:v>-8.4713858366012584E-3</c:v>
                      </c:pt>
                      <c:pt idx="20">
                        <c:v>-8.4713858366012584E-3</c:v>
                      </c:pt>
                      <c:pt idx="21">
                        <c:v>-7.5301206111907971E-3</c:v>
                      </c:pt>
                      <c:pt idx="22">
                        <c:v>-7.5301206111907971E-3</c:v>
                      </c:pt>
                      <c:pt idx="23">
                        <c:v>-7.5301206111907971E-3</c:v>
                      </c:pt>
                      <c:pt idx="24">
                        <c:v>-7.5301206111907971E-3</c:v>
                      </c:pt>
                      <c:pt idx="25">
                        <c:v>-7.5301206111907971E-3</c:v>
                      </c:pt>
                      <c:pt idx="26">
                        <c:v>-6.588855385780335E-3</c:v>
                      </c:pt>
                      <c:pt idx="27">
                        <c:v>-6.588855385780335E-3</c:v>
                      </c:pt>
                      <c:pt idx="28">
                        <c:v>-6.588855385780335E-3</c:v>
                      </c:pt>
                      <c:pt idx="29">
                        <c:v>-6.588855385780335E-3</c:v>
                      </c:pt>
                      <c:pt idx="30">
                        <c:v>-5.6475901603698728E-3</c:v>
                      </c:pt>
                      <c:pt idx="31">
                        <c:v>-5.6475901603698728E-3</c:v>
                      </c:pt>
                      <c:pt idx="32">
                        <c:v>-5.6475901603698728E-3</c:v>
                      </c:pt>
                      <c:pt idx="33">
                        <c:v>-4.7063255310058607E-3</c:v>
                      </c:pt>
                      <c:pt idx="34">
                        <c:v>-4.7063255310058607E-3</c:v>
                      </c:pt>
                      <c:pt idx="35">
                        <c:v>-4.7063255310058607E-3</c:v>
                      </c:pt>
                      <c:pt idx="36">
                        <c:v>-4.7063255310058607E-3</c:v>
                      </c:pt>
                      <c:pt idx="37">
                        <c:v>-4.7063255310058607E-3</c:v>
                      </c:pt>
                      <c:pt idx="38">
                        <c:v>-3.7650603055953986E-3</c:v>
                      </c:pt>
                      <c:pt idx="39">
                        <c:v>-3.7650603055953986E-3</c:v>
                      </c:pt>
                      <c:pt idx="40">
                        <c:v>-3.7650603055953986E-3</c:v>
                      </c:pt>
                      <c:pt idx="41">
                        <c:v>-3.7650603055953986E-3</c:v>
                      </c:pt>
                      <c:pt idx="42">
                        <c:v>-3.7650603055953986E-3</c:v>
                      </c:pt>
                      <c:pt idx="43">
                        <c:v>-2.8237950801849364E-3</c:v>
                      </c:pt>
                      <c:pt idx="44">
                        <c:v>-2.8237950801849364E-3</c:v>
                      </c:pt>
                      <c:pt idx="45">
                        <c:v>-2.8237950801849364E-3</c:v>
                      </c:pt>
                      <c:pt idx="46">
                        <c:v>-2.8237950801849364E-3</c:v>
                      </c:pt>
                      <c:pt idx="47">
                        <c:v>-1.8825301527976993E-3</c:v>
                      </c:pt>
                      <c:pt idx="48">
                        <c:v>-1.8825301527976993E-3</c:v>
                      </c:pt>
                      <c:pt idx="49">
                        <c:v>-1.8825301527976993E-3</c:v>
                      </c:pt>
                      <c:pt idx="50">
                        <c:v>-9.4126507639884964E-4</c:v>
                      </c:pt>
                      <c:pt idx="51">
                        <c:v>-9.4126507639884964E-4</c:v>
                      </c:pt>
                      <c:pt idx="52">
                        <c:v>-9.4126507639884964E-4</c:v>
                      </c:pt>
                      <c:pt idx="53">
                        <c:v>0</c:v>
                      </c:pt>
                      <c:pt idx="54">
                        <c:v>-9.4126507639884964E-4</c:v>
                      </c:pt>
                      <c:pt idx="55">
                        <c:v>0</c:v>
                      </c:pt>
                      <c:pt idx="56">
                        <c:v>0</c:v>
                      </c:pt>
                      <c:pt idx="57">
                        <c:v>0</c:v>
                      </c:pt>
                      <c:pt idx="58">
                        <c:v>0</c:v>
                      </c:pt>
                      <c:pt idx="59">
                        <c:v>9.4126507639884964E-4</c:v>
                      </c:pt>
                      <c:pt idx="60">
                        <c:v>9.4126507639884964E-4</c:v>
                      </c:pt>
                      <c:pt idx="61">
                        <c:v>9.4126507639884964E-4</c:v>
                      </c:pt>
                      <c:pt idx="62">
                        <c:v>1.8825301527976993E-3</c:v>
                      </c:pt>
                      <c:pt idx="63">
                        <c:v>1.8825301527976993E-3</c:v>
                      </c:pt>
                      <c:pt idx="64">
                        <c:v>1.8825301527976993E-3</c:v>
                      </c:pt>
                      <c:pt idx="65">
                        <c:v>1.8825301527976993E-3</c:v>
                      </c:pt>
                      <c:pt idx="66">
                        <c:v>2.8237950801849364E-3</c:v>
                      </c:pt>
                      <c:pt idx="67">
                        <c:v>2.8237950801849364E-3</c:v>
                      </c:pt>
                      <c:pt idx="68">
                        <c:v>2.8237950801849364E-3</c:v>
                      </c:pt>
                      <c:pt idx="69">
                        <c:v>2.8237950801849364E-3</c:v>
                      </c:pt>
                      <c:pt idx="70">
                        <c:v>3.7650603055953986E-3</c:v>
                      </c:pt>
                      <c:pt idx="71">
                        <c:v>2.8237950801849364E-3</c:v>
                      </c:pt>
                      <c:pt idx="72">
                        <c:v>3.7650603055953986E-3</c:v>
                      </c:pt>
                      <c:pt idx="73">
                        <c:v>3.7650603055953986E-3</c:v>
                      </c:pt>
                      <c:pt idx="74">
                        <c:v>3.7650603055953986E-3</c:v>
                      </c:pt>
                      <c:pt idx="75">
                        <c:v>3.7650603055953986E-3</c:v>
                      </c:pt>
                      <c:pt idx="76">
                        <c:v>4.7063255310058607E-3</c:v>
                      </c:pt>
                      <c:pt idx="77">
                        <c:v>4.7063255310058607E-3</c:v>
                      </c:pt>
                      <c:pt idx="78">
                        <c:v>4.7063255310058607E-3</c:v>
                      </c:pt>
                      <c:pt idx="79">
                        <c:v>4.7063255310058607E-3</c:v>
                      </c:pt>
                      <c:pt idx="80">
                        <c:v>4.7063255310058607E-3</c:v>
                      </c:pt>
                      <c:pt idx="81">
                        <c:v>5.6475901603698728E-3</c:v>
                      </c:pt>
                      <c:pt idx="82">
                        <c:v>5.6475901603698728E-3</c:v>
                      </c:pt>
                      <c:pt idx="83">
                        <c:v>6.588855385780335E-3</c:v>
                      </c:pt>
                      <c:pt idx="84">
                        <c:v>6.588855385780335E-3</c:v>
                      </c:pt>
                      <c:pt idx="85">
                        <c:v>6.588855385780335E-3</c:v>
                      </c:pt>
                      <c:pt idx="86">
                        <c:v>6.588855385780335E-3</c:v>
                      </c:pt>
                      <c:pt idx="87">
                        <c:v>7.5301206111907971E-3</c:v>
                      </c:pt>
                      <c:pt idx="88">
                        <c:v>7.5301206111907971E-3</c:v>
                      </c:pt>
                      <c:pt idx="89">
                        <c:v>7.5301206111907971E-3</c:v>
                      </c:pt>
                      <c:pt idx="90">
                        <c:v>7.5301206111907971E-3</c:v>
                      </c:pt>
                      <c:pt idx="91">
                        <c:v>8.4713858366012584E-3</c:v>
                      </c:pt>
                      <c:pt idx="92">
                        <c:v>8.4713858366012584E-3</c:v>
                      </c:pt>
                      <c:pt idx="93">
                        <c:v>8.4713858366012584E-3</c:v>
                      </c:pt>
                      <c:pt idx="94">
                        <c:v>8.4713858366012584E-3</c:v>
                      </c:pt>
                      <c:pt idx="95">
                        <c:v>9.4126510620117215E-3</c:v>
                      </c:pt>
                      <c:pt idx="96">
                        <c:v>9.4126510620117215E-3</c:v>
                      </c:pt>
                      <c:pt idx="97">
                        <c:v>1.0353915691375733E-2</c:v>
                      </c:pt>
                      <c:pt idx="98">
                        <c:v>1.0353915691375733E-2</c:v>
                      </c:pt>
                      <c:pt idx="99">
                        <c:v>1.0353915691375733E-2</c:v>
                      </c:pt>
                      <c:pt idx="100">
                        <c:v>1.0353915691375733E-2</c:v>
                      </c:pt>
                      <c:pt idx="101">
                        <c:v>1.1295180320739746E-2</c:v>
                      </c:pt>
                      <c:pt idx="102">
                        <c:v>1.1295180320739746E-2</c:v>
                      </c:pt>
                      <c:pt idx="103">
                        <c:v>1.2236446142196657E-2</c:v>
                      </c:pt>
                      <c:pt idx="104">
                        <c:v>1.2236446142196657E-2</c:v>
                      </c:pt>
                      <c:pt idx="105">
                        <c:v>1.2236446142196657E-2</c:v>
                      </c:pt>
                      <c:pt idx="106">
                        <c:v>1.317771077156067E-2</c:v>
                      </c:pt>
                      <c:pt idx="107">
                        <c:v>1.317771077156067E-2</c:v>
                      </c:pt>
                      <c:pt idx="108">
                        <c:v>1.317771077156067E-2</c:v>
                      </c:pt>
                      <c:pt idx="109">
                        <c:v>1.317771077156067E-2</c:v>
                      </c:pt>
                      <c:pt idx="110">
                        <c:v>1.4118976593017578E-2</c:v>
                      </c:pt>
                      <c:pt idx="111">
                        <c:v>1.5060241222381594E-2</c:v>
                      </c:pt>
                      <c:pt idx="112">
                        <c:v>1.5060241222381594E-2</c:v>
                      </c:pt>
                      <c:pt idx="113">
                        <c:v>1.5060241222381594E-2</c:v>
                      </c:pt>
                      <c:pt idx="114">
                        <c:v>1.5060241222381594E-2</c:v>
                      </c:pt>
                      <c:pt idx="115">
                        <c:v>1.6001505851745607E-2</c:v>
                      </c:pt>
                      <c:pt idx="116">
                        <c:v>1.6001505851745607E-2</c:v>
                      </c:pt>
                      <c:pt idx="117">
                        <c:v>1.6001505851745607E-2</c:v>
                      </c:pt>
                      <c:pt idx="118">
                        <c:v>1.6001505851745607E-2</c:v>
                      </c:pt>
                      <c:pt idx="119">
                        <c:v>1.6942771673202517E-2</c:v>
                      </c:pt>
                      <c:pt idx="120">
                        <c:v>1.6942771673202517E-2</c:v>
                      </c:pt>
                      <c:pt idx="121">
                        <c:v>1.7884036302566533E-2</c:v>
                      </c:pt>
                      <c:pt idx="122">
                        <c:v>1.7884036302566533E-2</c:v>
                      </c:pt>
                      <c:pt idx="123">
                        <c:v>1.7884036302566533E-2</c:v>
                      </c:pt>
                      <c:pt idx="124">
                        <c:v>1.7884036302566533E-2</c:v>
                      </c:pt>
                      <c:pt idx="125">
                        <c:v>1.8825302124023443E-2</c:v>
                      </c:pt>
                      <c:pt idx="126">
                        <c:v>1.8825302124023443E-2</c:v>
                      </c:pt>
                      <c:pt idx="127">
                        <c:v>1.8825302124023443E-2</c:v>
                      </c:pt>
                      <c:pt idx="128">
                        <c:v>1.9766566753387452E-2</c:v>
                      </c:pt>
                      <c:pt idx="129">
                        <c:v>1.9766566753387452E-2</c:v>
                      </c:pt>
                      <c:pt idx="130">
                        <c:v>2.0707831382751465E-2</c:v>
                      </c:pt>
                      <c:pt idx="131">
                        <c:v>2.0707831382751465E-2</c:v>
                      </c:pt>
                      <c:pt idx="132">
                        <c:v>2.0707831382751465E-2</c:v>
                      </c:pt>
                      <c:pt idx="133">
                        <c:v>2.1649096012115482E-2</c:v>
                      </c:pt>
                      <c:pt idx="134">
                        <c:v>2.1649096012115482E-2</c:v>
                      </c:pt>
                      <c:pt idx="135">
                        <c:v>2.1649096012115482E-2</c:v>
                      </c:pt>
                      <c:pt idx="136">
                        <c:v>2.2590360641479491E-2</c:v>
                      </c:pt>
                      <c:pt idx="137">
                        <c:v>2.2590360641479491E-2</c:v>
                      </c:pt>
                      <c:pt idx="138">
                        <c:v>2.2590360641479491E-2</c:v>
                      </c:pt>
                      <c:pt idx="139">
                        <c:v>2.3531627655029298E-2</c:v>
                      </c:pt>
                      <c:pt idx="140">
                        <c:v>2.3531627655029298E-2</c:v>
                      </c:pt>
                      <c:pt idx="141">
                        <c:v>2.3531627655029298E-2</c:v>
                      </c:pt>
                      <c:pt idx="142">
                        <c:v>2.4472892284393314E-2</c:v>
                      </c:pt>
                      <c:pt idx="143">
                        <c:v>2.4472892284393314E-2</c:v>
                      </c:pt>
                      <c:pt idx="144">
                        <c:v>2.5414156913757324E-2</c:v>
                      </c:pt>
                      <c:pt idx="145">
                        <c:v>2.5414156913757324E-2</c:v>
                      </c:pt>
                      <c:pt idx="146">
                        <c:v>2.5414156913757324E-2</c:v>
                      </c:pt>
                      <c:pt idx="147">
                        <c:v>2.5414156913757324E-2</c:v>
                      </c:pt>
                      <c:pt idx="148">
                        <c:v>2.635542154312134E-2</c:v>
                      </c:pt>
                      <c:pt idx="149">
                        <c:v>2.635542154312134E-2</c:v>
                      </c:pt>
                      <c:pt idx="150">
                        <c:v>2.7296686172485353E-2</c:v>
                      </c:pt>
                      <c:pt idx="151">
                        <c:v>2.7296686172485353E-2</c:v>
                      </c:pt>
                      <c:pt idx="152">
                        <c:v>2.7296686172485353E-2</c:v>
                      </c:pt>
                      <c:pt idx="153">
                        <c:v>2.7296686172485353E-2</c:v>
                      </c:pt>
                      <c:pt idx="154">
                        <c:v>2.8237953186035156E-2</c:v>
                      </c:pt>
                      <c:pt idx="155">
                        <c:v>2.8237953186035156E-2</c:v>
                      </c:pt>
                      <c:pt idx="156">
                        <c:v>2.8237953186035156E-2</c:v>
                      </c:pt>
                      <c:pt idx="157">
                        <c:v>2.9179217815399172E-2</c:v>
                      </c:pt>
                      <c:pt idx="158">
                        <c:v>2.9179217815399172E-2</c:v>
                      </c:pt>
                      <c:pt idx="159">
                        <c:v>3.0120482444763189E-2</c:v>
                      </c:pt>
                      <c:pt idx="160">
                        <c:v>3.0120482444763189E-2</c:v>
                      </c:pt>
                      <c:pt idx="161">
                        <c:v>3.0120482444763189E-2</c:v>
                      </c:pt>
                      <c:pt idx="162">
                        <c:v>3.1061747074127198E-2</c:v>
                      </c:pt>
                      <c:pt idx="163">
                        <c:v>3.1061747074127198E-2</c:v>
                      </c:pt>
                      <c:pt idx="164">
                        <c:v>3.1061747074127198E-2</c:v>
                      </c:pt>
                      <c:pt idx="165">
                        <c:v>3.2003011703491215E-2</c:v>
                      </c:pt>
                      <c:pt idx="166">
                        <c:v>3.2003011703491215E-2</c:v>
                      </c:pt>
                      <c:pt idx="167">
                        <c:v>3.2944278717041017E-2</c:v>
                      </c:pt>
                      <c:pt idx="168">
                        <c:v>3.2003011703491215E-2</c:v>
                      </c:pt>
                      <c:pt idx="169">
                        <c:v>3.2944278717041017E-2</c:v>
                      </c:pt>
                      <c:pt idx="170">
                        <c:v>3.3885543346405034E-2</c:v>
                      </c:pt>
                      <c:pt idx="171">
                        <c:v>3.3885543346405034E-2</c:v>
                      </c:pt>
                      <c:pt idx="172">
                        <c:v>3.3885543346405034E-2</c:v>
                      </c:pt>
                      <c:pt idx="173">
                        <c:v>3.482680797576905E-2</c:v>
                      </c:pt>
                      <c:pt idx="174">
                        <c:v>3.482680797576905E-2</c:v>
                      </c:pt>
                      <c:pt idx="175">
                        <c:v>3.482680797576905E-2</c:v>
                      </c:pt>
                      <c:pt idx="176">
                        <c:v>3.5768072605133067E-2</c:v>
                      </c:pt>
                      <c:pt idx="177">
                        <c:v>3.5768072605133067E-2</c:v>
                      </c:pt>
                      <c:pt idx="178">
                        <c:v>3.5768072605133067E-2</c:v>
                      </c:pt>
                      <c:pt idx="179">
                        <c:v>3.6709337234497069E-2</c:v>
                      </c:pt>
                      <c:pt idx="180">
                        <c:v>3.6709337234497069E-2</c:v>
                      </c:pt>
                      <c:pt idx="181">
                        <c:v>3.6709337234497069E-2</c:v>
                      </c:pt>
                      <c:pt idx="182">
                        <c:v>3.7650604248046886E-2</c:v>
                      </c:pt>
                      <c:pt idx="183">
                        <c:v>3.7650604248046886E-2</c:v>
                      </c:pt>
                      <c:pt idx="184">
                        <c:v>3.8591868877410888E-2</c:v>
                      </c:pt>
                      <c:pt idx="185">
                        <c:v>3.8591868877410888E-2</c:v>
                      </c:pt>
                      <c:pt idx="186">
                        <c:v>3.8591868877410888E-2</c:v>
                      </c:pt>
                      <c:pt idx="187">
                        <c:v>3.9533133506774905E-2</c:v>
                      </c:pt>
                      <c:pt idx="188">
                        <c:v>3.9533133506774905E-2</c:v>
                      </c:pt>
                      <c:pt idx="189">
                        <c:v>4.0474400520324708E-2</c:v>
                      </c:pt>
                      <c:pt idx="190">
                        <c:v>4.0474400520324708E-2</c:v>
                      </c:pt>
                      <c:pt idx="191">
                        <c:v>4.0474400520324708E-2</c:v>
                      </c:pt>
                      <c:pt idx="192">
                        <c:v>4.1415662765502931E-2</c:v>
                      </c:pt>
                      <c:pt idx="193">
                        <c:v>4.1415662765502931E-2</c:v>
                      </c:pt>
                      <c:pt idx="194">
                        <c:v>4.1415662765502931E-2</c:v>
                      </c:pt>
                      <c:pt idx="195">
                        <c:v>4.2356929779052734E-2</c:v>
                      </c:pt>
                      <c:pt idx="196">
                        <c:v>4.2356929779052734E-2</c:v>
                      </c:pt>
                      <c:pt idx="197">
                        <c:v>4.3298192024230964E-2</c:v>
                      </c:pt>
                      <c:pt idx="198">
                        <c:v>4.3298192024230964E-2</c:v>
                      </c:pt>
                      <c:pt idx="199">
                        <c:v>4.3298192024230964E-2</c:v>
                      </c:pt>
                      <c:pt idx="200">
                        <c:v>4.3298192024230964E-2</c:v>
                      </c:pt>
                      <c:pt idx="201">
                        <c:v>4.4239459037780766E-2</c:v>
                      </c:pt>
                      <c:pt idx="202">
                        <c:v>4.4239459037780766E-2</c:v>
                      </c:pt>
                      <c:pt idx="203">
                        <c:v>4.5180721282958983E-2</c:v>
                      </c:pt>
                      <c:pt idx="204">
                        <c:v>4.5180721282958983E-2</c:v>
                      </c:pt>
                      <c:pt idx="205">
                        <c:v>4.5180721282958983E-2</c:v>
                      </c:pt>
                      <c:pt idx="206">
                        <c:v>4.6121988296508799E-2</c:v>
                      </c:pt>
                      <c:pt idx="207">
                        <c:v>4.6121988296508799E-2</c:v>
                      </c:pt>
                      <c:pt idx="208">
                        <c:v>4.6121988296508799E-2</c:v>
                      </c:pt>
                      <c:pt idx="209">
                        <c:v>4.7063255310058595E-2</c:v>
                      </c:pt>
                      <c:pt idx="210">
                        <c:v>4.8004517555236825E-2</c:v>
                      </c:pt>
                      <c:pt idx="211">
                        <c:v>4.8004517555236825E-2</c:v>
                      </c:pt>
                      <c:pt idx="212">
                        <c:v>4.8004517555236825E-2</c:v>
                      </c:pt>
                      <c:pt idx="213">
                        <c:v>4.8945784568786628E-2</c:v>
                      </c:pt>
                      <c:pt idx="214">
                        <c:v>4.8004517555236825E-2</c:v>
                      </c:pt>
                      <c:pt idx="215">
                        <c:v>4.8945784568786628E-2</c:v>
                      </c:pt>
                      <c:pt idx="216">
                        <c:v>4.9887046813964844E-2</c:v>
                      </c:pt>
                      <c:pt idx="217">
                        <c:v>4.9887046813964844E-2</c:v>
                      </c:pt>
                      <c:pt idx="218">
                        <c:v>4.9887046813964844E-2</c:v>
                      </c:pt>
                      <c:pt idx="219">
                        <c:v>5.0828313827514647E-2</c:v>
                      </c:pt>
                      <c:pt idx="220">
                        <c:v>5.0828313827514647E-2</c:v>
                      </c:pt>
                      <c:pt idx="221">
                        <c:v>5.0828313827514647E-2</c:v>
                      </c:pt>
                      <c:pt idx="222">
                        <c:v>5.0828313827514647E-2</c:v>
                      </c:pt>
                      <c:pt idx="223">
                        <c:v>5.1769580841064464E-2</c:v>
                      </c:pt>
                      <c:pt idx="224">
                        <c:v>5.1769580841064464E-2</c:v>
                      </c:pt>
                      <c:pt idx="225">
                        <c:v>5.1769580841064464E-2</c:v>
                      </c:pt>
                      <c:pt idx="226">
                        <c:v>5.271084308624268E-2</c:v>
                      </c:pt>
                      <c:pt idx="227">
                        <c:v>5.271084308624268E-2</c:v>
                      </c:pt>
                      <c:pt idx="228">
                        <c:v>5.3652110099792483E-2</c:v>
                      </c:pt>
                      <c:pt idx="229">
                        <c:v>5.3652110099792483E-2</c:v>
                      </c:pt>
                      <c:pt idx="230">
                        <c:v>5.3652110099792483E-2</c:v>
                      </c:pt>
                      <c:pt idx="231">
                        <c:v>5.3652110099792483E-2</c:v>
                      </c:pt>
                      <c:pt idx="232">
                        <c:v>5.4593372344970706E-2</c:v>
                      </c:pt>
                      <c:pt idx="233">
                        <c:v>5.4593372344970706E-2</c:v>
                      </c:pt>
                      <c:pt idx="234">
                        <c:v>5.4593372344970706E-2</c:v>
                      </c:pt>
                      <c:pt idx="235">
                        <c:v>5.5534639358520509E-2</c:v>
                      </c:pt>
                      <c:pt idx="236">
                        <c:v>5.5534639358520509E-2</c:v>
                      </c:pt>
                      <c:pt idx="237">
                        <c:v>5.5534639358520509E-2</c:v>
                      </c:pt>
                      <c:pt idx="238">
                        <c:v>5.6475906372070311E-2</c:v>
                      </c:pt>
                      <c:pt idx="239">
                        <c:v>5.6475906372070311E-2</c:v>
                      </c:pt>
                      <c:pt idx="240">
                        <c:v>5.7417168617248542E-2</c:v>
                      </c:pt>
                      <c:pt idx="241">
                        <c:v>5.7417168617248542E-2</c:v>
                      </c:pt>
                      <c:pt idx="242">
                        <c:v>5.7417168617248542E-2</c:v>
                      </c:pt>
                      <c:pt idx="243">
                        <c:v>5.8358435630798344E-2</c:v>
                      </c:pt>
                      <c:pt idx="244">
                        <c:v>5.8358435630798344E-2</c:v>
                      </c:pt>
                      <c:pt idx="245">
                        <c:v>5.8358435630798344E-2</c:v>
                      </c:pt>
                      <c:pt idx="246">
                        <c:v>5.9299697875976561E-2</c:v>
                      </c:pt>
                      <c:pt idx="247">
                        <c:v>5.9299697875976561E-2</c:v>
                      </c:pt>
                      <c:pt idx="248">
                        <c:v>6.0240964889526377E-2</c:v>
                      </c:pt>
                      <c:pt idx="249">
                        <c:v>6.0240964889526377E-2</c:v>
                      </c:pt>
                      <c:pt idx="250">
                        <c:v>6.0240964889526377E-2</c:v>
                      </c:pt>
                      <c:pt idx="251">
                        <c:v>6.118223190307618E-2</c:v>
                      </c:pt>
                      <c:pt idx="252">
                        <c:v>6.118223190307618E-2</c:v>
                      </c:pt>
                      <c:pt idx="253">
                        <c:v>6.118223190307618E-2</c:v>
                      </c:pt>
                      <c:pt idx="254">
                        <c:v>6.2123494148254396E-2</c:v>
                      </c:pt>
                      <c:pt idx="255">
                        <c:v>6.2123494148254396E-2</c:v>
                      </c:pt>
                      <c:pt idx="256">
                        <c:v>6.2123494148254396E-2</c:v>
                      </c:pt>
                      <c:pt idx="257">
                        <c:v>6.306476116180422E-2</c:v>
                      </c:pt>
                      <c:pt idx="258">
                        <c:v>6.306476116180422E-2</c:v>
                      </c:pt>
                      <c:pt idx="259">
                        <c:v>6.306476116180422E-2</c:v>
                      </c:pt>
                      <c:pt idx="260">
                        <c:v>6.4006023406982429E-2</c:v>
                      </c:pt>
                      <c:pt idx="261">
                        <c:v>6.4006023406982429E-2</c:v>
                      </c:pt>
                      <c:pt idx="262">
                        <c:v>6.4947290420532225E-2</c:v>
                      </c:pt>
                      <c:pt idx="263">
                        <c:v>6.4947290420532225E-2</c:v>
                      </c:pt>
                      <c:pt idx="264">
                        <c:v>6.5888557434082035E-2</c:v>
                      </c:pt>
                      <c:pt idx="265">
                        <c:v>6.5888557434082035E-2</c:v>
                      </c:pt>
                      <c:pt idx="266">
                        <c:v>6.5888557434082035E-2</c:v>
                      </c:pt>
                      <c:pt idx="267">
                        <c:v>6.6829819679260258E-2</c:v>
                      </c:pt>
                      <c:pt idx="268">
                        <c:v>6.6829819679260258E-2</c:v>
                      </c:pt>
                      <c:pt idx="269">
                        <c:v>6.7771086692810067E-2</c:v>
                      </c:pt>
                      <c:pt idx="270">
                        <c:v>6.7771086692810067E-2</c:v>
                      </c:pt>
                      <c:pt idx="271">
                        <c:v>6.7771086692810067E-2</c:v>
                      </c:pt>
                      <c:pt idx="272">
                        <c:v>6.8712348937988277E-2</c:v>
                      </c:pt>
                      <c:pt idx="273">
                        <c:v>6.8712348937988277E-2</c:v>
                      </c:pt>
                      <c:pt idx="274">
                        <c:v>6.96536159515381E-2</c:v>
                      </c:pt>
                      <c:pt idx="275">
                        <c:v>6.96536159515381E-2</c:v>
                      </c:pt>
                      <c:pt idx="276">
                        <c:v>6.96536159515381E-2</c:v>
                      </c:pt>
                      <c:pt idx="277">
                        <c:v>7.0594882965087896E-2</c:v>
                      </c:pt>
                      <c:pt idx="278">
                        <c:v>7.0594882965087896E-2</c:v>
                      </c:pt>
                      <c:pt idx="279">
                        <c:v>7.1536145210266133E-2</c:v>
                      </c:pt>
                      <c:pt idx="280">
                        <c:v>7.1536145210266133E-2</c:v>
                      </c:pt>
                      <c:pt idx="281">
                        <c:v>7.2477412223815915E-2</c:v>
                      </c:pt>
                      <c:pt idx="282">
                        <c:v>7.2477412223815915E-2</c:v>
                      </c:pt>
                      <c:pt idx="283">
                        <c:v>7.2477412223815915E-2</c:v>
                      </c:pt>
                      <c:pt idx="284">
                        <c:v>7.3418674468994138E-2</c:v>
                      </c:pt>
                      <c:pt idx="285">
                        <c:v>7.3418674468994138E-2</c:v>
                      </c:pt>
                      <c:pt idx="286">
                        <c:v>7.4359941482543948E-2</c:v>
                      </c:pt>
                      <c:pt idx="287">
                        <c:v>7.4359941482543948E-2</c:v>
                      </c:pt>
                      <c:pt idx="288">
                        <c:v>7.4359941482543948E-2</c:v>
                      </c:pt>
                      <c:pt idx="289">
                        <c:v>7.5301208496093772E-2</c:v>
                      </c:pt>
                      <c:pt idx="290">
                        <c:v>7.5301208496093772E-2</c:v>
                      </c:pt>
                      <c:pt idx="291">
                        <c:v>7.6242470741271981E-2</c:v>
                      </c:pt>
                      <c:pt idx="292">
                        <c:v>7.6242470741271981E-2</c:v>
                      </c:pt>
                      <c:pt idx="293">
                        <c:v>7.7183737754821777E-2</c:v>
                      </c:pt>
                      <c:pt idx="294">
                        <c:v>7.7183737754821777E-2</c:v>
                      </c:pt>
                      <c:pt idx="295">
                        <c:v>7.7183737754821777E-2</c:v>
                      </c:pt>
                      <c:pt idx="296">
                        <c:v>7.8125000000000014E-2</c:v>
                      </c:pt>
                      <c:pt idx="297">
                        <c:v>7.8125000000000014E-2</c:v>
                      </c:pt>
                      <c:pt idx="298">
                        <c:v>7.906626701354981E-2</c:v>
                      </c:pt>
                      <c:pt idx="299">
                        <c:v>7.906626701354981E-2</c:v>
                      </c:pt>
                      <c:pt idx="300">
                        <c:v>7.906626701354981E-2</c:v>
                      </c:pt>
                      <c:pt idx="301">
                        <c:v>8.0007534027099619E-2</c:v>
                      </c:pt>
                      <c:pt idx="302">
                        <c:v>8.0007534027099619E-2</c:v>
                      </c:pt>
                      <c:pt idx="303">
                        <c:v>8.0948801040649415E-2</c:v>
                      </c:pt>
                      <c:pt idx="304">
                        <c:v>8.1890058517456052E-2</c:v>
                      </c:pt>
                      <c:pt idx="305">
                        <c:v>8.1890058517456052E-2</c:v>
                      </c:pt>
                      <c:pt idx="306">
                        <c:v>8.1890058517456052E-2</c:v>
                      </c:pt>
                      <c:pt idx="307">
                        <c:v>8.2831325531005862E-2</c:v>
                      </c:pt>
                      <c:pt idx="308">
                        <c:v>8.2831325531005862E-2</c:v>
                      </c:pt>
                      <c:pt idx="309">
                        <c:v>8.3772592544555685E-2</c:v>
                      </c:pt>
                      <c:pt idx="310">
                        <c:v>8.3772592544555685E-2</c:v>
                      </c:pt>
                      <c:pt idx="311">
                        <c:v>8.3772592544555685E-2</c:v>
                      </c:pt>
                      <c:pt idx="312">
                        <c:v>8.4713859558105467E-2</c:v>
                      </c:pt>
                      <c:pt idx="313">
                        <c:v>8.4713859558105467E-2</c:v>
                      </c:pt>
                      <c:pt idx="314">
                        <c:v>8.5655126571655291E-2</c:v>
                      </c:pt>
                      <c:pt idx="315">
                        <c:v>8.5655126571655291E-2</c:v>
                      </c:pt>
                      <c:pt idx="316">
                        <c:v>8.6596384048461927E-2</c:v>
                      </c:pt>
                      <c:pt idx="317">
                        <c:v>8.6596384048461927E-2</c:v>
                      </c:pt>
                      <c:pt idx="318">
                        <c:v>8.6596384048461927E-2</c:v>
                      </c:pt>
                      <c:pt idx="319">
                        <c:v>8.7537651062011723E-2</c:v>
                      </c:pt>
                      <c:pt idx="320">
                        <c:v>8.7537651062011723E-2</c:v>
                      </c:pt>
                      <c:pt idx="321">
                        <c:v>8.8478918075561533E-2</c:v>
                      </c:pt>
                      <c:pt idx="322">
                        <c:v>8.8478918075561533E-2</c:v>
                      </c:pt>
                      <c:pt idx="323">
                        <c:v>8.9420185089111329E-2</c:v>
                      </c:pt>
                      <c:pt idx="324">
                        <c:v>8.9420185089111329E-2</c:v>
                      </c:pt>
                      <c:pt idx="325">
                        <c:v>9.0361442565917965E-2</c:v>
                      </c:pt>
                      <c:pt idx="326">
                        <c:v>9.0361442565917965E-2</c:v>
                      </c:pt>
                      <c:pt idx="327">
                        <c:v>9.0361442565917965E-2</c:v>
                      </c:pt>
                      <c:pt idx="328">
                        <c:v>9.1302709579467775E-2</c:v>
                      </c:pt>
                      <c:pt idx="329">
                        <c:v>9.1302709579467775E-2</c:v>
                      </c:pt>
                      <c:pt idx="330">
                        <c:v>9.2243976593017599E-2</c:v>
                      </c:pt>
                      <c:pt idx="331">
                        <c:v>9.2243976593017599E-2</c:v>
                      </c:pt>
                      <c:pt idx="332">
                        <c:v>9.2243976593017599E-2</c:v>
                      </c:pt>
                      <c:pt idx="333">
                        <c:v>9.3185243606567381E-2</c:v>
                      </c:pt>
                      <c:pt idx="334">
                        <c:v>9.3185243606567381E-2</c:v>
                      </c:pt>
                      <c:pt idx="335">
                        <c:v>9.412651062011719E-2</c:v>
                      </c:pt>
                      <c:pt idx="336">
                        <c:v>9.412651062011719E-2</c:v>
                      </c:pt>
                      <c:pt idx="337">
                        <c:v>9.5067768096923827E-2</c:v>
                      </c:pt>
                      <c:pt idx="338">
                        <c:v>9.5067768096923827E-2</c:v>
                      </c:pt>
                      <c:pt idx="339">
                        <c:v>9.6009035110473651E-2</c:v>
                      </c:pt>
                      <c:pt idx="340">
                        <c:v>9.6009035110473651E-2</c:v>
                      </c:pt>
                      <c:pt idx="341">
                        <c:v>9.6009035110473651E-2</c:v>
                      </c:pt>
                      <c:pt idx="342">
                        <c:v>9.6950302124023446E-2</c:v>
                      </c:pt>
                      <c:pt idx="343">
                        <c:v>9.6950302124023446E-2</c:v>
                      </c:pt>
                      <c:pt idx="344">
                        <c:v>9.7891569137573256E-2</c:v>
                      </c:pt>
                      <c:pt idx="345">
                        <c:v>9.7891569137573256E-2</c:v>
                      </c:pt>
                      <c:pt idx="346">
                        <c:v>9.8832836151123052E-2</c:v>
                      </c:pt>
                      <c:pt idx="347">
                        <c:v>9.8832836151123052E-2</c:v>
                      </c:pt>
                      <c:pt idx="348">
                        <c:v>9.9774093627929689E-2</c:v>
                      </c:pt>
                      <c:pt idx="349">
                        <c:v>9.9774093627929689E-2</c:v>
                      </c:pt>
                      <c:pt idx="350">
                        <c:v>0.1007153606414795</c:v>
                      </c:pt>
                      <c:pt idx="351">
                        <c:v>0.1007153606414795</c:v>
                      </c:pt>
                      <c:pt idx="352">
                        <c:v>0.1007153606414795</c:v>
                      </c:pt>
                      <c:pt idx="353">
                        <c:v>0.10165662765502929</c:v>
                      </c:pt>
                      <c:pt idx="354">
                        <c:v>0.10165662765502929</c:v>
                      </c:pt>
                      <c:pt idx="355">
                        <c:v>0.1025978946685791</c:v>
                      </c:pt>
                      <c:pt idx="356">
                        <c:v>0.1025978946685791</c:v>
                      </c:pt>
                      <c:pt idx="357">
                        <c:v>0.10353916168212893</c:v>
                      </c:pt>
                      <c:pt idx="358">
                        <c:v>0.10353916168212893</c:v>
                      </c:pt>
                      <c:pt idx="359">
                        <c:v>0.10448041915893556</c:v>
                      </c:pt>
                      <c:pt idx="360">
                        <c:v>0.10448041915893556</c:v>
                      </c:pt>
                      <c:pt idx="361">
                        <c:v>0.10542168617248536</c:v>
                      </c:pt>
                      <c:pt idx="362">
                        <c:v>0.10542168617248536</c:v>
                      </c:pt>
                      <c:pt idx="363">
                        <c:v>0.10542168617248536</c:v>
                      </c:pt>
                      <c:pt idx="364">
                        <c:v>0.10636295318603517</c:v>
                      </c:pt>
                      <c:pt idx="365">
                        <c:v>0.10636295318603517</c:v>
                      </c:pt>
                      <c:pt idx="366">
                        <c:v>0.10636295318603517</c:v>
                      </c:pt>
                      <c:pt idx="367">
                        <c:v>0.10730422019958497</c:v>
                      </c:pt>
                      <c:pt idx="368">
                        <c:v>0.10824548721313478</c:v>
                      </c:pt>
                      <c:pt idx="369">
                        <c:v>0.10824548721313478</c:v>
                      </c:pt>
                      <c:pt idx="370">
                        <c:v>0.10918674468994141</c:v>
                      </c:pt>
                      <c:pt idx="371">
                        <c:v>0.10918674468994141</c:v>
                      </c:pt>
                      <c:pt idx="372">
                        <c:v>0.10918674468994141</c:v>
                      </c:pt>
                      <c:pt idx="373">
                        <c:v>0.11012801170349121</c:v>
                      </c:pt>
                      <c:pt idx="374">
                        <c:v>0.11012801170349121</c:v>
                      </c:pt>
                      <c:pt idx="375">
                        <c:v>0.11106927871704102</c:v>
                      </c:pt>
                      <c:pt idx="376">
                        <c:v>0.11106927871704102</c:v>
                      </c:pt>
                      <c:pt idx="377">
                        <c:v>0.11106927871704102</c:v>
                      </c:pt>
                      <c:pt idx="378">
                        <c:v>0.11201054573059084</c:v>
                      </c:pt>
                      <c:pt idx="379">
                        <c:v>0.11201054573059084</c:v>
                      </c:pt>
                      <c:pt idx="380">
                        <c:v>0.11295181274414062</c:v>
                      </c:pt>
                      <c:pt idx="381">
                        <c:v>0.11295181274414062</c:v>
                      </c:pt>
                      <c:pt idx="382">
                        <c:v>0.11389307022094727</c:v>
                      </c:pt>
                      <c:pt idx="383">
                        <c:v>0.11389307022094727</c:v>
                      </c:pt>
                      <c:pt idx="384">
                        <c:v>0.11483433723449708</c:v>
                      </c:pt>
                      <c:pt idx="385">
                        <c:v>0.11483433723449708</c:v>
                      </c:pt>
                      <c:pt idx="386">
                        <c:v>0.11577560424804688</c:v>
                      </c:pt>
                      <c:pt idx="387">
                        <c:v>0.11577560424804688</c:v>
                      </c:pt>
                      <c:pt idx="388">
                        <c:v>0.11577560424804688</c:v>
                      </c:pt>
                      <c:pt idx="389">
                        <c:v>0.11671687126159669</c:v>
                      </c:pt>
                      <c:pt idx="390">
                        <c:v>0.11765813827514648</c:v>
                      </c:pt>
                      <c:pt idx="391">
                        <c:v>0.11765813827514648</c:v>
                      </c:pt>
                      <c:pt idx="392">
                        <c:v>0.11765813827514648</c:v>
                      </c:pt>
                      <c:pt idx="393">
                        <c:v>0.11859939575195312</c:v>
                      </c:pt>
                      <c:pt idx="394">
                        <c:v>0.11859939575195312</c:v>
                      </c:pt>
                      <c:pt idx="395">
                        <c:v>0.11954066276550293</c:v>
                      </c:pt>
                      <c:pt idx="396">
                        <c:v>0.11954066276550293</c:v>
                      </c:pt>
                      <c:pt idx="397">
                        <c:v>0.12048192977905275</c:v>
                      </c:pt>
                      <c:pt idx="398">
                        <c:v>0.12048192977905275</c:v>
                      </c:pt>
                      <c:pt idx="399">
                        <c:v>0.12142319679260254</c:v>
                      </c:pt>
                      <c:pt idx="400">
                        <c:v>0.12142319679260254</c:v>
                      </c:pt>
                      <c:pt idx="401">
                        <c:v>0.12236446380615236</c:v>
                      </c:pt>
                      <c:pt idx="402">
                        <c:v>0.12236446380615236</c:v>
                      </c:pt>
                      <c:pt idx="403">
                        <c:v>0.12236446380615236</c:v>
                      </c:pt>
                      <c:pt idx="404">
                        <c:v>0.123305721282959</c:v>
                      </c:pt>
                      <c:pt idx="405">
                        <c:v>0.123305721282959</c:v>
                      </c:pt>
                      <c:pt idx="406">
                        <c:v>0.12424698829650879</c:v>
                      </c:pt>
                      <c:pt idx="407">
                        <c:v>0.12424698829650879</c:v>
                      </c:pt>
                      <c:pt idx="408">
                        <c:v>0.12518825531005862</c:v>
                      </c:pt>
                      <c:pt idx="409">
                        <c:v>0.12518825531005862</c:v>
                      </c:pt>
                      <c:pt idx="410">
                        <c:v>0.12518825531005862</c:v>
                      </c:pt>
                      <c:pt idx="411">
                        <c:v>0.12612952232360844</c:v>
                      </c:pt>
                      <c:pt idx="412">
                        <c:v>0.12612952232360844</c:v>
                      </c:pt>
                      <c:pt idx="413">
                        <c:v>0.12707078933715821</c:v>
                      </c:pt>
                      <c:pt idx="414">
                        <c:v>0.12707078933715821</c:v>
                      </c:pt>
                      <c:pt idx="415">
                        <c:v>0.12801204681396486</c:v>
                      </c:pt>
                      <c:pt idx="416">
                        <c:v>0.12801204681396486</c:v>
                      </c:pt>
                      <c:pt idx="417">
                        <c:v>0.12895331382751468</c:v>
                      </c:pt>
                      <c:pt idx="418">
                        <c:v>0.12895331382751468</c:v>
                      </c:pt>
                      <c:pt idx="419">
                        <c:v>0.12989458084106445</c:v>
                      </c:pt>
                      <c:pt idx="420">
                        <c:v>0.12989458084106445</c:v>
                      </c:pt>
                      <c:pt idx="421">
                        <c:v>0.13083584785461427</c:v>
                      </c:pt>
                      <c:pt idx="422">
                        <c:v>0.13083584785461427</c:v>
                      </c:pt>
                      <c:pt idx="423">
                        <c:v>0.13177711486816407</c:v>
                      </c:pt>
                      <c:pt idx="424">
                        <c:v>0.13177711486816407</c:v>
                      </c:pt>
                      <c:pt idx="425">
                        <c:v>0.13177711486816407</c:v>
                      </c:pt>
                      <c:pt idx="426">
                        <c:v>0.13271837234497069</c:v>
                      </c:pt>
                      <c:pt idx="427">
                        <c:v>0.13271837234497069</c:v>
                      </c:pt>
                      <c:pt idx="428">
                        <c:v>0.13365963935852052</c:v>
                      </c:pt>
                      <c:pt idx="429">
                        <c:v>0.13365963935852052</c:v>
                      </c:pt>
                      <c:pt idx="430">
                        <c:v>0.13460090637207031</c:v>
                      </c:pt>
                      <c:pt idx="431">
                        <c:v>0.13460090637207031</c:v>
                      </c:pt>
                      <c:pt idx="432">
                        <c:v>0.13554217338562013</c:v>
                      </c:pt>
                      <c:pt idx="433">
                        <c:v>0.13554217338562013</c:v>
                      </c:pt>
                      <c:pt idx="434">
                        <c:v>0.13648344039916996</c:v>
                      </c:pt>
                      <c:pt idx="435">
                        <c:v>0.13648344039916996</c:v>
                      </c:pt>
                      <c:pt idx="436">
                        <c:v>0.13648344039916996</c:v>
                      </c:pt>
                      <c:pt idx="437">
                        <c:v>0.13742469787597655</c:v>
                      </c:pt>
                      <c:pt idx="438">
                        <c:v>0.13742469787597655</c:v>
                      </c:pt>
                      <c:pt idx="439">
                        <c:v>0.13836596488952638</c:v>
                      </c:pt>
                      <c:pt idx="440">
                        <c:v>0.13836596488952638</c:v>
                      </c:pt>
                      <c:pt idx="441">
                        <c:v>0.1393072319030762</c:v>
                      </c:pt>
                      <c:pt idx="442">
                        <c:v>0.1393072319030762</c:v>
                      </c:pt>
                      <c:pt idx="443">
                        <c:v>0.14024849891662597</c:v>
                      </c:pt>
                      <c:pt idx="444">
                        <c:v>0.14024849891662597</c:v>
                      </c:pt>
                      <c:pt idx="445">
                        <c:v>0.14118976593017579</c:v>
                      </c:pt>
                      <c:pt idx="446">
                        <c:v>0.14213102340698244</c:v>
                      </c:pt>
                      <c:pt idx="447">
                        <c:v>0.14213102340698244</c:v>
                      </c:pt>
                      <c:pt idx="448">
                        <c:v>0.14213102340698244</c:v>
                      </c:pt>
                      <c:pt idx="449">
                        <c:v>0.14213102340698244</c:v>
                      </c:pt>
                      <c:pt idx="450">
                        <c:v>0.14307229042053227</c:v>
                      </c:pt>
                      <c:pt idx="451">
                        <c:v>0.14401355743408203</c:v>
                      </c:pt>
                      <c:pt idx="452">
                        <c:v>0.14401355743408203</c:v>
                      </c:pt>
                      <c:pt idx="453">
                        <c:v>0.14401355743408203</c:v>
                      </c:pt>
                      <c:pt idx="454">
                        <c:v>0.14495482444763183</c:v>
                      </c:pt>
                      <c:pt idx="455">
                        <c:v>0.14495482444763183</c:v>
                      </c:pt>
                      <c:pt idx="456">
                        <c:v>0.14589609146118165</c:v>
                      </c:pt>
                      <c:pt idx="457">
                        <c:v>0.14589609146118165</c:v>
                      </c:pt>
                      <c:pt idx="458">
                        <c:v>0.14683734893798828</c:v>
                      </c:pt>
                      <c:pt idx="459">
                        <c:v>0.14683734893798828</c:v>
                      </c:pt>
                      <c:pt idx="460">
                        <c:v>0.1477786159515381</c:v>
                      </c:pt>
                      <c:pt idx="461">
                        <c:v>0.1477786159515381</c:v>
                      </c:pt>
                      <c:pt idx="462">
                        <c:v>0.1487198829650879</c:v>
                      </c:pt>
                      <c:pt idx="463">
                        <c:v>0.1487198829650879</c:v>
                      </c:pt>
                      <c:pt idx="464">
                        <c:v>0.14966114997863772</c:v>
                      </c:pt>
                      <c:pt idx="465">
                        <c:v>0.14966114997863772</c:v>
                      </c:pt>
                      <c:pt idx="466">
                        <c:v>0.14966114997863772</c:v>
                      </c:pt>
                      <c:pt idx="467">
                        <c:v>0.15060241699218754</c:v>
                      </c:pt>
                      <c:pt idx="468">
                        <c:v>0.15154367446899414</c:v>
                      </c:pt>
                      <c:pt idx="469">
                        <c:v>0.15154367446899414</c:v>
                      </c:pt>
                      <c:pt idx="470">
                        <c:v>0.15248494148254396</c:v>
                      </c:pt>
                      <c:pt idx="471">
                        <c:v>0.15248494148254396</c:v>
                      </c:pt>
                      <c:pt idx="472">
                        <c:v>0.15342620849609379</c:v>
                      </c:pt>
                      <c:pt idx="473">
                        <c:v>0.15342620849609379</c:v>
                      </c:pt>
                      <c:pt idx="474">
                        <c:v>0.15436747550964355</c:v>
                      </c:pt>
                      <c:pt idx="475">
                        <c:v>0.15436747550964355</c:v>
                      </c:pt>
                      <c:pt idx="476">
                        <c:v>0.15436747550964355</c:v>
                      </c:pt>
                      <c:pt idx="477">
                        <c:v>0.1553087329864502</c:v>
                      </c:pt>
                      <c:pt idx="478">
                        <c:v>0.15625000000000003</c:v>
                      </c:pt>
                      <c:pt idx="479">
                        <c:v>0.15625000000000003</c:v>
                      </c:pt>
                      <c:pt idx="480">
                        <c:v>0.15625000000000003</c:v>
                      </c:pt>
                      <c:pt idx="481">
                        <c:v>0.1571912670135498</c:v>
                      </c:pt>
                      <c:pt idx="482">
                        <c:v>0.1571912670135498</c:v>
                      </c:pt>
                      <c:pt idx="483">
                        <c:v>0.15813253402709962</c:v>
                      </c:pt>
                      <c:pt idx="484">
                        <c:v>0.15813253402709962</c:v>
                      </c:pt>
                      <c:pt idx="485">
                        <c:v>0.15907380104064942</c:v>
                      </c:pt>
                      <c:pt idx="486">
                        <c:v>0.15907380104064942</c:v>
                      </c:pt>
                      <c:pt idx="487">
                        <c:v>0.16001506805419924</c:v>
                      </c:pt>
                      <c:pt idx="488">
                        <c:v>0.16001506805419924</c:v>
                      </c:pt>
                      <c:pt idx="489">
                        <c:v>0.16001506805419924</c:v>
                      </c:pt>
                      <c:pt idx="490">
                        <c:v>0.16189760208129883</c:v>
                      </c:pt>
                      <c:pt idx="491">
                        <c:v>0.16189760208129883</c:v>
                      </c:pt>
                      <c:pt idx="492">
                        <c:v>0.16189760208129883</c:v>
                      </c:pt>
                      <c:pt idx="493">
                        <c:v>0.16283885955810548</c:v>
                      </c:pt>
                      <c:pt idx="494">
                        <c:v>0.16283885955810548</c:v>
                      </c:pt>
                      <c:pt idx="495">
                        <c:v>0.1637801170349121</c:v>
                      </c:pt>
                      <c:pt idx="496">
                        <c:v>0.1637801170349121</c:v>
                      </c:pt>
                      <c:pt idx="497">
                        <c:v>0.16472139358520507</c:v>
                      </c:pt>
                      <c:pt idx="498">
                        <c:v>0.16566265106201172</c:v>
                      </c:pt>
                      <c:pt idx="499">
                        <c:v>0.16566265106201172</c:v>
                      </c:pt>
                      <c:pt idx="500">
                        <c:v>0.16566265106201172</c:v>
                      </c:pt>
                      <c:pt idx="501">
                        <c:v>0.16660392761230469</c:v>
                      </c:pt>
                      <c:pt idx="502">
                        <c:v>0.16660392761230469</c:v>
                      </c:pt>
                      <c:pt idx="503">
                        <c:v>0.16660392761230469</c:v>
                      </c:pt>
                      <c:pt idx="504">
                        <c:v>0.16754518508911137</c:v>
                      </c:pt>
                      <c:pt idx="505">
                        <c:v>0.16754518508911137</c:v>
                      </c:pt>
                      <c:pt idx="506">
                        <c:v>0.16848644256591797</c:v>
                      </c:pt>
                      <c:pt idx="507">
                        <c:v>0.16848644256591797</c:v>
                      </c:pt>
                      <c:pt idx="508">
                        <c:v>0.16942771911621093</c:v>
                      </c:pt>
                      <c:pt idx="509">
                        <c:v>0.16942771911621093</c:v>
                      </c:pt>
                      <c:pt idx="510">
                        <c:v>0.17036897659301761</c:v>
                      </c:pt>
                      <c:pt idx="511">
                        <c:v>0.17131025314331058</c:v>
                      </c:pt>
                      <c:pt idx="512">
                        <c:v>0.17131025314331058</c:v>
                      </c:pt>
                      <c:pt idx="513">
                        <c:v>0.17131025314331058</c:v>
                      </c:pt>
                      <c:pt idx="514">
                        <c:v>0.1722515106201172</c:v>
                      </c:pt>
                      <c:pt idx="515">
                        <c:v>0.1722515106201172</c:v>
                      </c:pt>
                      <c:pt idx="516">
                        <c:v>0.17319276809692385</c:v>
                      </c:pt>
                      <c:pt idx="517">
                        <c:v>0.17319276809692385</c:v>
                      </c:pt>
                      <c:pt idx="518">
                        <c:v>0.17413404464721682</c:v>
                      </c:pt>
                      <c:pt idx="519">
                        <c:v>0.17413404464721682</c:v>
                      </c:pt>
                      <c:pt idx="520">
                        <c:v>0.17507530212402345</c:v>
                      </c:pt>
                      <c:pt idx="521">
                        <c:v>0.17601657867431642</c:v>
                      </c:pt>
                      <c:pt idx="522">
                        <c:v>0.17601657867431642</c:v>
                      </c:pt>
                      <c:pt idx="523">
                        <c:v>0.17601657867431642</c:v>
                      </c:pt>
                      <c:pt idx="524">
                        <c:v>0.17695783615112307</c:v>
                      </c:pt>
                      <c:pt idx="525">
                        <c:v>0.17695783615112307</c:v>
                      </c:pt>
                      <c:pt idx="526">
                        <c:v>0.17789909362792969</c:v>
                      </c:pt>
                      <c:pt idx="527">
                        <c:v>0.17789909362792969</c:v>
                      </c:pt>
                      <c:pt idx="528">
                        <c:v>0.17884037017822266</c:v>
                      </c:pt>
                      <c:pt idx="529">
                        <c:v>0.17884037017822266</c:v>
                      </c:pt>
                      <c:pt idx="530">
                        <c:v>0.17884037017822266</c:v>
                      </c:pt>
                      <c:pt idx="531">
                        <c:v>0.17978162765502931</c:v>
                      </c:pt>
                      <c:pt idx="532">
                        <c:v>0.17978162765502931</c:v>
                      </c:pt>
                      <c:pt idx="533">
                        <c:v>0.18072288513183593</c:v>
                      </c:pt>
                      <c:pt idx="534">
                        <c:v>0.18072288513183593</c:v>
                      </c:pt>
                      <c:pt idx="535">
                        <c:v>0.1816641616821289</c:v>
                      </c:pt>
                      <c:pt idx="536">
                        <c:v>0.18260541915893555</c:v>
                      </c:pt>
                      <c:pt idx="537">
                        <c:v>0.18260541915893555</c:v>
                      </c:pt>
                      <c:pt idx="538">
                        <c:v>0.18260541915893555</c:v>
                      </c:pt>
                      <c:pt idx="539">
                        <c:v>0.18260541915893555</c:v>
                      </c:pt>
                      <c:pt idx="540">
                        <c:v>0.18354669570922852</c:v>
                      </c:pt>
                      <c:pt idx="541">
                        <c:v>0.18354669570922852</c:v>
                      </c:pt>
                      <c:pt idx="542">
                        <c:v>0.1844879531860352</c:v>
                      </c:pt>
                      <c:pt idx="543">
                        <c:v>0.1844879531860352</c:v>
                      </c:pt>
                      <c:pt idx="544">
                        <c:v>0.18542921066284179</c:v>
                      </c:pt>
                      <c:pt idx="545">
                        <c:v>0.18542921066284179</c:v>
                      </c:pt>
                      <c:pt idx="546">
                        <c:v>0.18637048721313476</c:v>
                      </c:pt>
                      <c:pt idx="547">
                        <c:v>0.18637048721313476</c:v>
                      </c:pt>
                      <c:pt idx="548">
                        <c:v>0.18731174468994144</c:v>
                      </c:pt>
                      <c:pt idx="549">
                        <c:v>0.18731174468994144</c:v>
                      </c:pt>
                      <c:pt idx="550">
                        <c:v>0.18825302124023438</c:v>
                      </c:pt>
                      <c:pt idx="551">
                        <c:v>0.18825302124023438</c:v>
                      </c:pt>
                      <c:pt idx="552">
                        <c:v>0.18919427871704106</c:v>
                      </c:pt>
                      <c:pt idx="553">
                        <c:v>0.18919427871704106</c:v>
                      </c:pt>
                      <c:pt idx="554">
                        <c:v>0.19013553619384765</c:v>
                      </c:pt>
                      <c:pt idx="555">
                        <c:v>5.6475901603698728E-3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'LIGHTWEIGHT 6'!$I$6:$I$561</c15:sqref>
                        </c15:formulaRef>
                      </c:ext>
                    </c:extLst>
                    <c:numCache>
                      <c:formatCode>0.00</c:formatCode>
                      <c:ptCount val="556"/>
                      <c:pt idx="0">
                        <c:v>3467.6605951230076</c:v>
                      </c:pt>
                      <c:pt idx="1">
                        <c:v>4728.6279570929428</c:v>
                      </c:pt>
                      <c:pt idx="2">
                        <c:v>5989.5953190628779</c:v>
                      </c:pt>
                      <c:pt idx="3">
                        <c:v>7250.5626810328131</c:v>
                      </c:pt>
                      <c:pt idx="4">
                        <c:v>8511.5300430027492</c:v>
                      </c:pt>
                      <c:pt idx="5">
                        <c:v>9772.4974049726843</c:v>
                      </c:pt>
                      <c:pt idx="6">
                        <c:v>11191.08621174739</c:v>
                      </c:pt>
                      <c:pt idx="7">
                        <c:v>12452.052874305953</c:v>
                      </c:pt>
                      <c:pt idx="8">
                        <c:v>13713.02163509863</c:v>
                      </c:pt>
                      <c:pt idx="9">
                        <c:v>15131.609742461966</c:v>
                      </c:pt>
                      <c:pt idx="10">
                        <c:v>16550.197849825301</c:v>
                      </c:pt>
                      <c:pt idx="11">
                        <c:v>17968.785957188633</c:v>
                      </c:pt>
                      <c:pt idx="12">
                        <c:v>19229.753319158568</c:v>
                      </c:pt>
                      <c:pt idx="13">
                        <c:v>20490.720681128503</c:v>
                      </c:pt>
                      <c:pt idx="14">
                        <c:v>21751.688043098438</c:v>
                      </c:pt>
                      <c:pt idx="15">
                        <c:v>23012.655405068374</c:v>
                      </c:pt>
                      <c:pt idx="16">
                        <c:v>24431.244911254453</c:v>
                      </c:pt>
                      <c:pt idx="17">
                        <c:v>26007.452365188445</c:v>
                      </c:pt>
                      <c:pt idx="18">
                        <c:v>26795.557490978179</c:v>
                      </c:pt>
                      <c:pt idx="19">
                        <c:v>28371.767742557655</c:v>
                      </c:pt>
                      <c:pt idx="20">
                        <c:v>29947.977994137131</c:v>
                      </c:pt>
                      <c:pt idx="21">
                        <c:v>30736.080322281385</c:v>
                      </c:pt>
                      <c:pt idx="22">
                        <c:v>32469.912718077001</c:v>
                      </c:pt>
                      <c:pt idx="23">
                        <c:v>33415.637190437395</c:v>
                      </c:pt>
                      <c:pt idx="24">
                        <c:v>35307.088932803672</c:v>
                      </c:pt>
                      <c:pt idx="25">
                        <c:v>36252.813405164066</c:v>
                      </c:pt>
                      <c:pt idx="26">
                        <c:v>38144.265147530343</c:v>
                      </c:pt>
                      <c:pt idx="27">
                        <c:v>39089.989619890737</c:v>
                      </c:pt>
                      <c:pt idx="28">
                        <c:v>40981.441362257006</c:v>
                      </c:pt>
                      <c:pt idx="29">
                        <c:v>41769.546488046748</c:v>
                      </c:pt>
                      <c:pt idx="30">
                        <c:v>43030.515248839423</c:v>
                      </c:pt>
                      <c:pt idx="31">
                        <c:v>44291.481211986618</c:v>
                      </c:pt>
                      <c:pt idx="32">
                        <c:v>45552.449972779294</c:v>
                      </c:pt>
                      <c:pt idx="33">
                        <c:v>46813.415935926489</c:v>
                      </c:pt>
                      <c:pt idx="34">
                        <c:v>48074.381899073684</c:v>
                      </c:pt>
                      <c:pt idx="35">
                        <c:v>49335.353457511839</c:v>
                      </c:pt>
                      <c:pt idx="36">
                        <c:v>50596.319420659034</c:v>
                      </c:pt>
                      <c:pt idx="37">
                        <c:v>51857.285383806229</c:v>
                      </c:pt>
                      <c:pt idx="38">
                        <c:v>53118.251346953424</c:v>
                      </c:pt>
                      <c:pt idx="39">
                        <c:v>54379.22290539158</c:v>
                      </c:pt>
                      <c:pt idx="40">
                        <c:v>55640.188868538775</c:v>
                      </c:pt>
                      <c:pt idx="41">
                        <c:v>56743.53548511531</c:v>
                      </c:pt>
                      <c:pt idx="42">
                        <c:v>58004.501448262505</c:v>
                      </c:pt>
                      <c:pt idx="43">
                        <c:v>59423.092353271328</c:v>
                      </c:pt>
                      <c:pt idx="44">
                        <c:v>60526.438969847863</c:v>
                      </c:pt>
                      <c:pt idx="45">
                        <c:v>61945.02427956571</c:v>
                      </c:pt>
                      <c:pt idx="46">
                        <c:v>63205.995838003873</c:v>
                      </c:pt>
                      <c:pt idx="47">
                        <c:v>64309.342454580408</c:v>
                      </c:pt>
                      <c:pt idx="48">
                        <c:v>65570.308417727603</c:v>
                      </c:pt>
                      <c:pt idx="49">
                        <c:v>66988.893727445451</c:v>
                      </c:pt>
                      <c:pt idx="50">
                        <c:v>68092.240344021993</c:v>
                      </c:pt>
                      <c:pt idx="51">
                        <c:v>69353.211902460156</c:v>
                      </c:pt>
                      <c:pt idx="52">
                        <c:v>70771.797212178004</c:v>
                      </c:pt>
                      <c:pt idx="53">
                        <c:v>71875.143828754532</c:v>
                      </c:pt>
                      <c:pt idx="54">
                        <c:v>73136.109791901734</c:v>
                      </c:pt>
                      <c:pt idx="55">
                        <c:v>74397.081350339897</c:v>
                      </c:pt>
                      <c:pt idx="56">
                        <c:v>75658.047313487084</c:v>
                      </c:pt>
                      <c:pt idx="57">
                        <c:v>76919.013276634272</c:v>
                      </c:pt>
                      <c:pt idx="58">
                        <c:v>78179.979239781474</c:v>
                      </c:pt>
                      <c:pt idx="59">
                        <c:v>79440.950798219637</c:v>
                      </c:pt>
                      <c:pt idx="60">
                        <c:v>80701.916761366825</c:v>
                      </c:pt>
                      <c:pt idx="61">
                        <c:v>81962.882724514013</c:v>
                      </c:pt>
                      <c:pt idx="62">
                        <c:v>83223.854282952176</c:v>
                      </c:pt>
                      <c:pt idx="63">
                        <c:v>84484.820246099378</c:v>
                      </c:pt>
                      <c:pt idx="64">
                        <c:v>85745.786209246566</c:v>
                      </c:pt>
                      <c:pt idx="65">
                        <c:v>87006.752172393753</c:v>
                      </c:pt>
                      <c:pt idx="66">
                        <c:v>88267.723730831916</c:v>
                      </c:pt>
                      <c:pt idx="67">
                        <c:v>89528.689693979119</c:v>
                      </c:pt>
                      <c:pt idx="68">
                        <c:v>90789.655657126306</c:v>
                      </c:pt>
                      <c:pt idx="69">
                        <c:v>92050.621620273494</c:v>
                      </c:pt>
                      <c:pt idx="70">
                        <c:v>93311.593178711657</c:v>
                      </c:pt>
                      <c:pt idx="71">
                        <c:v>94572.559141858859</c:v>
                      </c:pt>
                      <c:pt idx="72">
                        <c:v>95991.144451576707</c:v>
                      </c:pt>
                      <c:pt idx="73">
                        <c:v>97409.740951876491</c:v>
                      </c:pt>
                      <c:pt idx="74">
                        <c:v>98355.457031300437</c:v>
                      </c:pt>
                      <c:pt idx="75">
                        <c:v>99774.053531600221</c:v>
                      </c:pt>
                      <c:pt idx="76">
                        <c:v>101192.63884131807</c:v>
                      </c:pt>
                      <c:pt idx="77">
                        <c:v>102138.36611132395</c:v>
                      </c:pt>
                      <c:pt idx="78">
                        <c:v>103556.9514210418</c:v>
                      </c:pt>
                      <c:pt idx="79">
                        <c:v>104975.53673075965</c:v>
                      </c:pt>
                      <c:pt idx="80">
                        <c:v>105921.26400076553</c:v>
                      </c:pt>
                      <c:pt idx="81">
                        <c:v>107339.84931048338</c:v>
                      </c:pt>
                      <c:pt idx="82">
                        <c:v>108758.44581078316</c:v>
                      </c:pt>
                      <c:pt idx="83">
                        <c:v>109704.17308078904</c:v>
                      </c:pt>
                      <c:pt idx="84">
                        <c:v>111122.75839050689</c:v>
                      </c:pt>
                      <c:pt idx="85">
                        <c:v>112541.34370022475</c:v>
                      </c:pt>
                      <c:pt idx="86">
                        <c:v>113487.07097023062</c:v>
                      </c:pt>
                      <c:pt idx="87">
                        <c:v>114905.65627994848</c:v>
                      </c:pt>
                      <c:pt idx="88">
                        <c:v>116166.62224309567</c:v>
                      </c:pt>
                      <c:pt idx="89">
                        <c:v>117427.58820624286</c:v>
                      </c:pt>
                      <c:pt idx="90">
                        <c:v>118688.565359972</c:v>
                      </c:pt>
                      <c:pt idx="91">
                        <c:v>119949.53132311918</c:v>
                      </c:pt>
                      <c:pt idx="92">
                        <c:v>121210.49728626637</c:v>
                      </c:pt>
                      <c:pt idx="93">
                        <c:v>122471.46324941357</c:v>
                      </c:pt>
                      <c:pt idx="94">
                        <c:v>123732.42921256076</c:v>
                      </c:pt>
                      <c:pt idx="95">
                        <c:v>124993.39517570796</c:v>
                      </c:pt>
                      <c:pt idx="96">
                        <c:v>126096.74179228449</c:v>
                      </c:pt>
                      <c:pt idx="97">
                        <c:v>127357.70775543169</c:v>
                      </c:pt>
                      <c:pt idx="98">
                        <c:v>128618.68490916082</c:v>
                      </c:pt>
                      <c:pt idx="99">
                        <c:v>129879.650872308</c:v>
                      </c:pt>
                      <c:pt idx="100">
                        <c:v>131140.61683545521</c:v>
                      </c:pt>
                      <c:pt idx="101">
                        <c:v>132401.58279860241</c:v>
                      </c:pt>
                      <c:pt idx="102">
                        <c:v>133662.54876174958</c:v>
                      </c:pt>
                      <c:pt idx="103">
                        <c:v>134923.51472489678</c:v>
                      </c:pt>
                      <c:pt idx="104">
                        <c:v>136184.48068804399</c:v>
                      </c:pt>
                      <c:pt idx="105">
                        <c:v>137603.07718834377</c:v>
                      </c:pt>
                      <c:pt idx="106">
                        <c:v>138706.42380492031</c:v>
                      </c:pt>
                      <c:pt idx="107">
                        <c:v>139967.38976806749</c:v>
                      </c:pt>
                      <c:pt idx="108">
                        <c:v>141228.35573121469</c:v>
                      </c:pt>
                      <c:pt idx="109">
                        <c:v>142489.32169436189</c:v>
                      </c:pt>
                      <c:pt idx="110">
                        <c:v>143750.28765750906</c:v>
                      </c:pt>
                      <c:pt idx="111">
                        <c:v>145011.25362065627</c:v>
                      </c:pt>
                      <c:pt idx="112">
                        <c:v>146272.21958380347</c:v>
                      </c:pt>
                      <c:pt idx="113">
                        <c:v>147533.19673753259</c:v>
                      </c:pt>
                      <c:pt idx="114">
                        <c:v>148794.16270067979</c:v>
                      </c:pt>
                      <c:pt idx="115">
                        <c:v>150055.12866382697</c:v>
                      </c:pt>
                      <c:pt idx="116">
                        <c:v>151316.09462697417</c:v>
                      </c:pt>
                      <c:pt idx="117">
                        <c:v>152577.06059012137</c:v>
                      </c:pt>
                      <c:pt idx="118">
                        <c:v>153838.02655326854</c:v>
                      </c:pt>
                      <c:pt idx="119">
                        <c:v>155098.99251641575</c:v>
                      </c:pt>
                      <c:pt idx="120">
                        <c:v>156359.95847956295</c:v>
                      </c:pt>
                      <c:pt idx="121">
                        <c:v>157620.93563329207</c:v>
                      </c:pt>
                      <c:pt idx="122">
                        <c:v>158881.90159643927</c:v>
                      </c:pt>
                      <c:pt idx="123">
                        <c:v>160142.86755958645</c:v>
                      </c:pt>
                      <c:pt idx="124">
                        <c:v>161403.83352273365</c:v>
                      </c:pt>
                      <c:pt idx="125">
                        <c:v>162664.79948588085</c:v>
                      </c:pt>
                      <c:pt idx="126">
                        <c:v>163925.76544902803</c:v>
                      </c:pt>
                      <c:pt idx="127">
                        <c:v>165186.73141217523</c:v>
                      </c:pt>
                      <c:pt idx="128">
                        <c:v>166447.70856590435</c:v>
                      </c:pt>
                      <c:pt idx="129">
                        <c:v>167708.67452905155</c:v>
                      </c:pt>
                      <c:pt idx="130">
                        <c:v>168969.64049219876</c:v>
                      </c:pt>
                      <c:pt idx="131">
                        <c:v>170388.22580191659</c:v>
                      </c:pt>
                      <c:pt idx="132">
                        <c:v>171491.57241849313</c:v>
                      </c:pt>
                      <c:pt idx="133">
                        <c:v>172910.15772821099</c:v>
                      </c:pt>
                      <c:pt idx="134">
                        <c:v>174013.50434478751</c:v>
                      </c:pt>
                      <c:pt idx="135">
                        <c:v>175432.10084508729</c:v>
                      </c:pt>
                      <c:pt idx="136">
                        <c:v>176693.06680823449</c:v>
                      </c:pt>
                      <c:pt idx="137">
                        <c:v>177954.0327713817</c:v>
                      </c:pt>
                      <c:pt idx="138">
                        <c:v>179214.9987345289</c:v>
                      </c:pt>
                      <c:pt idx="139">
                        <c:v>180475.96469767607</c:v>
                      </c:pt>
                      <c:pt idx="140">
                        <c:v>181736.93066082327</c:v>
                      </c:pt>
                      <c:pt idx="141">
                        <c:v>182997.89662397048</c:v>
                      </c:pt>
                      <c:pt idx="142">
                        <c:v>184258.8737776996</c:v>
                      </c:pt>
                      <c:pt idx="143">
                        <c:v>185519.83974084677</c:v>
                      </c:pt>
                      <c:pt idx="144">
                        <c:v>186780.80570399397</c:v>
                      </c:pt>
                      <c:pt idx="145">
                        <c:v>188041.77166714118</c:v>
                      </c:pt>
                      <c:pt idx="146">
                        <c:v>189302.7488208703</c:v>
                      </c:pt>
                      <c:pt idx="147">
                        <c:v>190563.70359343555</c:v>
                      </c:pt>
                      <c:pt idx="148">
                        <c:v>191824.68074716468</c:v>
                      </c:pt>
                      <c:pt idx="149">
                        <c:v>193085.63551972996</c:v>
                      </c:pt>
                      <c:pt idx="150">
                        <c:v>194346.61267345908</c:v>
                      </c:pt>
                      <c:pt idx="151">
                        <c:v>195607.56744602433</c:v>
                      </c:pt>
                      <c:pt idx="152">
                        <c:v>196868.54459975346</c:v>
                      </c:pt>
                      <c:pt idx="153">
                        <c:v>198129.49937231871</c:v>
                      </c:pt>
                      <c:pt idx="154">
                        <c:v>199390.47652604786</c:v>
                      </c:pt>
                      <c:pt idx="155">
                        <c:v>200651.45367977698</c:v>
                      </c:pt>
                      <c:pt idx="156">
                        <c:v>201912.40845234224</c:v>
                      </c:pt>
                      <c:pt idx="157">
                        <c:v>203173.38560607136</c:v>
                      </c:pt>
                      <c:pt idx="158">
                        <c:v>204434.34037863661</c:v>
                      </c:pt>
                      <c:pt idx="159">
                        <c:v>205695.31753236576</c:v>
                      </c:pt>
                      <c:pt idx="160">
                        <c:v>206956.27230493102</c:v>
                      </c:pt>
                      <c:pt idx="161">
                        <c:v>208217.24945866014</c:v>
                      </c:pt>
                      <c:pt idx="162">
                        <c:v>209478.22661238926</c:v>
                      </c:pt>
                      <c:pt idx="163">
                        <c:v>210739.18138495451</c:v>
                      </c:pt>
                      <c:pt idx="164">
                        <c:v>212000.15853868364</c:v>
                      </c:pt>
                      <c:pt idx="165">
                        <c:v>213261.11331124892</c:v>
                      </c:pt>
                      <c:pt idx="166">
                        <c:v>214522.09046497804</c:v>
                      </c:pt>
                      <c:pt idx="167">
                        <c:v>215783.04523754329</c:v>
                      </c:pt>
                      <c:pt idx="168">
                        <c:v>217044.02239127242</c:v>
                      </c:pt>
                      <c:pt idx="169">
                        <c:v>218304.99954500154</c:v>
                      </c:pt>
                      <c:pt idx="170">
                        <c:v>219565.95431756682</c:v>
                      </c:pt>
                      <c:pt idx="171">
                        <c:v>220826.93147129595</c:v>
                      </c:pt>
                      <c:pt idx="172">
                        <c:v>222087.8862438612</c:v>
                      </c:pt>
                      <c:pt idx="173">
                        <c:v>223348.86339759032</c:v>
                      </c:pt>
                      <c:pt idx="174">
                        <c:v>224609.81817015557</c:v>
                      </c:pt>
                      <c:pt idx="175">
                        <c:v>225870.79532388473</c:v>
                      </c:pt>
                      <c:pt idx="176">
                        <c:v>227131.77247761385</c:v>
                      </c:pt>
                      <c:pt idx="177">
                        <c:v>228550.35778733168</c:v>
                      </c:pt>
                      <c:pt idx="178">
                        <c:v>229496.07386675564</c:v>
                      </c:pt>
                      <c:pt idx="179">
                        <c:v>230914.65917647348</c:v>
                      </c:pt>
                      <c:pt idx="180">
                        <c:v>232333.24448619134</c:v>
                      </c:pt>
                      <c:pt idx="181">
                        <c:v>233278.98294677914</c:v>
                      </c:pt>
                      <c:pt idx="182">
                        <c:v>234697.568256497</c:v>
                      </c:pt>
                      <c:pt idx="183">
                        <c:v>236116.15356621487</c:v>
                      </c:pt>
                      <c:pt idx="184">
                        <c:v>237061.8696456388</c:v>
                      </c:pt>
                      <c:pt idx="185">
                        <c:v>238480.47733652053</c:v>
                      </c:pt>
                      <c:pt idx="186">
                        <c:v>239899.06264623837</c:v>
                      </c:pt>
                      <c:pt idx="187">
                        <c:v>240844.7787256623</c:v>
                      </c:pt>
                      <c:pt idx="188">
                        <c:v>242263.36403538016</c:v>
                      </c:pt>
                      <c:pt idx="189">
                        <c:v>243681.94934509802</c:v>
                      </c:pt>
                      <c:pt idx="190">
                        <c:v>244627.68780568583</c:v>
                      </c:pt>
                      <c:pt idx="191">
                        <c:v>246046.27311540369</c:v>
                      </c:pt>
                      <c:pt idx="192">
                        <c:v>247464.85842512152</c:v>
                      </c:pt>
                      <c:pt idx="193">
                        <c:v>248410.59688570935</c:v>
                      </c:pt>
                      <c:pt idx="194">
                        <c:v>249829.18219542719</c:v>
                      </c:pt>
                      <c:pt idx="195">
                        <c:v>251247.76750514505</c:v>
                      </c:pt>
                      <c:pt idx="196">
                        <c:v>252193.48358456898</c:v>
                      </c:pt>
                      <c:pt idx="197">
                        <c:v>253612.06889428684</c:v>
                      </c:pt>
                      <c:pt idx="198">
                        <c:v>255030.67658516855</c:v>
                      </c:pt>
                      <c:pt idx="199">
                        <c:v>255976.39266459251</c:v>
                      </c:pt>
                      <c:pt idx="200">
                        <c:v>257394.97797431034</c:v>
                      </c:pt>
                      <c:pt idx="201">
                        <c:v>258813.56328402821</c:v>
                      </c:pt>
                      <c:pt idx="202">
                        <c:v>259759.30174461601</c:v>
                      </c:pt>
                      <c:pt idx="203">
                        <c:v>261177.88705433387</c:v>
                      </c:pt>
                      <c:pt idx="204">
                        <c:v>262596.47236405173</c:v>
                      </c:pt>
                      <c:pt idx="205">
                        <c:v>263542.18844347564</c:v>
                      </c:pt>
                      <c:pt idx="206">
                        <c:v>264960.7961343574</c:v>
                      </c:pt>
                      <c:pt idx="207">
                        <c:v>266379.38144407526</c:v>
                      </c:pt>
                      <c:pt idx="208">
                        <c:v>267325.09752349916</c:v>
                      </c:pt>
                      <c:pt idx="209">
                        <c:v>268743.68283321703</c:v>
                      </c:pt>
                      <c:pt idx="210">
                        <c:v>270319.89868008747</c:v>
                      </c:pt>
                      <c:pt idx="211">
                        <c:v>271580.85345265275</c:v>
                      </c:pt>
                      <c:pt idx="212">
                        <c:v>272841.83060638187</c:v>
                      </c:pt>
                      <c:pt idx="213">
                        <c:v>274102.807760111</c:v>
                      </c:pt>
                      <c:pt idx="214">
                        <c:v>275363.76253267622</c:v>
                      </c:pt>
                      <c:pt idx="215">
                        <c:v>276624.7396864054</c:v>
                      </c:pt>
                      <c:pt idx="216">
                        <c:v>277885.69445897063</c:v>
                      </c:pt>
                      <c:pt idx="217">
                        <c:v>279146.67161269975</c:v>
                      </c:pt>
                      <c:pt idx="218">
                        <c:v>280407.62638526503</c:v>
                      </c:pt>
                      <c:pt idx="219">
                        <c:v>281668.60353899415</c:v>
                      </c:pt>
                      <c:pt idx="220">
                        <c:v>282929.58069272328</c:v>
                      </c:pt>
                      <c:pt idx="221">
                        <c:v>284190.53546528856</c:v>
                      </c:pt>
                      <c:pt idx="222">
                        <c:v>285136.27392587636</c:v>
                      </c:pt>
                      <c:pt idx="223">
                        <c:v>286239.6205424529</c:v>
                      </c:pt>
                      <c:pt idx="224">
                        <c:v>287500.57531501813</c:v>
                      </c:pt>
                      <c:pt idx="225">
                        <c:v>288919.16062473599</c:v>
                      </c:pt>
                      <c:pt idx="226">
                        <c:v>290022.50724131253</c:v>
                      </c:pt>
                      <c:pt idx="227">
                        <c:v>291441.09255103039</c:v>
                      </c:pt>
                      <c:pt idx="228">
                        <c:v>292702.06970475952</c:v>
                      </c:pt>
                      <c:pt idx="229">
                        <c:v>293805.41632133606</c:v>
                      </c:pt>
                      <c:pt idx="230">
                        <c:v>295066.39347506518</c:v>
                      </c:pt>
                      <c:pt idx="231">
                        <c:v>296327.34824763041</c:v>
                      </c:pt>
                      <c:pt idx="232">
                        <c:v>297588.32540135959</c:v>
                      </c:pt>
                      <c:pt idx="233">
                        <c:v>299006.91071107739</c:v>
                      </c:pt>
                      <c:pt idx="234">
                        <c:v>300267.86548364267</c:v>
                      </c:pt>
                      <c:pt idx="235">
                        <c:v>301528.8426373718</c:v>
                      </c:pt>
                      <c:pt idx="236">
                        <c:v>302632.18925394834</c:v>
                      </c:pt>
                      <c:pt idx="237">
                        <c:v>304050.7745636662</c:v>
                      </c:pt>
                      <c:pt idx="238">
                        <c:v>305154.12118024274</c:v>
                      </c:pt>
                      <c:pt idx="239">
                        <c:v>306415.09833397187</c:v>
                      </c:pt>
                      <c:pt idx="240">
                        <c:v>307833.68364368973</c:v>
                      </c:pt>
                      <c:pt idx="241">
                        <c:v>308937.03026026621</c:v>
                      </c:pt>
                      <c:pt idx="242">
                        <c:v>310197.98503283149</c:v>
                      </c:pt>
                      <c:pt idx="243">
                        <c:v>311458.96218656062</c:v>
                      </c:pt>
                      <c:pt idx="244">
                        <c:v>312719.9169591259</c:v>
                      </c:pt>
                      <c:pt idx="245">
                        <c:v>314138.5246500076</c:v>
                      </c:pt>
                      <c:pt idx="246">
                        <c:v>315241.87126658414</c:v>
                      </c:pt>
                      <c:pt idx="247">
                        <c:v>316502.82603914937</c:v>
                      </c:pt>
                      <c:pt idx="248">
                        <c:v>317921.41134886723</c:v>
                      </c:pt>
                      <c:pt idx="249">
                        <c:v>319024.75796544377</c:v>
                      </c:pt>
                      <c:pt idx="250">
                        <c:v>320443.34327516163</c:v>
                      </c:pt>
                      <c:pt idx="251">
                        <c:v>321704.32042889076</c:v>
                      </c:pt>
                      <c:pt idx="252">
                        <c:v>322965.29758261988</c:v>
                      </c:pt>
                      <c:pt idx="253">
                        <c:v>324068.64419919642</c:v>
                      </c:pt>
                      <c:pt idx="254">
                        <c:v>325329.5989717617</c:v>
                      </c:pt>
                      <c:pt idx="255">
                        <c:v>326590.57612549083</c:v>
                      </c:pt>
                      <c:pt idx="256">
                        <c:v>327851.53089805605</c:v>
                      </c:pt>
                      <c:pt idx="257">
                        <c:v>329112.50805178517</c:v>
                      </c:pt>
                      <c:pt idx="258">
                        <c:v>330373.46282435046</c:v>
                      </c:pt>
                      <c:pt idx="259">
                        <c:v>331634.43997807958</c:v>
                      </c:pt>
                      <c:pt idx="260">
                        <c:v>332895.4171318087</c:v>
                      </c:pt>
                      <c:pt idx="261">
                        <c:v>334156.37190437398</c:v>
                      </c:pt>
                      <c:pt idx="262">
                        <c:v>335417.34905810311</c:v>
                      </c:pt>
                      <c:pt idx="263">
                        <c:v>336678.30383066833</c:v>
                      </c:pt>
                      <c:pt idx="264">
                        <c:v>337939.28098439751</c:v>
                      </c:pt>
                      <c:pt idx="265">
                        <c:v>339200.23575696273</c:v>
                      </c:pt>
                      <c:pt idx="266">
                        <c:v>340461.21291069186</c:v>
                      </c:pt>
                      <c:pt idx="267">
                        <c:v>341722.16768325714</c:v>
                      </c:pt>
                      <c:pt idx="268">
                        <c:v>342983.14483698626</c:v>
                      </c:pt>
                      <c:pt idx="269">
                        <c:v>344244.12199071539</c:v>
                      </c:pt>
                      <c:pt idx="270">
                        <c:v>345505.07676328067</c:v>
                      </c:pt>
                      <c:pt idx="271">
                        <c:v>346766.05391700979</c:v>
                      </c:pt>
                      <c:pt idx="272">
                        <c:v>348027.00868957501</c:v>
                      </c:pt>
                      <c:pt idx="273">
                        <c:v>349287.98584330414</c:v>
                      </c:pt>
                      <c:pt idx="274">
                        <c:v>350548.94061586942</c:v>
                      </c:pt>
                      <c:pt idx="275">
                        <c:v>351809.91776959854</c:v>
                      </c:pt>
                      <c:pt idx="276">
                        <c:v>353070.89492332767</c:v>
                      </c:pt>
                      <c:pt idx="277">
                        <c:v>354331.84969589295</c:v>
                      </c:pt>
                      <c:pt idx="278">
                        <c:v>355592.82684962207</c:v>
                      </c:pt>
                      <c:pt idx="279">
                        <c:v>356853.78162218735</c:v>
                      </c:pt>
                      <c:pt idx="280">
                        <c:v>358114.75877591647</c:v>
                      </c:pt>
                      <c:pt idx="281">
                        <c:v>359375.7135484817</c:v>
                      </c:pt>
                      <c:pt idx="282">
                        <c:v>360636.69070221082</c:v>
                      </c:pt>
                      <c:pt idx="283">
                        <c:v>361897.66785593994</c:v>
                      </c:pt>
                      <c:pt idx="284">
                        <c:v>363158.62262850523</c:v>
                      </c:pt>
                      <c:pt idx="285">
                        <c:v>364419.59978223435</c:v>
                      </c:pt>
                      <c:pt idx="286">
                        <c:v>365680.55455479963</c:v>
                      </c:pt>
                      <c:pt idx="287">
                        <c:v>366941.53170852875</c:v>
                      </c:pt>
                      <c:pt idx="288">
                        <c:v>368202.48648109398</c:v>
                      </c:pt>
                      <c:pt idx="289">
                        <c:v>369778.70232796442</c:v>
                      </c:pt>
                      <c:pt idx="290">
                        <c:v>371039.67948169354</c:v>
                      </c:pt>
                      <c:pt idx="291">
                        <c:v>371985.3955611175</c:v>
                      </c:pt>
                      <c:pt idx="292">
                        <c:v>373246.37271484663</c:v>
                      </c:pt>
                      <c:pt idx="293">
                        <c:v>374507.32748741191</c:v>
                      </c:pt>
                      <c:pt idx="294">
                        <c:v>376083.54333428235</c:v>
                      </c:pt>
                      <c:pt idx="295">
                        <c:v>377029.28179487016</c:v>
                      </c:pt>
                      <c:pt idx="296">
                        <c:v>378290.23656743544</c:v>
                      </c:pt>
                      <c:pt idx="297">
                        <c:v>379551.19134000066</c:v>
                      </c:pt>
                      <c:pt idx="298">
                        <c:v>380812.19087489368</c:v>
                      </c:pt>
                      <c:pt idx="299">
                        <c:v>382073.14564745891</c:v>
                      </c:pt>
                      <c:pt idx="300">
                        <c:v>383334.10042002419</c:v>
                      </c:pt>
                      <c:pt idx="301">
                        <c:v>384595.05519258947</c:v>
                      </c:pt>
                      <c:pt idx="302">
                        <c:v>385856.05472748243</c:v>
                      </c:pt>
                      <c:pt idx="303">
                        <c:v>387117.00950004772</c:v>
                      </c:pt>
                      <c:pt idx="304">
                        <c:v>388377.96427261294</c:v>
                      </c:pt>
                      <c:pt idx="305">
                        <c:v>389796.5719634947</c:v>
                      </c:pt>
                      <c:pt idx="306">
                        <c:v>391215.13489204866</c:v>
                      </c:pt>
                      <c:pt idx="307">
                        <c:v>392160.87335263647</c:v>
                      </c:pt>
                      <c:pt idx="308">
                        <c:v>393579.48104351823</c:v>
                      </c:pt>
                      <c:pt idx="309">
                        <c:v>394998.04397207219</c:v>
                      </c:pt>
                      <c:pt idx="310">
                        <c:v>395943.78243265999</c:v>
                      </c:pt>
                      <c:pt idx="311">
                        <c:v>397362.34536121396</c:v>
                      </c:pt>
                      <c:pt idx="312">
                        <c:v>398780.95305209572</c:v>
                      </c:pt>
                      <c:pt idx="313">
                        <c:v>399726.69151268352</c:v>
                      </c:pt>
                      <c:pt idx="314">
                        <c:v>401145.25444123748</c:v>
                      </c:pt>
                      <c:pt idx="315">
                        <c:v>402563.86213211919</c:v>
                      </c:pt>
                      <c:pt idx="316">
                        <c:v>403509.60059270705</c:v>
                      </c:pt>
                      <c:pt idx="317">
                        <c:v>404928.16352126101</c:v>
                      </c:pt>
                      <c:pt idx="318">
                        <c:v>406346.77121214272</c:v>
                      </c:pt>
                      <c:pt idx="319">
                        <c:v>407292.46491040278</c:v>
                      </c:pt>
                      <c:pt idx="320">
                        <c:v>408711.07260128454</c:v>
                      </c:pt>
                      <c:pt idx="321">
                        <c:v>410129.68029216625</c:v>
                      </c:pt>
                      <c:pt idx="322">
                        <c:v>411075.37399042631</c:v>
                      </c:pt>
                      <c:pt idx="323">
                        <c:v>412493.98168130801</c:v>
                      </c:pt>
                      <c:pt idx="324">
                        <c:v>413912.54460986203</c:v>
                      </c:pt>
                      <c:pt idx="325">
                        <c:v>414858.28307044983</c:v>
                      </c:pt>
                      <c:pt idx="326">
                        <c:v>416276.89076133154</c:v>
                      </c:pt>
                      <c:pt idx="327">
                        <c:v>417695.45368988556</c:v>
                      </c:pt>
                      <c:pt idx="328">
                        <c:v>418641.19215047336</c:v>
                      </c:pt>
                      <c:pt idx="329">
                        <c:v>420059.79984135507</c:v>
                      </c:pt>
                      <c:pt idx="330">
                        <c:v>421478.36276990903</c:v>
                      </c:pt>
                      <c:pt idx="331">
                        <c:v>422424.10123049683</c:v>
                      </c:pt>
                      <c:pt idx="332">
                        <c:v>423842.66415905085</c:v>
                      </c:pt>
                      <c:pt idx="333">
                        <c:v>425261.27184993256</c:v>
                      </c:pt>
                      <c:pt idx="334">
                        <c:v>426207.01031052036</c:v>
                      </c:pt>
                      <c:pt idx="335">
                        <c:v>427625.57323907438</c:v>
                      </c:pt>
                      <c:pt idx="336">
                        <c:v>429044.18092995608</c:v>
                      </c:pt>
                      <c:pt idx="337">
                        <c:v>429989.91939054389</c:v>
                      </c:pt>
                      <c:pt idx="338">
                        <c:v>431408.48231909785</c:v>
                      </c:pt>
                      <c:pt idx="339">
                        <c:v>432827.09000997961</c:v>
                      </c:pt>
                      <c:pt idx="340">
                        <c:v>433772.78370823967</c:v>
                      </c:pt>
                      <c:pt idx="341">
                        <c:v>435191.39139912138</c:v>
                      </c:pt>
                      <c:pt idx="342">
                        <c:v>436609.99909000308</c:v>
                      </c:pt>
                      <c:pt idx="343">
                        <c:v>437555.6927882632</c:v>
                      </c:pt>
                      <c:pt idx="344">
                        <c:v>438974.30047914491</c:v>
                      </c:pt>
                      <c:pt idx="345">
                        <c:v>440392.86340769887</c:v>
                      </c:pt>
                      <c:pt idx="346">
                        <c:v>441338.60186828667</c:v>
                      </c:pt>
                      <c:pt idx="347">
                        <c:v>442757.20955916843</c:v>
                      </c:pt>
                      <c:pt idx="348">
                        <c:v>444175.7724877224</c:v>
                      </c:pt>
                      <c:pt idx="349">
                        <c:v>445121.5109483102</c:v>
                      </c:pt>
                      <c:pt idx="350">
                        <c:v>446540.11863919196</c:v>
                      </c:pt>
                      <c:pt idx="351">
                        <c:v>447958.68156774592</c:v>
                      </c:pt>
                      <c:pt idx="352">
                        <c:v>448904.42002833373</c:v>
                      </c:pt>
                      <c:pt idx="353">
                        <c:v>450322.98295688769</c:v>
                      </c:pt>
                      <c:pt idx="354">
                        <c:v>451741.59064776945</c:v>
                      </c:pt>
                      <c:pt idx="355">
                        <c:v>452687.32910835725</c:v>
                      </c:pt>
                      <c:pt idx="356">
                        <c:v>454105.89203691122</c:v>
                      </c:pt>
                      <c:pt idx="357">
                        <c:v>455524.49972779292</c:v>
                      </c:pt>
                      <c:pt idx="358">
                        <c:v>456470.23818838078</c:v>
                      </c:pt>
                      <c:pt idx="359">
                        <c:v>457888.80111693474</c:v>
                      </c:pt>
                      <c:pt idx="360">
                        <c:v>459307.40880781645</c:v>
                      </c:pt>
                      <c:pt idx="361">
                        <c:v>460253.10250607651</c:v>
                      </c:pt>
                      <c:pt idx="362">
                        <c:v>461671.71019695827</c:v>
                      </c:pt>
                      <c:pt idx="363">
                        <c:v>463090.31788783998</c:v>
                      </c:pt>
                      <c:pt idx="364">
                        <c:v>464036.01158610004</c:v>
                      </c:pt>
                      <c:pt idx="365">
                        <c:v>465454.61927698174</c:v>
                      </c:pt>
                      <c:pt idx="366">
                        <c:v>466873.18220553576</c:v>
                      </c:pt>
                      <c:pt idx="367">
                        <c:v>467818.92066612357</c:v>
                      </c:pt>
                      <c:pt idx="368">
                        <c:v>469079.87543868885</c:v>
                      </c:pt>
                      <c:pt idx="369">
                        <c:v>470340.87497358181</c:v>
                      </c:pt>
                      <c:pt idx="370">
                        <c:v>471601.82974614709</c:v>
                      </c:pt>
                      <c:pt idx="371">
                        <c:v>472862.78451871232</c:v>
                      </c:pt>
                      <c:pt idx="372">
                        <c:v>474123.7392912776</c:v>
                      </c:pt>
                      <c:pt idx="373">
                        <c:v>475699.95513814804</c:v>
                      </c:pt>
                      <c:pt idx="374">
                        <c:v>476803.30175472458</c:v>
                      </c:pt>
                      <c:pt idx="375">
                        <c:v>478064.30128961755</c:v>
                      </c:pt>
                      <c:pt idx="376">
                        <c:v>479167.64790619409</c:v>
                      </c:pt>
                      <c:pt idx="377">
                        <c:v>480428.60267875937</c:v>
                      </c:pt>
                      <c:pt idx="378">
                        <c:v>481847.16560731333</c:v>
                      </c:pt>
                      <c:pt idx="379">
                        <c:v>483108.16514220636</c:v>
                      </c:pt>
                      <c:pt idx="380">
                        <c:v>484369.11991477158</c:v>
                      </c:pt>
                      <c:pt idx="381">
                        <c:v>485472.46653134812</c:v>
                      </c:pt>
                      <c:pt idx="382">
                        <c:v>486891.07422222989</c:v>
                      </c:pt>
                      <c:pt idx="383">
                        <c:v>488152.02899479511</c:v>
                      </c:pt>
                      <c:pt idx="384">
                        <c:v>489412.98376736039</c:v>
                      </c:pt>
                      <c:pt idx="385">
                        <c:v>490673.93853992561</c:v>
                      </c:pt>
                      <c:pt idx="386">
                        <c:v>491934.93807481864</c:v>
                      </c:pt>
                      <c:pt idx="387">
                        <c:v>493195.89284738392</c:v>
                      </c:pt>
                      <c:pt idx="388">
                        <c:v>494456.84761994914</c:v>
                      </c:pt>
                      <c:pt idx="389">
                        <c:v>495717.84715484217</c:v>
                      </c:pt>
                      <c:pt idx="390">
                        <c:v>496978.80192740739</c:v>
                      </c:pt>
                      <c:pt idx="391">
                        <c:v>498239.75669997267</c:v>
                      </c:pt>
                      <c:pt idx="392">
                        <c:v>499500.71147253795</c:v>
                      </c:pt>
                      <c:pt idx="393">
                        <c:v>500761.71100743092</c:v>
                      </c:pt>
                      <c:pt idx="394">
                        <c:v>502022.6657799962</c:v>
                      </c:pt>
                      <c:pt idx="395">
                        <c:v>503283.62055256142</c:v>
                      </c:pt>
                      <c:pt idx="396">
                        <c:v>504544.62008745444</c:v>
                      </c:pt>
                      <c:pt idx="397">
                        <c:v>505805.57486001967</c:v>
                      </c:pt>
                      <c:pt idx="398">
                        <c:v>507066.52963258495</c:v>
                      </c:pt>
                      <c:pt idx="399">
                        <c:v>508327.48440515023</c:v>
                      </c:pt>
                      <c:pt idx="400">
                        <c:v>509588.4839400432</c:v>
                      </c:pt>
                      <c:pt idx="401">
                        <c:v>510849.43871260848</c:v>
                      </c:pt>
                      <c:pt idx="402">
                        <c:v>512110.3934851737</c:v>
                      </c:pt>
                      <c:pt idx="403">
                        <c:v>513371.39302006672</c:v>
                      </c:pt>
                      <c:pt idx="404">
                        <c:v>514632.347792632</c:v>
                      </c:pt>
                      <c:pt idx="405">
                        <c:v>515893.30256519723</c:v>
                      </c:pt>
                      <c:pt idx="406">
                        <c:v>517154.25733776251</c:v>
                      </c:pt>
                      <c:pt idx="407">
                        <c:v>518415.25687265547</c:v>
                      </c:pt>
                      <c:pt idx="408">
                        <c:v>519676.21164522076</c:v>
                      </c:pt>
                      <c:pt idx="409">
                        <c:v>520937.16641778604</c:v>
                      </c:pt>
                      <c:pt idx="410">
                        <c:v>522198.165952679</c:v>
                      </c:pt>
                      <c:pt idx="411">
                        <c:v>523459.12072524428</c:v>
                      </c:pt>
                      <c:pt idx="412">
                        <c:v>524720.07549780956</c:v>
                      </c:pt>
                      <c:pt idx="413">
                        <c:v>525981.03027037485</c:v>
                      </c:pt>
                      <c:pt idx="414">
                        <c:v>527242.02980526781</c:v>
                      </c:pt>
                      <c:pt idx="415">
                        <c:v>528502.98457783309</c:v>
                      </c:pt>
                      <c:pt idx="416">
                        <c:v>529763.93935039826</c:v>
                      </c:pt>
                      <c:pt idx="417">
                        <c:v>531024.93888529134</c:v>
                      </c:pt>
                      <c:pt idx="418">
                        <c:v>532285.89365785662</c:v>
                      </c:pt>
                      <c:pt idx="419">
                        <c:v>533546.84843042179</c:v>
                      </c:pt>
                      <c:pt idx="420">
                        <c:v>534807.80320298707</c:v>
                      </c:pt>
                      <c:pt idx="421">
                        <c:v>536068.80273788003</c:v>
                      </c:pt>
                      <c:pt idx="422">
                        <c:v>537329.75751044531</c:v>
                      </c:pt>
                      <c:pt idx="423">
                        <c:v>538590.71228301059</c:v>
                      </c:pt>
                      <c:pt idx="424">
                        <c:v>539851.66705557588</c:v>
                      </c:pt>
                      <c:pt idx="425">
                        <c:v>541112.66659046884</c:v>
                      </c:pt>
                      <c:pt idx="426">
                        <c:v>542373.62136303412</c:v>
                      </c:pt>
                      <c:pt idx="427">
                        <c:v>543634.5761355994</c:v>
                      </c:pt>
                      <c:pt idx="428">
                        <c:v>544895.57567049237</c:v>
                      </c:pt>
                      <c:pt idx="429">
                        <c:v>546156.53044305765</c:v>
                      </c:pt>
                      <c:pt idx="430">
                        <c:v>547417.48521562293</c:v>
                      </c:pt>
                      <c:pt idx="431">
                        <c:v>548678.4399881881</c:v>
                      </c:pt>
                      <c:pt idx="432">
                        <c:v>549939.43952308118</c:v>
                      </c:pt>
                      <c:pt idx="433">
                        <c:v>551200.39429564634</c:v>
                      </c:pt>
                      <c:pt idx="434">
                        <c:v>552461.34906821162</c:v>
                      </c:pt>
                      <c:pt idx="435">
                        <c:v>553722.34860310471</c:v>
                      </c:pt>
                      <c:pt idx="436">
                        <c:v>554983.30337566987</c:v>
                      </c:pt>
                      <c:pt idx="437">
                        <c:v>556244.25814823515</c:v>
                      </c:pt>
                      <c:pt idx="438">
                        <c:v>557505.21292080043</c:v>
                      </c:pt>
                      <c:pt idx="439">
                        <c:v>558766.2124556934</c:v>
                      </c:pt>
                      <c:pt idx="440">
                        <c:v>560027.16722825868</c:v>
                      </c:pt>
                      <c:pt idx="441">
                        <c:v>561288.12200082396</c:v>
                      </c:pt>
                      <c:pt idx="442">
                        <c:v>562549.12153571693</c:v>
                      </c:pt>
                      <c:pt idx="443">
                        <c:v>563810.07630828221</c:v>
                      </c:pt>
                      <c:pt idx="444">
                        <c:v>565071.03108084749</c:v>
                      </c:pt>
                      <c:pt idx="445">
                        <c:v>566331.98585341277</c:v>
                      </c:pt>
                      <c:pt idx="446">
                        <c:v>567592.98538830574</c:v>
                      </c:pt>
                      <c:pt idx="447">
                        <c:v>568853.94016087102</c:v>
                      </c:pt>
                      <c:pt idx="448">
                        <c:v>570114.89493343618</c:v>
                      </c:pt>
                      <c:pt idx="449">
                        <c:v>571375.89446832926</c:v>
                      </c:pt>
                      <c:pt idx="450">
                        <c:v>572636.84924089455</c:v>
                      </c:pt>
                      <c:pt idx="451">
                        <c:v>573897.80401345971</c:v>
                      </c:pt>
                      <c:pt idx="452">
                        <c:v>575158.75878602499</c:v>
                      </c:pt>
                      <c:pt idx="453">
                        <c:v>576419.75832091796</c:v>
                      </c:pt>
                      <c:pt idx="454">
                        <c:v>577680.71309348324</c:v>
                      </c:pt>
                      <c:pt idx="455">
                        <c:v>578941.66786604852</c:v>
                      </c:pt>
                      <c:pt idx="456">
                        <c:v>580202.66740094149</c:v>
                      </c:pt>
                      <c:pt idx="457">
                        <c:v>581463.62217350677</c:v>
                      </c:pt>
                      <c:pt idx="458">
                        <c:v>582724.57694607205</c:v>
                      </c:pt>
                      <c:pt idx="459">
                        <c:v>583985.53171863733</c:v>
                      </c:pt>
                      <c:pt idx="460">
                        <c:v>585246.53125353029</c:v>
                      </c:pt>
                      <c:pt idx="461">
                        <c:v>586507.48602609558</c:v>
                      </c:pt>
                      <c:pt idx="462">
                        <c:v>587768.44079866086</c:v>
                      </c:pt>
                      <c:pt idx="463">
                        <c:v>589029.44033355382</c:v>
                      </c:pt>
                      <c:pt idx="464">
                        <c:v>590290.3951061191</c:v>
                      </c:pt>
                      <c:pt idx="465">
                        <c:v>591551.34987868427</c:v>
                      </c:pt>
                      <c:pt idx="466">
                        <c:v>592812.30465124955</c:v>
                      </c:pt>
                      <c:pt idx="467">
                        <c:v>594073.30418614263</c:v>
                      </c:pt>
                      <c:pt idx="468">
                        <c:v>595334.2589587078</c:v>
                      </c:pt>
                      <c:pt idx="469">
                        <c:v>596595.21373127308</c:v>
                      </c:pt>
                      <c:pt idx="470">
                        <c:v>597856.21326616604</c:v>
                      </c:pt>
                      <c:pt idx="471">
                        <c:v>599117.16803873132</c:v>
                      </c:pt>
                      <c:pt idx="472">
                        <c:v>600378.12281129661</c:v>
                      </c:pt>
                      <c:pt idx="473">
                        <c:v>601639.07758386189</c:v>
                      </c:pt>
                      <c:pt idx="474">
                        <c:v>602900.07711875485</c:v>
                      </c:pt>
                      <c:pt idx="475">
                        <c:v>604161.03189132013</c:v>
                      </c:pt>
                      <c:pt idx="476">
                        <c:v>605421.98666388541</c:v>
                      </c:pt>
                      <c:pt idx="477">
                        <c:v>606682.98619877838</c:v>
                      </c:pt>
                      <c:pt idx="478">
                        <c:v>607943.94097134366</c:v>
                      </c:pt>
                      <c:pt idx="479">
                        <c:v>609204.89574390894</c:v>
                      </c:pt>
                      <c:pt idx="480">
                        <c:v>610465.85051647411</c:v>
                      </c:pt>
                      <c:pt idx="481">
                        <c:v>611726.85005136719</c:v>
                      </c:pt>
                      <c:pt idx="482">
                        <c:v>612987.80482393247</c:v>
                      </c:pt>
                      <c:pt idx="483">
                        <c:v>614248.75959649764</c:v>
                      </c:pt>
                      <c:pt idx="484">
                        <c:v>615509.71436906292</c:v>
                      </c:pt>
                      <c:pt idx="485">
                        <c:v>616770.71390395588</c:v>
                      </c:pt>
                      <c:pt idx="486">
                        <c:v>618031.66867652116</c:v>
                      </c:pt>
                      <c:pt idx="487">
                        <c:v>619292.62344908644</c:v>
                      </c:pt>
                      <c:pt idx="488">
                        <c:v>620553.62298397941</c:v>
                      </c:pt>
                      <c:pt idx="489">
                        <c:v>621814.57775654469</c:v>
                      </c:pt>
                      <c:pt idx="490">
                        <c:v>623075.53252910997</c:v>
                      </c:pt>
                      <c:pt idx="491">
                        <c:v>624336.48730167525</c:v>
                      </c:pt>
                      <c:pt idx="492">
                        <c:v>625597.48683656822</c:v>
                      </c:pt>
                      <c:pt idx="493">
                        <c:v>626858.4416091335</c:v>
                      </c:pt>
                      <c:pt idx="494">
                        <c:v>628119.39638169878</c:v>
                      </c:pt>
                      <c:pt idx="495">
                        <c:v>629380.39591659175</c:v>
                      </c:pt>
                      <c:pt idx="496">
                        <c:v>630641.35068915703</c:v>
                      </c:pt>
                      <c:pt idx="497">
                        <c:v>631902.30546172231</c:v>
                      </c:pt>
                      <c:pt idx="498">
                        <c:v>633163.26023428747</c:v>
                      </c:pt>
                      <c:pt idx="499">
                        <c:v>634424.25976918056</c:v>
                      </c:pt>
                      <c:pt idx="500">
                        <c:v>635685.21454174572</c:v>
                      </c:pt>
                      <c:pt idx="501">
                        <c:v>636946.169314311</c:v>
                      </c:pt>
                      <c:pt idx="502">
                        <c:v>638207.16884920408</c:v>
                      </c:pt>
                      <c:pt idx="503">
                        <c:v>639468.12362176925</c:v>
                      </c:pt>
                      <c:pt idx="504">
                        <c:v>640729.07839433453</c:v>
                      </c:pt>
                      <c:pt idx="505">
                        <c:v>641990.03316689981</c:v>
                      </c:pt>
                      <c:pt idx="506">
                        <c:v>643251.03270179278</c:v>
                      </c:pt>
                      <c:pt idx="507">
                        <c:v>644511.98747435806</c:v>
                      </c:pt>
                      <c:pt idx="508">
                        <c:v>645772.94224692334</c:v>
                      </c:pt>
                      <c:pt idx="509">
                        <c:v>647033.94178181631</c:v>
                      </c:pt>
                      <c:pt idx="510">
                        <c:v>648294.89655438159</c:v>
                      </c:pt>
                      <c:pt idx="511">
                        <c:v>649555.85132694687</c:v>
                      </c:pt>
                      <c:pt idx="512">
                        <c:v>650816.80609951203</c:v>
                      </c:pt>
                      <c:pt idx="513">
                        <c:v>652077.80563440511</c:v>
                      </c:pt>
                      <c:pt idx="514">
                        <c:v>653338.7604069704</c:v>
                      </c:pt>
                      <c:pt idx="515">
                        <c:v>654599.71517953556</c:v>
                      </c:pt>
                      <c:pt idx="516">
                        <c:v>655860.71471442864</c:v>
                      </c:pt>
                      <c:pt idx="517">
                        <c:v>657121.66948699381</c:v>
                      </c:pt>
                      <c:pt idx="518">
                        <c:v>658382.62425955909</c:v>
                      </c:pt>
                      <c:pt idx="519">
                        <c:v>659643.57903212437</c:v>
                      </c:pt>
                      <c:pt idx="520">
                        <c:v>660904.57856701734</c:v>
                      </c:pt>
                      <c:pt idx="521">
                        <c:v>662165.53333958262</c:v>
                      </c:pt>
                      <c:pt idx="522">
                        <c:v>663426.4881121479</c:v>
                      </c:pt>
                      <c:pt idx="523">
                        <c:v>664687.48764704086</c:v>
                      </c:pt>
                      <c:pt idx="524">
                        <c:v>665948.44241960614</c:v>
                      </c:pt>
                      <c:pt idx="525">
                        <c:v>667209.39719217143</c:v>
                      </c:pt>
                      <c:pt idx="526">
                        <c:v>668470.35196473671</c:v>
                      </c:pt>
                      <c:pt idx="527">
                        <c:v>669731.35149962967</c:v>
                      </c:pt>
                      <c:pt idx="528">
                        <c:v>670992.30627219495</c:v>
                      </c:pt>
                      <c:pt idx="529">
                        <c:v>672253.26104476023</c:v>
                      </c:pt>
                      <c:pt idx="530">
                        <c:v>673514.2605796532</c:v>
                      </c:pt>
                      <c:pt idx="531">
                        <c:v>674775.21535221848</c:v>
                      </c:pt>
                      <c:pt idx="532">
                        <c:v>676036.17012478365</c:v>
                      </c:pt>
                      <c:pt idx="533">
                        <c:v>677454.77781566547</c:v>
                      </c:pt>
                      <c:pt idx="534">
                        <c:v>678558.12443224201</c:v>
                      </c:pt>
                      <c:pt idx="535">
                        <c:v>679819.07920480717</c:v>
                      </c:pt>
                      <c:pt idx="536">
                        <c:v>681080.03397737246</c:v>
                      </c:pt>
                      <c:pt idx="537">
                        <c:v>682340.98874993774</c:v>
                      </c:pt>
                      <c:pt idx="538">
                        <c:v>683601.9882848307</c:v>
                      </c:pt>
                      <c:pt idx="539">
                        <c:v>684862.94305739598</c:v>
                      </c:pt>
                      <c:pt idx="540">
                        <c:v>686123.89782996126</c:v>
                      </c:pt>
                      <c:pt idx="541">
                        <c:v>687384.89736485423</c:v>
                      </c:pt>
                      <c:pt idx="542">
                        <c:v>688488.24398143077</c:v>
                      </c:pt>
                      <c:pt idx="543">
                        <c:v>689749.19875399605</c:v>
                      </c:pt>
                      <c:pt idx="544">
                        <c:v>691010.15352656133</c:v>
                      </c:pt>
                      <c:pt idx="545">
                        <c:v>692271.1082991265</c:v>
                      </c:pt>
                      <c:pt idx="546">
                        <c:v>693689.71599000832</c:v>
                      </c:pt>
                      <c:pt idx="547">
                        <c:v>694793.06260658486</c:v>
                      </c:pt>
                      <c:pt idx="548">
                        <c:v>696211.67029746657</c:v>
                      </c:pt>
                      <c:pt idx="549">
                        <c:v>697472.62507003185</c:v>
                      </c:pt>
                      <c:pt idx="550">
                        <c:v>698733.57984259701</c:v>
                      </c:pt>
                      <c:pt idx="551">
                        <c:v>699836.92645917356</c:v>
                      </c:pt>
                      <c:pt idx="552">
                        <c:v>701097.88123173884</c:v>
                      </c:pt>
                      <c:pt idx="553">
                        <c:v>702358.8807666318</c:v>
                      </c:pt>
                      <c:pt idx="554">
                        <c:v>703619.83553919708</c:v>
                      </c:pt>
                      <c:pt idx="555">
                        <c:v>630.48372469817832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EA69-4D2B-9A23-E0432722BB6F}"/>
                  </c:ext>
                </c:extLst>
              </c15:ser>
            </c15:filteredScatterSeries>
            <c15:filteredScatterSeries>
              <c15:ser>
                <c:idx val="6"/>
                <c:order val="6"/>
                <c:tx>
                  <c:v>LIGHTWEIGHT 7</c:v>
                </c:tx>
                <c:spPr>
                  <a:ln w="19050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'LIGHTWEIGHT 7'!$J$6:$J$557</c15:sqref>
                        </c15:formulaRef>
                      </c:ext>
                    </c:extLst>
                    <c:numCache>
                      <c:formatCode>0.0000</c:formatCode>
                      <c:ptCount val="552"/>
                      <c:pt idx="0">
                        <c:v>-2.8237950801849364E-3</c:v>
                      </c:pt>
                      <c:pt idx="1">
                        <c:v>-2.8237950801849364E-3</c:v>
                      </c:pt>
                      <c:pt idx="2">
                        <c:v>-2.8237950801849364E-3</c:v>
                      </c:pt>
                      <c:pt idx="3">
                        <c:v>-9.4126507639884964E-4</c:v>
                      </c:pt>
                      <c:pt idx="4">
                        <c:v>-1.8825301527976993E-3</c:v>
                      </c:pt>
                      <c:pt idx="5">
                        <c:v>-9.4126507639884964E-4</c:v>
                      </c:pt>
                      <c:pt idx="6">
                        <c:v>-9.4126507639884964E-4</c:v>
                      </c:pt>
                      <c:pt idx="7">
                        <c:v>-9.4126507639884964E-4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1">
                        <c:v>9.4126507639884964E-4</c:v>
                      </c:pt>
                      <c:pt idx="12">
                        <c:v>9.4126507639884964E-4</c:v>
                      </c:pt>
                      <c:pt idx="13">
                        <c:v>9.4126507639884964E-4</c:v>
                      </c:pt>
                      <c:pt idx="14">
                        <c:v>1.8825301527976993E-3</c:v>
                      </c:pt>
                      <c:pt idx="15">
                        <c:v>1.8825301527976993E-3</c:v>
                      </c:pt>
                      <c:pt idx="16">
                        <c:v>1.8825301527976993E-3</c:v>
                      </c:pt>
                      <c:pt idx="17">
                        <c:v>2.8237950801849364E-3</c:v>
                      </c:pt>
                      <c:pt idx="18">
                        <c:v>2.8237950801849364E-3</c:v>
                      </c:pt>
                      <c:pt idx="19">
                        <c:v>2.8237950801849364E-3</c:v>
                      </c:pt>
                      <c:pt idx="20">
                        <c:v>3.7650603055953986E-3</c:v>
                      </c:pt>
                      <c:pt idx="21">
                        <c:v>3.7650603055953986E-3</c:v>
                      </c:pt>
                      <c:pt idx="22">
                        <c:v>4.7063255310058607E-3</c:v>
                      </c:pt>
                      <c:pt idx="23">
                        <c:v>4.7063255310058607E-3</c:v>
                      </c:pt>
                      <c:pt idx="24">
                        <c:v>4.7063255310058607E-3</c:v>
                      </c:pt>
                      <c:pt idx="25">
                        <c:v>4.7063255310058607E-3</c:v>
                      </c:pt>
                      <c:pt idx="26">
                        <c:v>5.6475901603698728E-3</c:v>
                      </c:pt>
                      <c:pt idx="27">
                        <c:v>6.588855385780335E-3</c:v>
                      </c:pt>
                      <c:pt idx="28">
                        <c:v>6.588855385780335E-3</c:v>
                      </c:pt>
                      <c:pt idx="29">
                        <c:v>6.588855385780335E-3</c:v>
                      </c:pt>
                      <c:pt idx="30">
                        <c:v>6.588855385780335E-3</c:v>
                      </c:pt>
                      <c:pt idx="31">
                        <c:v>7.5301206111907971E-3</c:v>
                      </c:pt>
                      <c:pt idx="32">
                        <c:v>7.5301206111907971E-3</c:v>
                      </c:pt>
                      <c:pt idx="33">
                        <c:v>8.4713858366012584E-3</c:v>
                      </c:pt>
                      <c:pt idx="34">
                        <c:v>8.4713858366012584E-3</c:v>
                      </c:pt>
                      <c:pt idx="35">
                        <c:v>8.4713858366012584E-3</c:v>
                      </c:pt>
                      <c:pt idx="36">
                        <c:v>9.4126510620117215E-3</c:v>
                      </c:pt>
                      <c:pt idx="37">
                        <c:v>9.4126510620117215E-3</c:v>
                      </c:pt>
                      <c:pt idx="38">
                        <c:v>9.4126510620117215E-3</c:v>
                      </c:pt>
                      <c:pt idx="39">
                        <c:v>1.0353915691375733E-2</c:v>
                      </c:pt>
                      <c:pt idx="40">
                        <c:v>1.1295180320739746E-2</c:v>
                      </c:pt>
                      <c:pt idx="41">
                        <c:v>1.0353915691375733E-2</c:v>
                      </c:pt>
                      <c:pt idx="42">
                        <c:v>1.1295180320739746E-2</c:v>
                      </c:pt>
                      <c:pt idx="43">
                        <c:v>1.2236446142196657E-2</c:v>
                      </c:pt>
                      <c:pt idx="44">
                        <c:v>1.2236446142196657E-2</c:v>
                      </c:pt>
                      <c:pt idx="45">
                        <c:v>1.2236446142196657E-2</c:v>
                      </c:pt>
                      <c:pt idx="46">
                        <c:v>1.2236446142196657E-2</c:v>
                      </c:pt>
                      <c:pt idx="47">
                        <c:v>1.317771077156067E-2</c:v>
                      </c:pt>
                      <c:pt idx="48">
                        <c:v>1.317771077156067E-2</c:v>
                      </c:pt>
                      <c:pt idx="49">
                        <c:v>1.4118976593017578E-2</c:v>
                      </c:pt>
                      <c:pt idx="50">
                        <c:v>1.4118976593017578E-2</c:v>
                      </c:pt>
                      <c:pt idx="51">
                        <c:v>1.4118976593017578E-2</c:v>
                      </c:pt>
                      <c:pt idx="52">
                        <c:v>1.5060241222381594E-2</c:v>
                      </c:pt>
                      <c:pt idx="53">
                        <c:v>1.5060241222381594E-2</c:v>
                      </c:pt>
                      <c:pt idx="54">
                        <c:v>1.6001505851745607E-2</c:v>
                      </c:pt>
                      <c:pt idx="55">
                        <c:v>1.6001505851745607E-2</c:v>
                      </c:pt>
                      <c:pt idx="56">
                        <c:v>1.6001505851745607E-2</c:v>
                      </c:pt>
                      <c:pt idx="57">
                        <c:v>1.6942771673202517E-2</c:v>
                      </c:pt>
                      <c:pt idx="58">
                        <c:v>1.6942771673202517E-2</c:v>
                      </c:pt>
                      <c:pt idx="59">
                        <c:v>1.6942771673202517E-2</c:v>
                      </c:pt>
                      <c:pt idx="60">
                        <c:v>1.7884036302566533E-2</c:v>
                      </c:pt>
                      <c:pt idx="61">
                        <c:v>1.7884036302566533E-2</c:v>
                      </c:pt>
                      <c:pt idx="62">
                        <c:v>1.8825302124023443E-2</c:v>
                      </c:pt>
                      <c:pt idx="63">
                        <c:v>1.8825302124023443E-2</c:v>
                      </c:pt>
                      <c:pt idx="64">
                        <c:v>1.8825302124023443E-2</c:v>
                      </c:pt>
                      <c:pt idx="65">
                        <c:v>1.9766566753387452E-2</c:v>
                      </c:pt>
                      <c:pt idx="66">
                        <c:v>1.9766566753387452E-2</c:v>
                      </c:pt>
                      <c:pt idx="67">
                        <c:v>2.0707831382751465E-2</c:v>
                      </c:pt>
                      <c:pt idx="68">
                        <c:v>2.0707831382751465E-2</c:v>
                      </c:pt>
                      <c:pt idx="69">
                        <c:v>2.0707831382751465E-2</c:v>
                      </c:pt>
                      <c:pt idx="70">
                        <c:v>2.1649096012115482E-2</c:v>
                      </c:pt>
                      <c:pt idx="71">
                        <c:v>2.1649096012115482E-2</c:v>
                      </c:pt>
                      <c:pt idx="72">
                        <c:v>2.2590360641479491E-2</c:v>
                      </c:pt>
                      <c:pt idx="73">
                        <c:v>2.2590360641479491E-2</c:v>
                      </c:pt>
                      <c:pt idx="74">
                        <c:v>2.3531627655029298E-2</c:v>
                      </c:pt>
                      <c:pt idx="75">
                        <c:v>2.3531627655029298E-2</c:v>
                      </c:pt>
                      <c:pt idx="76">
                        <c:v>2.4472892284393314E-2</c:v>
                      </c:pt>
                      <c:pt idx="77">
                        <c:v>2.4472892284393314E-2</c:v>
                      </c:pt>
                      <c:pt idx="78">
                        <c:v>2.4472892284393314E-2</c:v>
                      </c:pt>
                      <c:pt idx="79">
                        <c:v>2.5414156913757324E-2</c:v>
                      </c:pt>
                      <c:pt idx="80">
                        <c:v>2.5414156913757324E-2</c:v>
                      </c:pt>
                      <c:pt idx="81">
                        <c:v>2.5414156913757324E-2</c:v>
                      </c:pt>
                      <c:pt idx="82">
                        <c:v>2.635542154312134E-2</c:v>
                      </c:pt>
                      <c:pt idx="83">
                        <c:v>2.7296686172485353E-2</c:v>
                      </c:pt>
                      <c:pt idx="84">
                        <c:v>2.7296686172485353E-2</c:v>
                      </c:pt>
                      <c:pt idx="85">
                        <c:v>2.7296686172485353E-2</c:v>
                      </c:pt>
                      <c:pt idx="86">
                        <c:v>2.8237953186035156E-2</c:v>
                      </c:pt>
                      <c:pt idx="87">
                        <c:v>2.8237953186035156E-2</c:v>
                      </c:pt>
                      <c:pt idx="88">
                        <c:v>2.9179217815399172E-2</c:v>
                      </c:pt>
                      <c:pt idx="89">
                        <c:v>2.9179217815399172E-2</c:v>
                      </c:pt>
                      <c:pt idx="90">
                        <c:v>3.0120482444763189E-2</c:v>
                      </c:pt>
                      <c:pt idx="91">
                        <c:v>3.0120482444763189E-2</c:v>
                      </c:pt>
                      <c:pt idx="92">
                        <c:v>3.1061747074127198E-2</c:v>
                      </c:pt>
                      <c:pt idx="93">
                        <c:v>3.1061747074127198E-2</c:v>
                      </c:pt>
                      <c:pt idx="94">
                        <c:v>3.2003011703491215E-2</c:v>
                      </c:pt>
                      <c:pt idx="95">
                        <c:v>3.2003011703491215E-2</c:v>
                      </c:pt>
                      <c:pt idx="96">
                        <c:v>3.2944278717041017E-2</c:v>
                      </c:pt>
                      <c:pt idx="97">
                        <c:v>3.2944278717041017E-2</c:v>
                      </c:pt>
                      <c:pt idx="98">
                        <c:v>3.2944278717041017E-2</c:v>
                      </c:pt>
                      <c:pt idx="99">
                        <c:v>3.3885543346405034E-2</c:v>
                      </c:pt>
                      <c:pt idx="100">
                        <c:v>3.3885543346405034E-2</c:v>
                      </c:pt>
                      <c:pt idx="101">
                        <c:v>3.3885543346405034E-2</c:v>
                      </c:pt>
                      <c:pt idx="102">
                        <c:v>3.482680797576905E-2</c:v>
                      </c:pt>
                      <c:pt idx="103">
                        <c:v>3.482680797576905E-2</c:v>
                      </c:pt>
                      <c:pt idx="104">
                        <c:v>3.5768072605133067E-2</c:v>
                      </c:pt>
                      <c:pt idx="105">
                        <c:v>3.5768072605133067E-2</c:v>
                      </c:pt>
                      <c:pt idx="106">
                        <c:v>3.5768072605133067E-2</c:v>
                      </c:pt>
                      <c:pt idx="107">
                        <c:v>3.6709337234497069E-2</c:v>
                      </c:pt>
                      <c:pt idx="108">
                        <c:v>3.6709337234497069E-2</c:v>
                      </c:pt>
                      <c:pt idx="109">
                        <c:v>3.7650604248046886E-2</c:v>
                      </c:pt>
                      <c:pt idx="110">
                        <c:v>3.7650604248046886E-2</c:v>
                      </c:pt>
                      <c:pt idx="111">
                        <c:v>3.7650604248046886E-2</c:v>
                      </c:pt>
                      <c:pt idx="112">
                        <c:v>3.8591868877410888E-2</c:v>
                      </c:pt>
                      <c:pt idx="113">
                        <c:v>3.8591868877410888E-2</c:v>
                      </c:pt>
                      <c:pt idx="114">
                        <c:v>3.9533133506774905E-2</c:v>
                      </c:pt>
                      <c:pt idx="115">
                        <c:v>3.9533133506774905E-2</c:v>
                      </c:pt>
                      <c:pt idx="116">
                        <c:v>3.9533133506774905E-2</c:v>
                      </c:pt>
                      <c:pt idx="117">
                        <c:v>4.0474400520324708E-2</c:v>
                      </c:pt>
                      <c:pt idx="118">
                        <c:v>4.0474400520324708E-2</c:v>
                      </c:pt>
                      <c:pt idx="119">
                        <c:v>4.1415662765502931E-2</c:v>
                      </c:pt>
                      <c:pt idx="120">
                        <c:v>4.1415662765502931E-2</c:v>
                      </c:pt>
                      <c:pt idx="121">
                        <c:v>4.2356929779052734E-2</c:v>
                      </c:pt>
                      <c:pt idx="122">
                        <c:v>4.2356929779052734E-2</c:v>
                      </c:pt>
                      <c:pt idx="123">
                        <c:v>4.2356929779052734E-2</c:v>
                      </c:pt>
                      <c:pt idx="124">
                        <c:v>4.2356929779052734E-2</c:v>
                      </c:pt>
                      <c:pt idx="125">
                        <c:v>4.3298192024230964E-2</c:v>
                      </c:pt>
                      <c:pt idx="126">
                        <c:v>4.3298192024230964E-2</c:v>
                      </c:pt>
                      <c:pt idx="127">
                        <c:v>4.4239459037780766E-2</c:v>
                      </c:pt>
                      <c:pt idx="128">
                        <c:v>4.4239459037780766E-2</c:v>
                      </c:pt>
                      <c:pt idx="129">
                        <c:v>4.5180721282958983E-2</c:v>
                      </c:pt>
                      <c:pt idx="130">
                        <c:v>4.5180721282958983E-2</c:v>
                      </c:pt>
                      <c:pt idx="131">
                        <c:v>4.5180721282958983E-2</c:v>
                      </c:pt>
                      <c:pt idx="132">
                        <c:v>4.6121988296508799E-2</c:v>
                      </c:pt>
                      <c:pt idx="133">
                        <c:v>4.6121988296508799E-2</c:v>
                      </c:pt>
                      <c:pt idx="134">
                        <c:v>4.7063255310058595E-2</c:v>
                      </c:pt>
                      <c:pt idx="135">
                        <c:v>4.7063255310058595E-2</c:v>
                      </c:pt>
                      <c:pt idx="136">
                        <c:v>4.7063255310058595E-2</c:v>
                      </c:pt>
                      <c:pt idx="137">
                        <c:v>4.8004517555236825E-2</c:v>
                      </c:pt>
                      <c:pt idx="138">
                        <c:v>4.8004517555236825E-2</c:v>
                      </c:pt>
                      <c:pt idx="139">
                        <c:v>4.8945784568786628E-2</c:v>
                      </c:pt>
                      <c:pt idx="140">
                        <c:v>4.8945784568786628E-2</c:v>
                      </c:pt>
                      <c:pt idx="141">
                        <c:v>4.9887046813964844E-2</c:v>
                      </c:pt>
                      <c:pt idx="142">
                        <c:v>4.9887046813964844E-2</c:v>
                      </c:pt>
                      <c:pt idx="143">
                        <c:v>4.9887046813964844E-2</c:v>
                      </c:pt>
                      <c:pt idx="144">
                        <c:v>4.9887046813964844E-2</c:v>
                      </c:pt>
                      <c:pt idx="145">
                        <c:v>5.0828313827514647E-2</c:v>
                      </c:pt>
                      <c:pt idx="146">
                        <c:v>5.0828313827514647E-2</c:v>
                      </c:pt>
                      <c:pt idx="147">
                        <c:v>5.1769580841064464E-2</c:v>
                      </c:pt>
                      <c:pt idx="148">
                        <c:v>5.1769580841064464E-2</c:v>
                      </c:pt>
                      <c:pt idx="149">
                        <c:v>5.1769580841064464E-2</c:v>
                      </c:pt>
                      <c:pt idx="150">
                        <c:v>5.271084308624268E-2</c:v>
                      </c:pt>
                      <c:pt idx="151">
                        <c:v>5.271084308624268E-2</c:v>
                      </c:pt>
                      <c:pt idx="152">
                        <c:v>5.3652110099792483E-2</c:v>
                      </c:pt>
                      <c:pt idx="153">
                        <c:v>5.3652110099792483E-2</c:v>
                      </c:pt>
                      <c:pt idx="154">
                        <c:v>5.4593372344970706E-2</c:v>
                      </c:pt>
                      <c:pt idx="155">
                        <c:v>5.4593372344970706E-2</c:v>
                      </c:pt>
                      <c:pt idx="156">
                        <c:v>5.4593372344970706E-2</c:v>
                      </c:pt>
                      <c:pt idx="157">
                        <c:v>5.5534639358520509E-2</c:v>
                      </c:pt>
                      <c:pt idx="158">
                        <c:v>5.5534639358520509E-2</c:v>
                      </c:pt>
                      <c:pt idx="159">
                        <c:v>5.5534639358520509E-2</c:v>
                      </c:pt>
                      <c:pt idx="160">
                        <c:v>5.6475906372070311E-2</c:v>
                      </c:pt>
                      <c:pt idx="161">
                        <c:v>5.6475906372070311E-2</c:v>
                      </c:pt>
                      <c:pt idx="162">
                        <c:v>5.7417168617248542E-2</c:v>
                      </c:pt>
                      <c:pt idx="163">
                        <c:v>5.7417168617248542E-2</c:v>
                      </c:pt>
                      <c:pt idx="164">
                        <c:v>5.7417168617248542E-2</c:v>
                      </c:pt>
                      <c:pt idx="165">
                        <c:v>5.8358435630798344E-2</c:v>
                      </c:pt>
                      <c:pt idx="166">
                        <c:v>5.8358435630798344E-2</c:v>
                      </c:pt>
                      <c:pt idx="167">
                        <c:v>5.9299697875976561E-2</c:v>
                      </c:pt>
                      <c:pt idx="168">
                        <c:v>5.9299697875976561E-2</c:v>
                      </c:pt>
                      <c:pt idx="169">
                        <c:v>6.0240964889526377E-2</c:v>
                      </c:pt>
                      <c:pt idx="170">
                        <c:v>6.0240964889526377E-2</c:v>
                      </c:pt>
                      <c:pt idx="171">
                        <c:v>6.0240964889526377E-2</c:v>
                      </c:pt>
                      <c:pt idx="172">
                        <c:v>6.118223190307618E-2</c:v>
                      </c:pt>
                      <c:pt idx="173">
                        <c:v>6.118223190307618E-2</c:v>
                      </c:pt>
                      <c:pt idx="174">
                        <c:v>6.118223190307618E-2</c:v>
                      </c:pt>
                      <c:pt idx="175">
                        <c:v>6.2123494148254396E-2</c:v>
                      </c:pt>
                      <c:pt idx="176">
                        <c:v>6.2123494148254396E-2</c:v>
                      </c:pt>
                      <c:pt idx="177">
                        <c:v>6.306476116180422E-2</c:v>
                      </c:pt>
                      <c:pt idx="178">
                        <c:v>6.306476116180422E-2</c:v>
                      </c:pt>
                      <c:pt idx="179">
                        <c:v>6.306476116180422E-2</c:v>
                      </c:pt>
                      <c:pt idx="180">
                        <c:v>6.4006023406982429E-2</c:v>
                      </c:pt>
                      <c:pt idx="181">
                        <c:v>6.4947290420532225E-2</c:v>
                      </c:pt>
                      <c:pt idx="182">
                        <c:v>6.4947290420532225E-2</c:v>
                      </c:pt>
                      <c:pt idx="183">
                        <c:v>6.4947290420532225E-2</c:v>
                      </c:pt>
                      <c:pt idx="184">
                        <c:v>6.5888557434082035E-2</c:v>
                      </c:pt>
                      <c:pt idx="185">
                        <c:v>6.5888557434082035E-2</c:v>
                      </c:pt>
                      <c:pt idx="186">
                        <c:v>6.6829819679260258E-2</c:v>
                      </c:pt>
                      <c:pt idx="187">
                        <c:v>6.6829819679260258E-2</c:v>
                      </c:pt>
                      <c:pt idx="188">
                        <c:v>6.6829819679260258E-2</c:v>
                      </c:pt>
                      <c:pt idx="189">
                        <c:v>6.7771086692810067E-2</c:v>
                      </c:pt>
                      <c:pt idx="190">
                        <c:v>6.7771086692810067E-2</c:v>
                      </c:pt>
                      <c:pt idx="191">
                        <c:v>6.8712348937988277E-2</c:v>
                      </c:pt>
                      <c:pt idx="192">
                        <c:v>6.8712348937988277E-2</c:v>
                      </c:pt>
                      <c:pt idx="193">
                        <c:v>6.8712348937988277E-2</c:v>
                      </c:pt>
                      <c:pt idx="194">
                        <c:v>6.96536159515381E-2</c:v>
                      </c:pt>
                      <c:pt idx="195">
                        <c:v>6.96536159515381E-2</c:v>
                      </c:pt>
                      <c:pt idx="196">
                        <c:v>7.0594882965087896E-2</c:v>
                      </c:pt>
                      <c:pt idx="197">
                        <c:v>7.0594882965087896E-2</c:v>
                      </c:pt>
                      <c:pt idx="198">
                        <c:v>7.0594882965087896E-2</c:v>
                      </c:pt>
                      <c:pt idx="199">
                        <c:v>7.1536145210266133E-2</c:v>
                      </c:pt>
                      <c:pt idx="200">
                        <c:v>7.1536145210266133E-2</c:v>
                      </c:pt>
                      <c:pt idx="201">
                        <c:v>7.2477412223815915E-2</c:v>
                      </c:pt>
                      <c:pt idx="202">
                        <c:v>7.2477412223815915E-2</c:v>
                      </c:pt>
                      <c:pt idx="203">
                        <c:v>7.2477412223815915E-2</c:v>
                      </c:pt>
                      <c:pt idx="204">
                        <c:v>7.3418674468994138E-2</c:v>
                      </c:pt>
                      <c:pt idx="205">
                        <c:v>7.3418674468994138E-2</c:v>
                      </c:pt>
                      <c:pt idx="206">
                        <c:v>7.4359941482543948E-2</c:v>
                      </c:pt>
                      <c:pt idx="207">
                        <c:v>7.4359941482543948E-2</c:v>
                      </c:pt>
                      <c:pt idx="208">
                        <c:v>7.5301208496093772E-2</c:v>
                      </c:pt>
                      <c:pt idx="209">
                        <c:v>7.5301208496093772E-2</c:v>
                      </c:pt>
                      <c:pt idx="210">
                        <c:v>7.5301208496093772E-2</c:v>
                      </c:pt>
                      <c:pt idx="211">
                        <c:v>7.6242470741271981E-2</c:v>
                      </c:pt>
                      <c:pt idx="212">
                        <c:v>7.6242470741271981E-2</c:v>
                      </c:pt>
                      <c:pt idx="213">
                        <c:v>7.6242470741271981E-2</c:v>
                      </c:pt>
                      <c:pt idx="214">
                        <c:v>7.7183737754821777E-2</c:v>
                      </c:pt>
                      <c:pt idx="215">
                        <c:v>7.8125000000000014E-2</c:v>
                      </c:pt>
                      <c:pt idx="216">
                        <c:v>7.8125000000000014E-2</c:v>
                      </c:pt>
                      <c:pt idx="217">
                        <c:v>7.8125000000000014E-2</c:v>
                      </c:pt>
                      <c:pt idx="218">
                        <c:v>7.906626701354981E-2</c:v>
                      </c:pt>
                      <c:pt idx="219">
                        <c:v>7.906626701354981E-2</c:v>
                      </c:pt>
                      <c:pt idx="220">
                        <c:v>8.0007534027099619E-2</c:v>
                      </c:pt>
                      <c:pt idx="221">
                        <c:v>8.0007534027099619E-2</c:v>
                      </c:pt>
                      <c:pt idx="222">
                        <c:v>8.0007534027099619E-2</c:v>
                      </c:pt>
                      <c:pt idx="223">
                        <c:v>8.0948801040649415E-2</c:v>
                      </c:pt>
                      <c:pt idx="224">
                        <c:v>8.0948801040649415E-2</c:v>
                      </c:pt>
                      <c:pt idx="225">
                        <c:v>8.0948801040649415E-2</c:v>
                      </c:pt>
                      <c:pt idx="226">
                        <c:v>8.1890058517456052E-2</c:v>
                      </c:pt>
                      <c:pt idx="227">
                        <c:v>8.1890058517456052E-2</c:v>
                      </c:pt>
                      <c:pt idx="228">
                        <c:v>8.2831325531005862E-2</c:v>
                      </c:pt>
                      <c:pt idx="229">
                        <c:v>8.2831325531005862E-2</c:v>
                      </c:pt>
                      <c:pt idx="230">
                        <c:v>8.3772592544555685E-2</c:v>
                      </c:pt>
                      <c:pt idx="231">
                        <c:v>8.3772592544555685E-2</c:v>
                      </c:pt>
                      <c:pt idx="232">
                        <c:v>8.4713859558105467E-2</c:v>
                      </c:pt>
                      <c:pt idx="233">
                        <c:v>8.4713859558105467E-2</c:v>
                      </c:pt>
                      <c:pt idx="234">
                        <c:v>8.4713859558105467E-2</c:v>
                      </c:pt>
                      <c:pt idx="235">
                        <c:v>8.5655126571655291E-2</c:v>
                      </c:pt>
                      <c:pt idx="236">
                        <c:v>8.5655126571655291E-2</c:v>
                      </c:pt>
                      <c:pt idx="237">
                        <c:v>8.6596384048461927E-2</c:v>
                      </c:pt>
                      <c:pt idx="238">
                        <c:v>8.6596384048461927E-2</c:v>
                      </c:pt>
                      <c:pt idx="239">
                        <c:v>8.6596384048461927E-2</c:v>
                      </c:pt>
                      <c:pt idx="240">
                        <c:v>8.7537651062011723E-2</c:v>
                      </c:pt>
                      <c:pt idx="241">
                        <c:v>8.7537651062011723E-2</c:v>
                      </c:pt>
                      <c:pt idx="242">
                        <c:v>8.7537651062011723E-2</c:v>
                      </c:pt>
                      <c:pt idx="243">
                        <c:v>8.8478918075561533E-2</c:v>
                      </c:pt>
                      <c:pt idx="244">
                        <c:v>8.9420185089111329E-2</c:v>
                      </c:pt>
                      <c:pt idx="245">
                        <c:v>8.9420185089111329E-2</c:v>
                      </c:pt>
                      <c:pt idx="246">
                        <c:v>8.9420185089111329E-2</c:v>
                      </c:pt>
                      <c:pt idx="247">
                        <c:v>8.9420185089111329E-2</c:v>
                      </c:pt>
                      <c:pt idx="248">
                        <c:v>9.0361442565917965E-2</c:v>
                      </c:pt>
                      <c:pt idx="249">
                        <c:v>9.1302709579467775E-2</c:v>
                      </c:pt>
                      <c:pt idx="250">
                        <c:v>9.1302709579467775E-2</c:v>
                      </c:pt>
                      <c:pt idx="251">
                        <c:v>9.1302709579467775E-2</c:v>
                      </c:pt>
                      <c:pt idx="252">
                        <c:v>9.2243976593017599E-2</c:v>
                      </c:pt>
                      <c:pt idx="253">
                        <c:v>9.2243976593017599E-2</c:v>
                      </c:pt>
                      <c:pt idx="254">
                        <c:v>9.3185243606567381E-2</c:v>
                      </c:pt>
                      <c:pt idx="255">
                        <c:v>9.3185243606567381E-2</c:v>
                      </c:pt>
                      <c:pt idx="256">
                        <c:v>9.3185243606567381E-2</c:v>
                      </c:pt>
                      <c:pt idx="257">
                        <c:v>9.412651062011719E-2</c:v>
                      </c:pt>
                      <c:pt idx="258">
                        <c:v>9.412651062011719E-2</c:v>
                      </c:pt>
                      <c:pt idx="259">
                        <c:v>9.5067768096923827E-2</c:v>
                      </c:pt>
                      <c:pt idx="260">
                        <c:v>9.5067768096923827E-2</c:v>
                      </c:pt>
                      <c:pt idx="261">
                        <c:v>9.5067768096923827E-2</c:v>
                      </c:pt>
                      <c:pt idx="262">
                        <c:v>9.6009035110473651E-2</c:v>
                      </c:pt>
                      <c:pt idx="263">
                        <c:v>9.6009035110473651E-2</c:v>
                      </c:pt>
                      <c:pt idx="264">
                        <c:v>9.6009035110473651E-2</c:v>
                      </c:pt>
                      <c:pt idx="265">
                        <c:v>9.6950302124023446E-2</c:v>
                      </c:pt>
                      <c:pt idx="266">
                        <c:v>9.6950302124023446E-2</c:v>
                      </c:pt>
                      <c:pt idx="267">
                        <c:v>9.7891569137573256E-2</c:v>
                      </c:pt>
                      <c:pt idx="268">
                        <c:v>9.7891569137573256E-2</c:v>
                      </c:pt>
                      <c:pt idx="269">
                        <c:v>9.8832836151123052E-2</c:v>
                      </c:pt>
                      <c:pt idx="270">
                        <c:v>9.8832836151123052E-2</c:v>
                      </c:pt>
                      <c:pt idx="271">
                        <c:v>9.8832836151123052E-2</c:v>
                      </c:pt>
                      <c:pt idx="272">
                        <c:v>9.9774093627929689E-2</c:v>
                      </c:pt>
                      <c:pt idx="273">
                        <c:v>0.1007153606414795</c:v>
                      </c:pt>
                      <c:pt idx="274">
                        <c:v>0.1007153606414795</c:v>
                      </c:pt>
                      <c:pt idx="275">
                        <c:v>0.1007153606414795</c:v>
                      </c:pt>
                      <c:pt idx="276">
                        <c:v>0.1007153606414795</c:v>
                      </c:pt>
                      <c:pt idx="277">
                        <c:v>0.10165662765502929</c:v>
                      </c:pt>
                      <c:pt idx="278">
                        <c:v>0.10165662765502929</c:v>
                      </c:pt>
                      <c:pt idx="279">
                        <c:v>0.1025978946685791</c:v>
                      </c:pt>
                      <c:pt idx="280">
                        <c:v>0.1025978946685791</c:v>
                      </c:pt>
                      <c:pt idx="281">
                        <c:v>0.10353916168212893</c:v>
                      </c:pt>
                      <c:pt idx="282">
                        <c:v>0.10353916168212893</c:v>
                      </c:pt>
                      <c:pt idx="283">
                        <c:v>0.10353916168212893</c:v>
                      </c:pt>
                      <c:pt idx="284">
                        <c:v>0.10448041915893556</c:v>
                      </c:pt>
                      <c:pt idx="285">
                        <c:v>0.10448041915893556</c:v>
                      </c:pt>
                      <c:pt idx="286">
                        <c:v>0.10542168617248536</c:v>
                      </c:pt>
                      <c:pt idx="287">
                        <c:v>0.10542168617248536</c:v>
                      </c:pt>
                      <c:pt idx="288">
                        <c:v>0.10636295318603517</c:v>
                      </c:pt>
                      <c:pt idx="289">
                        <c:v>0.10636295318603517</c:v>
                      </c:pt>
                      <c:pt idx="290">
                        <c:v>0.10636295318603517</c:v>
                      </c:pt>
                      <c:pt idx="291">
                        <c:v>0.10730422019958497</c:v>
                      </c:pt>
                      <c:pt idx="292">
                        <c:v>0.10730422019958497</c:v>
                      </c:pt>
                      <c:pt idx="293">
                        <c:v>0.10730422019958497</c:v>
                      </c:pt>
                      <c:pt idx="294">
                        <c:v>0.10824548721313478</c:v>
                      </c:pt>
                      <c:pt idx="295">
                        <c:v>0.10824548721313478</c:v>
                      </c:pt>
                      <c:pt idx="296">
                        <c:v>0.10918674468994141</c:v>
                      </c:pt>
                      <c:pt idx="297">
                        <c:v>0.10918674468994141</c:v>
                      </c:pt>
                      <c:pt idx="298">
                        <c:v>0.10918674468994141</c:v>
                      </c:pt>
                      <c:pt idx="299">
                        <c:v>0.11012801170349121</c:v>
                      </c:pt>
                      <c:pt idx="300">
                        <c:v>0.11106927871704102</c:v>
                      </c:pt>
                      <c:pt idx="301">
                        <c:v>0.11106927871704102</c:v>
                      </c:pt>
                      <c:pt idx="302">
                        <c:v>0.11106927871704102</c:v>
                      </c:pt>
                      <c:pt idx="303">
                        <c:v>0.11201054573059084</c:v>
                      </c:pt>
                      <c:pt idx="304">
                        <c:v>0.11201054573059084</c:v>
                      </c:pt>
                      <c:pt idx="305">
                        <c:v>0.11295181274414062</c:v>
                      </c:pt>
                      <c:pt idx="306">
                        <c:v>0.11295181274414062</c:v>
                      </c:pt>
                      <c:pt idx="307">
                        <c:v>0.11389307022094727</c:v>
                      </c:pt>
                      <c:pt idx="308">
                        <c:v>0.11389307022094727</c:v>
                      </c:pt>
                      <c:pt idx="309">
                        <c:v>0.11389307022094727</c:v>
                      </c:pt>
                      <c:pt idx="310">
                        <c:v>0.11483433723449708</c:v>
                      </c:pt>
                      <c:pt idx="311">
                        <c:v>0.11483433723449708</c:v>
                      </c:pt>
                      <c:pt idx="312">
                        <c:v>0.11577560424804688</c:v>
                      </c:pt>
                      <c:pt idx="313">
                        <c:v>0.11577560424804688</c:v>
                      </c:pt>
                      <c:pt idx="314">
                        <c:v>0.11671687126159669</c:v>
                      </c:pt>
                      <c:pt idx="315">
                        <c:v>0.11671687126159669</c:v>
                      </c:pt>
                      <c:pt idx="316">
                        <c:v>0.11671687126159669</c:v>
                      </c:pt>
                      <c:pt idx="317">
                        <c:v>0.11765813827514648</c:v>
                      </c:pt>
                      <c:pt idx="318">
                        <c:v>0.11765813827514648</c:v>
                      </c:pt>
                      <c:pt idx="319">
                        <c:v>0.11859939575195312</c:v>
                      </c:pt>
                      <c:pt idx="320">
                        <c:v>0.11859939575195312</c:v>
                      </c:pt>
                      <c:pt idx="321">
                        <c:v>0.11954066276550293</c:v>
                      </c:pt>
                      <c:pt idx="322">
                        <c:v>0.11954066276550293</c:v>
                      </c:pt>
                      <c:pt idx="323">
                        <c:v>0.11954066276550293</c:v>
                      </c:pt>
                      <c:pt idx="324">
                        <c:v>0.12048192977905275</c:v>
                      </c:pt>
                      <c:pt idx="325">
                        <c:v>0.12048192977905275</c:v>
                      </c:pt>
                      <c:pt idx="326">
                        <c:v>0.12142319679260254</c:v>
                      </c:pt>
                      <c:pt idx="327">
                        <c:v>0.12142319679260254</c:v>
                      </c:pt>
                      <c:pt idx="328">
                        <c:v>0.12142319679260254</c:v>
                      </c:pt>
                      <c:pt idx="329">
                        <c:v>0.12236446380615236</c:v>
                      </c:pt>
                      <c:pt idx="330">
                        <c:v>0.12142319679260254</c:v>
                      </c:pt>
                      <c:pt idx="331">
                        <c:v>0.12236446380615236</c:v>
                      </c:pt>
                      <c:pt idx="332">
                        <c:v>0.123305721282959</c:v>
                      </c:pt>
                      <c:pt idx="333">
                        <c:v>0.123305721282959</c:v>
                      </c:pt>
                      <c:pt idx="334">
                        <c:v>0.123305721282959</c:v>
                      </c:pt>
                      <c:pt idx="335">
                        <c:v>0.12424698829650879</c:v>
                      </c:pt>
                      <c:pt idx="336">
                        <c:v>0.12424698829650879</c:v>
                      </c:pt>
                      <c:pt idx="337">
                        <c:v>0.12518825531005862</c:v>
                      </c:pt>
                      <c:pt idx="338">
                        <c:v>0.12518825531005862</c:v>
                      </c:pt>
                      <c:pt idx="339">
                        <c:v>0.12612952232360844</c:v>
                      </c:pt>
                      <c:pt idx="340">
                        <c:v>0.12612952232360844</c:v>
                      </c:pt>
                      <c:pt idx="341">
                        <c:v>0.12612952232360844</c:v>
                      </c:pt>
                      <c:pt idx="342">
                        <c:v>0.12707078933715821</c:v>
                      </c:pt>
                      <c:pt idx="343">
                        <c:v>0.12707078933715821</c:v>
                      </c:pt>
                      <c:pt idx="344">
                        <c:v>0.12707078933715821</c:v>
                      </c:pt>
                      <c:pt idx="345">
                        <c:v>0.12801204681396486</c:v>
                      </c:pt>
                      <c:pt idx="346">
                        <c:v>0.12801204681396486</c:v>
                      </c:pt>
                      <c:pt idx="347">
                        <c:v>0.12895331382751468</c:v>
                      </c:pt>
                      <c:pt idx="348">
                        <c:v>0.12895331382751468</c:v>
                      </c:pt>
                      <c:pt idx="349">
                        <c:v>0.12989458084106445</c:v>
                      </c:pt>
                      <c:pt idx="350">
                        <c:v>0.12989458084106445</c:v>
                      </c:pt>
                      <c:pt idx="351">
                        <c:v>0.12989458084106445</c:v>
                      </c:pt>
                      <c:pt idx="352">
                        <c:v>0.13083584785461427</c:v>
                      </c:pt>
                      <c:pt idx="353">
                        <c:v>0.13083584785461427</c:v>
                      </c:pt>
                      <c:pt idx="354">
                        <c:v>0.13177711486816407</c:v>
                      </c:pt>
                      <c:pt idx="355">
                        <c:v>0.13177711486816407</c:v>
                      </c:pt>
                      <c:pt idx="356">
                        <c:v>0.13271837234497069</c:v>
                      </c:pt>
                      <c:pt idx="357">
                        <c:v>0.13271837234497069</c:v>
                      </c:pt>
                      <c:pt idx="358">
                        <c:v>0.13365963935852052</c:v>
                      </c:pt>
                      <c:pt idx="359">
                        <c:v>0.13365963935852052</c:v>
                      </c:pt>
                      <c:pt idx="360">
                        <c:v>0.13365963935852052</c:v>
                      </c:pt>
                      <c:pt idx="361">
                        <c:v>0.13460090637207031</c:v>
                      </c:pt>
                      <c:pt idx="362">
                        <c:v>0.13460090637207031</c:v>
                      </c:pt>
                      <c:pt idx="363">
                        <c:v>0.13554217338562013</c:v>
                      </c:pt>
                      <c:pt idx="364">
                        <c:v>0.13648344039916996</c:v>
                      </c:pt>
                      <c:pt idx="365">
                        <c:v>0.13648344039916996</c:v>
                      </c:pt>
                      <c:pt idx="366">
                        <c:v>0.13648344039916996</c:v>
                      </c:pt>
                      <c:pt idx="367">
                        <c:v>0.13742469787597655</c:v>
                      </c:pt>
                      <c:pt idx="368">
                        <c:v>0.13742469787597655</c:v>
                      </c:pt>
                      <c:pt idx="369">
                        <c:v>0.13836596488952638</c:v>
                      </c:pt>
                      <c:pt idx="370">
                        <c:v>0.13836596488952638</c:v>
                      </c:pt>
                      <c:pt idx="371">
                        <c:v>0.13836596488952638</c:v>
                      </c:pt>
                      <c:pt idx="372">
                        <c:v>0.1393072319030762</c:v>
                      </c:pt>
                      <c:pt idx="373">
                        <c:v>0.1393072319030762</c:v>
                      </c:pt>
                      <c:pt idx="374">
                        <c:v>0.14024849891662597</c:v>
                      </c:pt>
                      <c:pt idx="375">
                        <c:v>0.14024849891662597</c:v>
                      </c:pt>
                      <c:pt idx="376">
                        <c:v>0.14118976593017579</c:v>
                      </c:pt>
                      <c:pt idx="377">
                        <c:v>0.14118976593017579</c:v>
                      </c:pt>
                      <c:pt idx="378">
                        <c:v>0.14213102340698244</c:v>
                      </c:pt>
                      <c:pt idx="379">
                        <c:v>0.14213102340698244</c:v>
                      </c:pt>
                      <c:pt idx="380">
                        <c:v>0.14213102340698244</c:v>
                      </c:pt>
                      <c:pt idx="381">
                        <c:v>0.14307229042053227</c:v>
                      </c:pt>
                      <c:pt idx="382">
                        <c:v>0.14307229042053227</c:v>
                      </c:pt>
                      <c:pt idx="383">
                        <c:v>0.14401355743408203</c:v>
                      </c:pt>
                      <c:pt idx="384">
                        <c:v>0.14495482444763183</c:v>
                      </c:pt>
                      <c:pt idx="385">
                        <c:v>0.14495482444763183</c:v>
                      </c:pt>
                      <c:pt idx="386">
                        <c:v>0.14495482444763183</c:v>
                      </c:pt>
                      <c:pt idx="387">
                        <c:v>0.14589609146118165</c:v>
                      </c:pt>
                      <c:pt idx="388">
                        <c:v>0.14589609146118165</c:v>
                      </c:pt>
                      <c:pt idx="389">
                        <c:v>0.14589609146118165</c:v>
                      </c:pt>
                      <c:pt idx="390">
                        <c:v>0.14683734893798828</c:v>
                      </c:pt>
                      <c:pt idx="391">
                        <c:v>0.1477786159515381</c:v>
                      </c:pt>
                      <c:pt idx="392">
                        <c:v>0.1477786159515381</c:v>
                      </c:pt>
                      <c:pt idx="393">
                        <c:v>0.1477786159515381</c:v>
                      </c:pt>
                      <c:pt idx="394">
                        <c:v>0.1487198829650879</c:v>
                      </c:pt>
                      <c:pt idx="395">
                        <c:v>0.1487198829650879</c:v>
                      </c:pt>
                      <c:pt idx="396">
                        <c:v>0.14966114997863772</c:v>
                      </c:pt>
                      <c:pt idx="397">
                        <c:v>0.14966114997863772</c:v>
                      </c:pt>
                      <c:pt idx="398">
                        <c:v>0.14966114997863772</c:v>
                      </c:pt>
                      <c:pt idx="399">
                        <c:v>0.15060241699218754</c:v>
                      </c:pt>
                      <c:pt idx="400">
                        <c:v>0.15060241699218754</c:v>
                      </c:pt>
                      <c:pt idx="401">
                        <c:v>0.15060241699218754</c:v>
                      </c:pt>
                      <c:pt idx="402">
                        <c:v>0.15154367446899414</c:v>
                      </c:pt>
                      <c:pt idx="403">
                        <c:v>0.15248494148254396</c:v>
                      </c:pt>
                      <c:pt idx="404">
                        <c:v>0.15248494148254396</c:v>
                      </c:pt>
                      <c:pt idx="405">
                        <c:v>0.15248494148254396</c:v>
                      </c:pt>
                      <c:pt idx="406">
                        <c:v>0.15342620849609379</c:v>
                      </c:pt>
                      <c:pt idx="407">
                        <c:v>0.15342620849609379</c:v>
                      </c:pt>
                      <c:pt idx="408">
                        <c:v>0.15436747550964355</c:v>
                      </c:pt>
                      <c:pt idx="409">
                        <c:v>0.1553087329864502</c:v>
                      </c:pt>
                      <c:pt idx="410">
                        <c:v>0.1553087329864502</c:v>
                      </c:pt>
                      <c:pt idx="411">
                        <c:v>0.1553087329864502</c:v>
                      </c:pt>
                      <c:pt idx="412">
                        <c:v>0.15625000000000003</c:v>
                      </c:pt>
                      <c:pt idx="413">
                        <c:v>0.15625000000000003</c:v>
                      </c:pt>
                      <c:pt idx="414">
                        <c:v>0.15625000000000003</c:v>
                      </c:pt>
                      <c:pt idx="415">
                        <c:v>0.1571912670135498</c:v>
                      </c:pt>
                      <c:pt idx="416">
                        <c:v>0.15813253402709962</c:v>
                      </c:pt>
                      <c:pt idx="417">
                        <c:v>0.15813253402709962</c:v>
                      </c:pt>
                      <c:pt idx="418">
                        <c:v>0.15813253402709962</c:v>
                      </c:pt>
                      <c:pt idx="419">
                        <c:v>0.15907380104064942</c:v>
                      </c:pt>
                      <c:pt idx="420">
                        <c:v>0.15907380104064942</c:v>
                      </c:pt>
                      <c:pt idx="421">
                        <c:v>0.16001506805419924</c:v>
                      </c:pt>
                      <c:pt idx="422">
                        <c:v>0.16001506805419924</c:v>
                      </c:pt>
                      <c:pt idx="423">
                        <c:v>0.16095632553100586</c:v>
                      </c:pt>
                      <c:pt idx="424">
                        <c:v>0.16095632553100586</c:v>
                      </c:pt>
                      <c:pt idx="425">
                        <c:v>0.16095632553100586</c:v>
                      </c:pt>
                      <c:pt idx="426">
                        <c:v>0.16189760208129883</c:v>
                      </c:pt>
                      <c:pt idx="427">
                        <c:v>0.16189760208129883</c:v>
                      </c:pt>
                      <c:pt idx="428">
                        <c:v>0.16283885955810548</c:v>
                      </c:pt>
                      <c:pt idx="429">
                        <c:v>0.16283885955810548</c:v>
                      </c:pt>
                      <c:pt idx="430">
                        <c:v>0.1637801170349121</c:v>
                      </c:pt>
                      <c:pt idx="431">
                        <c:v>0.1637801170349121</c:v>
                      </c:pt>
                      <c:pt idx="432">
                        <c:v>0.1637801170349121</c:v>
                      </c:pt>
                      <c:pt idx="433">
                        <c:v>0.16472139358520507</c:v>
                      </c:pt>
                      <c:pt idx="434">
                        <c:v>0.16566265106201172</c:v>
                      </c:pt>
                      <c:pt idx="435">
                        <c:v>0.16566265106201172</c:v>
                      </c:pt>
                      <c:pt idx="436">
                        <c:v>0.16566265106201172</c:v>
                      </c:pt>
                      <c:pt idx="437">
                        <c:v>0.16660392761230469</c:v>
                      </c:pt>
                      <c:pt idx="438">
                        <c:v>0.16660392761230469</c:v>
                      </c:pt>
                      <c:pt idx="439">
                        <c:v>0.16754518508911137</c:v>
                      </c:pt>
                      <c:pt idx="440">
                        <c:v>0.16754518508911137</c:v>
                      </c:pt>
                      <c:pt idx="441">
                        <c:v>0.16848644256591797</c:v>
                      </c:pt>
                      <c:pt idx="442">
                        <c:v>0.16848644256591797</c:v>
                      </c:pt>
                      <c:pt idx="443">
                        <c:v>0.16942771911621093</c:v>
                      </c:pt>
                      <c:pt idx="444">
                        <c:v>0.16942771911621093</c:v>
                      </c:pt>
                      <c:pt idx="445">
                        <c:v>0.17036897659301761</c:v>
                      </c:pt>
                      <c:pt idx="446">
                        <c:v>0.17036897659301761</c:v>
                      </c:pt>
                      <c:pt idx="447">
                        <c:v>0.17036897659301761</c:v>
                      </c:pt>
                      <c:pt idx="448">
                        <c:v>0.17131025314331058</c:v>
                      </c:pt>
                      <c:pt idx="449">
                        <c:v>0.17131025314331058</c:v>
                      </c:pt>
                      <c:pt idx="450">
                        <c:v>0.1722515106201172</c:v>
                      </c:pt>
                      <c:pt idx="451">
                        <c:v>0.1722515106201172</c:v>
                      </c:pt>
                      <c:pt idx="452">
                        <c:v>0.17319276809692385</c:v>
                      </c:pt>
                      <c:pt idx="453">
                        <c:v>0.17319276809692385</c:v>
                      </c:pt>
                      <c:pt idx="454">
                        <c:v>0.17413404464721682</c:v>
                      </c:pt>
                      <c:pt idx="455">
                        <c:v>0.17413404464721682</c:v>
                      </c:pt>
                      <c:pt idx="456">
                        <c:v>0.17507530212402345</c:v>
                      </c:pt>
                      <c:pt idx="457">
                        <c:v>0.17507530212402345</c:v>
                      </c:pt>
                      <c:pt idx="458">
                        <c:v>0.17507530212402345</c:v>
                      </c:pt>
                      <c:pt idx="459">
                        <c:v>0.17601657867431642</c:v>
                      </c:pt>
                      <c:pt idx="460">
                        <c:v>0.17601657867431642</c:v>
                      </c:pt>
                      <c:pt idx="461">
                        <c:v>0.17695783615112307</c:v>
                      </c:pt>
                      <c:pt idx="462">
                        <c:v>0.17695783615112307</c:v>
                      </c:pt>
                      <c:pt idx="463">
                        <c:v>0.17789909362792969</c:v>
                      </c:pt>
                      <c:pt idx="464">
                        <c:v>0.17789909362792969</c:v>
                      </c:pt>
                      <c:pt idx="465">
                        <c:v>0.17789909362792969</c:v>
                      </c:pt>
                      <c:pt idx="466">
                        <c:v>0.17884037017822266</c:v>
                      </c:pt>
                      <c:pt idx="467">
                        <c:v>0.17978162765502931</c:v>
                      </c:pt>
                      <c:pt idx="468">
                        <c:v>0.17978162765502931</c:v>
                      </c:pt>
                      <c:pt idx="469">
                        <c:v>0.18072288513183593</c:v>
                      </c:pt>
                      <c:pt idx="470">
                        <c:v>0.18072288513183593</c:v>
                      </c:pt>
                      <c:pt idx="471">
                        <c:v>0.1816641616821289</c:v>
                      </c:pt>
                      <c:pt idx="472">
                        <c:v>0.1816641616821289</c:v>
                      </c:pt>
                      <c:pt idx="473">
                        <c:v>0.1816641616821289</c:v>
                      </c:pt>
                      <c:pt idx="474">
                        <c:v>0.18260541915893555</c:v>
                      </c:pt>
                      <c:pt idx="475">
                        <c:v>0.18260541915893555</c:v>
                      </c:pt>
                      <c:pt idx="476">
                        <c:v>0.18260541915893555</c:v>
                      </c:pt>
                      <c:pt idx="477">
                        <c:v>0.18354669570922852</c:v>
                      </c:pt>
                      <c:pt idx="478">
                        <c:v>0.1844879531860352</c:v>
                      </c:pt>
                      <c:pt idx="479">
                        <c:v>0.1844879531860352</c:v>
                      </c:pt>
                      <c:pt idx="480">
                        <c:v>0.18542921066284179</c:v>
                      </c:pt>
                      <c:pt idx="481">
                        <c:v>0.18542921066284179</c:v>
                      </c:pt>
                      <c:pt idx="482">
                        <c:v>0.18637048721313476</c:v>
                      </c:pt>
                      <c:pt idx="483">
                        <c:v>0.18637048721313476</c:v>
                      </c:pt>
                      <c:pt idx="484">
                        <c:v>0.18637048721313476</c:v>
                      </c:pt>
                      <c:pt idx="485">
                        <c:v>0.18731174468994144</c:v>
                      </c:pt>
                      <c:pt idx="486">
                        <c:v>0.18731174468994144</c:v>
                      </c:pt>
                      <c:pt idx="487">
                        <c:v>0.18825302124023438</c:v>
                      </c:pt>
                      <c:pt idx="488">
                        <c:v>0.18825302124023438</c:v>
                      </c:pt>
                      <c:pt idx="489">
                        <c:v>0.18919427871704106</c:v>
                      </c:pt>
                      <c:pt idx="490">
                        <c:v>0.18919427871704106</c:v>
                      </c:pt>
                      <c:pt idx="491">
                        <c:v>0.19013553619384765</c:v>
                      </c:pt>
                      <c:pt idx="492">
                        <c:v>0.19013553619384765</c:v>
                      </c:pt>
                      <c:pt idx="493">
                        <c:v>0.19107681274414062</c:v>
                      </c:pt>
                      <c:pt idx="494">
                        <c:v>0.19107681274414062</c:v>
                      </c:pt>
                      <c:pt idx="495">
                        <c:v>0.1920180702209473</c:v>
                      </c:pt>
                      <c:pt idx="496">
                        <c:v>0.1920180702209473</c:v>
                      </c:pt>
                      <c:pt idx="497">
                        <c:v>0.19295934677124027</c:v>
                      </c:pt>
                      <c:pt idx="498">
                        <c:v>0.19295934677124027</c:v>
                      </c:pt>
                      <c:pt idx="499">
                        <c:v>0.19390060424804689</c:v>
                      </c:pt>
                      <c:pt idx="500">
                        <c:v>0.19390060424804689</c:v>
                      </c:pt>
                      <c:pt idx="501">
                        <c:v>0.19484186172485354</c:v>
                      </c:pt>
                      <c:pt idx="502">
                        <c:v>0.19484186172485354</c:v>
                      </c:pt>
                      <c:pt idx="503">
                        <c:v>0.19578313827514651</c:v>
                      </c:pt>
                      <c:pt idx="504">
                        <c:v>0.19578313827514651</c:v>
                      </c:pt>
                      <c:pt idx="505">
                        <c:v>0.19672439575195313</c:v>
                      </c:pt>
                      <c:pt idx="506">
                        <c:v>0.19672439575195313</c:v>
                      </c:pt>
                      <c:pt idx="507">
                        <c:v>0.19672439575195313</c:v>
                      </c:pt>
                      <c:pt idx="508">
                        <c:v>0.1976656723022461</c:v>
                      </c:pt>
                      <c:pt idx="509">
                        <c:v>0.1976656723022461</c:v>
                      </c:pt>
                      <c:pt idx="510">
                        <c:v>0.19860692977905275</c:v>
                      </c:pt>
                      <c:pt idx="511">
                        <c:v>0.19860692977905275</c:v>
                      </c:pt>
                      <c:pt idx="512">
                        <c:v>0.19954818725585938</c:v>
                      </c:pt>
                      <c:pt idx="513">
                        <c:v>0.19954818725585938</c:v>
                      </c:pt>
                      <c:pt idx="514">
                        <c:v>0.20048946380615235</c:v>
                      </c:pt>
                      <c:pt idx="515">
                        <c:v>0.20048946380615235</c:v>
                      </c:pt>
                      <c:pt idx="516">
                        <c:v>0.201430721282959</c:v>
                      </c:pt>
                      <c:pt idx="517">
                        <c:v>0.201430721282959</c:v>
                      </c:pt>
                      <c:pt idx="518">
                        <c:v>0.20237199783325197</c:v>
                      </c:pt>
                      <c:pt idx="519">
                        <c:v>0.20237199783325197</c:v>
                      </c:pt>
                      <c:pt idx="520">
                        <c:v>0.20331325531005859</c:v>
                      </c:pt>
                      <c:pt idx="521">
                        <c:v>0.20331325531005859</c:v>
                      </c:pt>
                      <c:pt idx="522">
                        <c:v>0.20425451278686524</c:v>
                      </c:pt>
                      <c:pt idx="523">
                        <c:v>0.20425451278686524</c:v>
                      </c:pt>
                      <c:pt idx="524">
                        <c:v>0.20519578933715821</c:v>
                      </c:pt>
                      <c:pt idx="525">
                        <c:v>0.20519578933715821</c:v>
                      </c:pt>
                      <c:pt idx="526">
                        <c:v>0.20613704681396489</c:v>
                      </c:pt>
                      <c:pt idx="527">
                        <c:v>0.20613704681396489</c:v>
                      </c:pt>
                      <c:pt idx="528">
                        <c:v>0.20707832336425785</c:v>
                      </c:pt>
                      <c:pt idx="529">
                        <c:v>0.20707832336425785</c:v>
                      </c:pt>
                      <c:pt idx="530">
                        <c:v>0.20707832336425785</c:v>
                      </c:pt>
                      <c:pt idx="531">
                        <c:v>0.20801958084106445</c:v>
                      </c:pt>
                      <c:pt idx="532">
                        <c:v>0.20801958084106445</c:v>
                      </c:pt>
                      <c:pt idx="533">
                        <c:v>0.20896083831787113</c:v>
                      </c:pt>
                      <c:pt idx="534">
                        <c:v>0.20896083831787113</c:v>
                      </c:pt>
                      <c:pt idx="535">
                        <c:v>0.2099021148681641</c:v>
                      </c:pt>
                      <c:pt idx="536">
                        <c:v>0.2099021148681641</c:v>
                      </c:pt>
                      <c:pt idx="537">
                        <c:v>0.21084337234497072</c:v>
                      </c:pt>
                      <c:pt idx="538">
                        <c:v>0.21084337234497072</c:v>
                      </c:pt>
                      <c:pt idx="539">
                        <c:v>0.21178464889526369</c:v>
                      </c:pt>
                      <c:pt idx="540">
                        <c:v>0.21178464889526369</c:v>
                      </c:pt>
                      <c:pt idx="541">
                        <c:v>0.21178464889526369</c:v>
                      </c:pt>
                      <c:pt idx="542">
                        <c:v>0.21272590637207034</c:v>
                      </c:pt>
                      <c:pt idx="543">
                        <c:v>0.21272590637207034</c:v>
                      </c:pt>
                      <c:pt idx="544">
                        <c:v>0.21366716384887696</c:v>
                      </c:pt>
                      <c:pt idx="545">
                        <c:v>0.21366716384887696</c:v>
                      </c:pt>
                      <c:pt idx="546">
                        <c:v>0.21460844039916993</c:v>
                      </c:pt>
                      <c:pt idx="547">
                        <c:v>0.21554969787597658</c:v>
                      </c:pt>
                      <c:pt idx="548">
                        <c:v>0.21554969787597658</c:v>
                      </c:pt>
                      <c:pt idx="549">
                        <c:v>0.21649097442626955</c:v>
                      </c:pt>
                      <c:pt idx="550">
                        <c:v>0.21743223190307617</c:v>
                      </c:pt>
                      <c:pt idx="551">
                        <c:v>0.21743223190307617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'LIGHTWEIGHT 7'!$I$6:$I$557</c15:sqref>
                        </c15:formulaRef>
                      </c:ext>
                    </c:extLst>
                    <c:numCache>
                      <c:formatCode>0.00</c:formatCode>
                      <c:ptCount val="552"/>
                      <c:pt idx="0">
                        <c:v>3467.6605951230076</c:v>
                      </c:pt>
                      <c:pt idx="1">
                        <c:v>4728.6279570929428</c:v>
                      </c:pt>
                      <c:pt idx="2">
                        <c:v>5989.5953190628779</c:v>
                      </c:pt>
                      <c:pt idx="3">
                        <c:v>7250.5626810328131</c:v>
                      </c:pt>
                      <c:pt idx="4">
                        <c:v>8511.5300430027492</c:v>
                      </c:pt>
                      <c:pt idx="5">
                        <c:v>9772.4974049726843</c:v>
                      </c:pt>
                      <c:pt idx="6">
                        <c:v>11033.46546635399</c:v>
                      </c:pt>
                      <c:pt idx="7">
                        <c:v>12294.432128912555</c:v>
                      </c:pt>
                      <c:pt idx="8">
                        <c:v>13555.39949088249</c:v>
                      </c:pt>
                      <c:pt idx="9">
                        <c:v>14816.366852852425</c:v>
                      </c:pt>
                      <c:pt idx="10">
                        <c:v>16077.335613645102</c:v>
                      </c:pt>
                      <c:pt idx="11">
                        <c:v>17338.302975615039</c:v>
                      </c:pt>
                      <c:pt idx="12">
                        <c:v>18599.270337584974</c:v>
                      </c:pt>
                      <c:pt idx="13">
                        <c:v>20175.479190341706</c:v>
                      </c:pt>
                      <c:pt idx="14">
                        <c:v>21594.067297705042</c:v>
                      </c:pt>
                      <c:pt idx="15">
                        <c:v>22539.793168888176</c:v>
                      </c:pt>
                      <c:pt idx="16">
                        <c:v>23800.761929680855</c:v>
                      </c:pt>
                      <c:pt idx="17">
                        <c:v>25061.727892828047</c:v>
                      </c:pt>
                      <c:pt idx="18">
                        <c:v>26637.938144407522</c:v>
                      </c:pt>
                      <c:pt idx="19">
                        <c:v>28214.145598341514</c:v>
                      </c:pt>
                      <c:pt idx="20">
                        <c:v>29002.250724131252</c:v>
                      </c:pt>
                      <c:pt idx="21">
                        <c:v>30578.460975710728</c:v>
                      </c:pt>
                      <c:pt idx="22">
                        <c:v>32154.671227290204</c:v>
                      </c:pt>
                      <c:pt idx="23">
                        <c:v>32942.773555434454</c:v>
                      </c:pt>
                      <c:pt idx="24">
                        <c:v>34518.98380701393</c:v>
                      </c:pt>
                      <c:pt idx="25">
                        <c:v>36095.194058593406</c:v>
                      </c:pt>
                      <c:pt idx="26">
                        <c:v>37040.918530953801</c:v>
                      </c:pt>
                      <c:pt idx="27">
                        <c:v>38932.370273320077</c:v>
                      </c:pt>
                      <c:pt idx="28">
                        <c:v>39878.094745680472</c:v>
                      </c:pt>
                      <c:pt idx="29">
                        <c:v>41769.546488046748</c:v>
                      </c:pt>
                      <c:pt idx="30">
                        <c:v>42715.270960407142</c:v>
                      </c:pt>
                      <c:pt idx="31">
                        <c:v>44606.722702773419</c:v>
                      </c:pt>
                      <c:pt idx="32">
                        <c:v>45552.449972779294</c:v>
                      </c:pt>
                      <c:pt idx="33">
                        <c:v>47443.898917500082</c:v>
                      </c:pt>
                      <c:pt idx="34">
                        <c:v>48389.626187505964</c:v>
                      </c:pt>
                      <c:pt idx="35">
                        <c:v>50281.075132226753</c:v>
                      </c:pt>
                      <c:pt idx="36">
                        <c:v>51226.802402232635</c:v>
                      </c:pt>
                      <c:pt idx="37">
                        <c:v>52172.52967223851</c:v>
                      </c:pt>
                      <c:pt idx="38">
                        <c:v>53433.495635385705</c:v>
                      </c:pt>
                      <c:pt idx="39">
                        <c:v>54852.086540394521</c:v>
                      </c:pt>
                      <c:pt idx="40">
                        <c:v>56113.052503541716</c:v>
                      </c:pt>
                      <c:pt idx="41">
                        <c:v>57374.018466688911</c:v>
                      </c:pt>
                      <c:pt idx="42">
                        <c:v>58477.365083265446</c:v>
                      </c:pt>
                      <c:pt idx="43">
                        <c:v>59738.331046412641</c:v>
                      </c:pt>
                      <c:pt idx="44">
                        <c:v>60999.302604850796</c:v>
                      </c:pt>
                      <c:pt idx="45">
                        <c:v>62260.268567997991</c:v>
                      </c:pt>
                      <c:pt idx="46">
                        <c:v>63521.234531145186</c:v>
                      </c:pt>
                      <c:pt idx="47">
                        <c:v>64939.825436154002</c:v>
                      </c:pt>
                      <c:pt idx="48">
                        <c:v>66200.791399301204</c:v>
                      </c:pt>
                      <c:pt idx="49">
                        <c:v>67461.757362448392</c:v>
                      </c:pt>
                      <c:pt idx="50">
                        <c:v>68722.72332559558</c:v>
                      </c:pt>
                      <c:pt idx="51">
                        <c:v>69983.694884033743</c:v>
                      </c:pt>
                      <c:pt idx="52">
                        <c:v>71244.660847180945</c:v>
                      </c:pt>
                      <c:pt idx="53">
                        <c:v>72505.626810328133</c:v>
                      </c:pt>
                      <c:pt idx="54">
                        <c:v>73924.217715336956</c:v>
                      </c:pt>
                      <c:pt idx="55">
                        <c:v>74869.944985342823</c:v>
                      </c:pt>
                      <c:pt idx="56">
                        <c:v>76288.530295060686</c:v>
                      </c:pt>
                      <c:pt idx="57">
                        <c:v>77707.121200069494</c:v>
                      </c:pt>
                      <c:pt idx="58">
                        <c:v>78652.842874784415</c:v>
                      </c:pt>
                      <c:pt idx="59">
                        <c:v>80071.433779793224</c:v>
                      </c:pt>
                      <c:pt idx="60">
                        <c:v>81490.019089511072</c:v>
                      </c:pt>
                      <c:pt idx="61">
                        <c:v>82435.746359516954</c:v>
                      </c:pt>
                      <c:pt idx="62">
                        <c:v>83854.337264525777</c:v>
                      </c:pt>
                      <c:pt idx="63">
                        <c:v>85272.922574243625</c:v>
                      </c:pt>
                      <c:pt idx="64">
                        <c:v>86533.888537390812</c:v>
                      </c:pt>
                      <c:pt idx="65">
                        <c:v>87794.860095828975</c:v>
                      </c:pt>
                      <c:pt idx="66">
                        <c:v>89055.826058976178</c:v>
                      </c:pt>
                      <c:pt idx="67">
                        <c:v>90474.416963984986</c:v>
                      </c:pt>
                      <c:pt idx="68">
                        <c:v>92050.621620273494</c:v>
                      </c:pt>
                      <c:pt idx="69">
                        <c:v>92838.729543708716</c:v>
                      </c:pt>
                      <c:pt idx="70">
                        <c:v>94414.939795288199</c:v>
                      </c:pt>
                      <c:pt idx="71">
                        <c:v>95991.144451576707</c:v>
                      </c:pt>
                      <c:pt idx="72">
                        <c:v>96779.252375011929</c:v>
                      </c:pt>
                      <c:pt idx="73">
                        <c:v>98355.457031300437</c:v>
                      </c:pt>
                      <c:pt idx="74">
                        <c:v>99931.672878170881</c:v>
                      </c:pt>
                      <c:pt idx="75">
                        <c:v>100877.40014817676</c:v>
                      </c:pt>
                      <c:pt idx="76">
                        <c:v>102768.84349760658</c:v>
                      </c:pt>
                      <c:pt idx="77">
                        <c:v>103872.19011418312</c:v>
                      </c:pt>
                      <c:pt idx="78">
                        <c:v>104975.53673075965</c:v>
                      </c:pt>
                      <c:pt idx="79">
                        <c:v>106078.88334733619</c:v>
                      </c:pt>
                      <c:pt idx="80">
                        <c:v>108285.57658048926</c:v>
                      </c:pt>
                      <c:pt idx="81">
                        <c:v>109388.9231970658</c:v>
                      </c:pt>
                      <c:pt idx="82">
                        <c:v>110492.26981364233</c:v>
                      </c:pt>
                      <c:pt idx="83">
                        <c:v>111595.61643021887</c:v>
                      </c:pt>
                      <c:pt idx="84">
                        <c:v>112856.58239336606</c:v>
                      </c:pt>
                      <c:pt idx="85">
                        <c:v>114117.5595470952</c:v>
                      </c:pt>
                      <c:pt idx="86">
                        <c:v>115536.14485681304</c:v>
                      </c:pt>
                      <c:pt idx="87">
                        <c:v>117112.34951310155</c:v>
                      </c:pt>
                      <c:pt idx="88">
                        <c:v>118688.565359972</c:v>
                      </c:pt>
                      <c:pt idx="89">
                        <c:v>119791.91197654852</c:v>
                      </c:pt>
                      <c:pt idx="90">
                        <c:v>120895.25859312507</c:v>
                      </c:pt>
                      <c:pt idx="91">
                        <c:v>122156.22455627225</c:v>
                      </c:pt>
                      <c:pt idx="92">
                        <c:v>123417.19051941946</c:v>
                      </c:pt>
                      <c:pt idx="93">
                        <c:v>124678.15648256664</c:v>
                      </c:pt>
                      <c:pt idx="94">
                        <c:v>125939.12244571383</c:v>
                      </c:pt>
                      <c:pt idx="95">
                        <c:v>127200.08840886103</c:v>
                      </c:pt>
                      <c:pt idx="96">
                        <c:v>128461.05437200822</c:v>
                      </c:pt>
                      <c:pt idx="97">
                        <c:v>129722.03152573736</c:v>
                      </c:pt>
                      <c:pt idx="98">
                        <c:v>130982.99748888455</c:v>
                      </c:pt>
                      <c:pt idx="99">
                        <c:v>132243.96345203175</c:v>
                      </c:pt>
                      <c:pt idx="100">
                        <c:v>133504.92941517892</c:v>
                      </c:pt>
                      <c:pt idx="101">
                        <c:v>134765.89537832612</c:v>
                      </c:pt>
                      <c:pt idx="102">
                        <c:v>136026.86134147333</c:v>
                      </c:pt>
                      <c:pt idx="103">
                        <c:v>137445.44665119116</c:v>
                      </c:pt>
                      <c:pt idx="104">
                        <c:v>139021.6624980616</c:v>
                      </c:pt>
                      <c:pt idx="105">
                        <c:v>140597.86715435013</c:v>
                      </c:pt>
                      <c:pt idx="106">
                        <c:v>141385.97507778535</c:v>
                      </c:pt>
                      <c:pt idx="107">
                        <c:v>142962.17973407384</c:v>
                      </c:pt>
                      <c:pt idx="108">
                        <c:v>144538.39558094429</c:v>
                      </c:pt>
                      <c:pt idx="109">
                        <c:v>145326.50350437951</c:v>
                      </c:pt>
                      <c:pt idx="110">
                        <c:v>146902.70816066803</c:v>
                      </c:pt>
                      <c:pt idx="111">
                        <c:v>148478.91281695652</c:v>
                      </c:pt>
                      <c:pt idx="112">
                        <c:v>149267.02074039174</c:v>
                      </c:pt>
                      <c:pt idx="113">
                        <c:v>151000.85593383285</c:v>
                      </c:pt>
                      <c:pt idx="114">
                        <c:v>151946.58320383873</c:v>
                      </c:pt>
                      <c:pt idx="115">
                        <c:v>153838.02655326854</c:v>
                      </c:pt>
                      <c:pt idx="116">
                        <c:v>154783.75382327443</c:v>
                      </c:pt>
                      <c:pt idx="117">
                        <c:v>155887.10043985097</c:v>
                      </c:pt>
                      <c:pt idx="118">
                        <c:v>158093.79367300405</c:v>
                      </c:pt>
                      <c:pt idx="119">
                        <c:v>159197.14028958057</c:v>
                      </c:pt>
                      <c:pt idx="120">
                        <c:v>160300.48690615711</c:v>
                      </c:pt>
                      <c:pt idx="121">
                        <c:v>161246.21417616299</c:v>
                      </c:pt>
                      <c:pt idx="122">
                        <c:v>162664.79948588085</c:v>
                      </c:pt>
                      <c:pt idx="123">
                        <c:v>163768.14610245737</c:v>
                      </c:pt>
                      <c:pt idx="124">
                        <c:v>165029.11206560457</c:v>
                      </c:pt>
                      <c:pt idx="125">
                        <c:v>166290.07802875177</c:v>
                      </c:pt>
                      <c:pt idx="126">
                        <c:v>167551.05518248089</c:v>
                      </c:pt>
                      <c:pt idx="127">
                        <c:v>168969.64049219876</c:v>
                      </c:pt>
                      <c:pt idx="128">
                        <c:v>170072.98710877527</c:v>
                      </c:pt>
                      <c:pt idx="129">
                        <c:v>171333.95307192247</c:v>
                      </c:pt>
                      <c:pt idx="130">
                        <c:v>172752.53838164033</c:v>
                      </c:pt>
                      <c:pt idx="131">
                        <c:v>174013.50434478751</c:v>
                      </c:pt>
                      <c:pt idx="132">
                        <c:v>175116.85096136405</c:v>
                      </c:pt>
                      <c:pt idx="133">
                        <c:v>176377.81692451125</c:v>
                      </c:pt>
                      <c:pt idx="134">
                        <c:v>177638.79407824037</c:v>
                      </c:pt>
                      <c:pt idx="135">
                        <c:v>178899.76004138758</c:v>
                      </c:pt>
                      <c:pt idx="136">
                        <c:v>180160.72600453475</c:v>
                      </c:pt>
                      <c:pt idx="137">
                        <c:v>181421.69196768195</c:v>
                      </c:pt>
                      <c:pt idx="138">
                        <c:v>182682.65793082915</c:v>
                      </c:pt>
                      <c:pt idx="139">
                        <c:v>183943.62389397633</c:v>
                      </c:pt>
                      <c:pt idx="140">
                        <c:v>185204.58985712353</c:v>
                      </c:pt>
                      <c:pt idx="141">
                        <c:v>186465.56701085265</c:v>
                      </c:pt>
                      <c:pt idx="142">
                        <c:v>187726.53297399986</c:v>
                      </c:pt>
                      <c:pt idx="143">
                        <c:v>189145.11828371772</c:v>
                      </c:pt>
                      <c:pt idx="144">
                        <c:v>190248.46490029423</c:v>
                      </c:pt>
                      <c:pt idx="145">
                        <c:v>191509.44205402338</c:v>
                      </c:pt>
                      <c:pt idx="146">
                        <c:v>192770.39682658864</c:v>
                      </c:pt>
                      <c:pt idx="147">
                        <c:v>194031.37398031776</c:v>
                      </c:pt>
                      <c:pt idx="148">
                        <c:v>195449.95929003562</c:v>
                      </c:pt>
                      <c:pt idx="149">
                        <c:v>196553.30590661214</c:v>
                      </c:pt>
                      <c:pt idx="150">
                        <c:v>197814.26067917742</c:v>
                      </c:pt>
                      <c:pt idx="151">
                        <c:v>199075.23783290654</c:v>
                      </c:pt>
                      <c:pt idx="152">
                        <c:v>200493.82314262437</c:v>
                      </c:pt>
                      <c:pt idx="153">
                        <c:v>201597.16975920091</c:v>
                      </c:pt>
                      <c:pt idx="154">
                        <c:v>202858.14691293004</c:v>
                      </c:pt>
                      <c:pt idx="155">
                        <c:v>204119.10168549532</c:v>
                      </c:pt>
                      <c:pt idx="156">
                        <c:v>205537.68699521315</c:v>
                      </c:pt>
                      <c:pt idx="157">
                        <c:v>206641.03361178969</c:v>
                      </c:pt>
                      <c:pt idx="158">
                        <c:v>207902.01076551882</c:v>
                      </c:pt>
                      <c:pt idx="159">
                        <c:v>209162.96553808407</c:v>
                      </c:pt>
                      <c:pt idx="160">
                        <c:v>210581.5732289658</c:v>
                      </c:pt>
                      <c:pt idx="161">
                        <c:v>211684.91984554235</c:v>
                      </c:pt>
                      <c:pt idx="162">
                        <c:v>212945.8746181076</c:v>
                      </c:pt>
                      <c:pt idx="163">
                        <c:v>214206.85177183672</c:v>
                      </c:pt>
                      <c:pt idx="164">
                        <c:v>215467.80654440197</c:v>
                      </c:pt>
                      <c:pt idx="165">
                        <c:v>216728.7836981311</c:v>
                      </c:pt>
                      <c:pt idx="166">
                        <c:v>217989.73847069638</c:v>
                      </c:pt>
                      <c:pt idx="167">
                        <c:v>219250.7156244255</c:v>
                      </c:pt>
                      <c:pt idx="168">
                        <c:v>220511.69277815463</c:v>
                      </c:pt>
                      <c:pt idx="169">
                        <c:v>221772.64755071988</c:v>
                      </c:pt>
                      <c:pt idx="170">
                        <c:v>223033.624704449</c:v>
                      </c:pt>
                      <c:pt idx="171">
                        <c:v>224294.57947701428</c:v>
                      </c:pt>
                      <c:pt idx="172">
                        <c:v>225555.55663074341</c:v>
                      </c:pt>
                      <c:pt idx="173">
                        <c:v>226816.51140330866</c:v>
                      </c:pt>
                      <c:pt idx="174">
                        <c:v>228077.48855703778</c:v>
                      </c:pt>
                      <c:pt idx="175">
                        <c:v>229338.4657107669</c:v>
                      </c:pt>
                      <c:pt idx="176">
                        <c:v>230599.42048333219</c:v>
                      </c:pt>
                      <c:pt idx="177">
                        <c:v>231860.39763706131</c:v>
                      </c:pt>
                      <c:pt idx="178">
                        <c:v>233121.35240962656</c:v>
                      </c:pt>
                      <c:pt idx="179">
                        <c:v>234382.32956335568</c:v>
                      </c:pt>
                      <c:pt idx="180">
                        <c:v>235643.28433592094</c:v>
                      </c:pt>
                      <c:pt idx="181">
                        <c:v>236904.26148965009</c:v>
                      </c:pt>
                      <c:pt idx="182">
                        <c:v>238165.21626221534</c:v>
                      </c:pt>
                      <c:pt idx="183">
                        <c:v>239426.19341594446</c:v>
                      </c:pt>
                      <c:pt idx="184">
                        <c:v>240687.17056967359</c:v>
                      </c:pt>
                      <c:pt idx="185">
                        <c:v>241948.12534223884</c:v>
                      </c:pt>
                      <c:pt idx="186">
                        <c:v>243209.10249596796</c:v>
                      </c:pt>
                      <c:pt idx="187">
                        <c:v>244470.05726853324</c:v>
                      </c:pt>
                      <c:pt idx="188">
                        <c:v>245731.03442226237</c:v>
                      </c:pt>
                      <c:pt idx="189">
                        <c:v>247307.25026913281</c:v>
                      </c:pt>
                      <c:pt idx="190">
                        <c:v>248252.96634855674</c:v>
                      </c:pt>
                      <c:pt idx="191">
                        <c:v>249671.55165827461</c:v>
                      </c:pt>
                      <c:pt idx="192">
                        <c:v>251090.13696799244</c:v>
                      </c:pt>
                      <c:pt idx="193">
                        <c:v>252035.87542858027</c:v>
                      </c:pt>
                      <c:pt idx="194">
                        <c:v>253454.4607382981</c:v>
                      </c:pt>
                      <c:pt idx="195">
                        <c:v>254873.04604801597</c:v>
                      </c:pt>
                      <c:pt idx="196">
                        <c:v>255818.7621274399</c:v>
                      </c:pt>
                      <c:pt idx="197">
                        <c:v>257237.36981832163</c:v>
                      </c:pt>
                      <c:pt idx="198">
                        <c:v>258655.9551280395</c:v>
                      </c:pt>
                      <c:pt idx="199">
                        <c:v>259601.67120746343</c:v>
                      </c:pt>
                      <c:pt idx="200">
                        <c:v>261020.25651718129</c:v>
                      </c:pt>
                      <c:pt idx="201">
                        <c:v>262438.84182689915</c:v>
                      </c:pt>
                      <c:pt idx="202">
                        <c:v>263384.58028748696</c:v>
                      </c:pt>
                      <c:pt idx="203">
                        <c:v>264803.16559720482</c:v>
                      </c:pt>
                      <c:pt idx="204">
                        <c:v>266221.75090692262</c:v>
                      </c:pt>
                      <c:pt idx="205">
                        <c:v>267167.48936751048</c:v>
                      </c:pt>
                      <c:pt idx="206">
                        <c:v>268586.07467722829</c:v>
                      </c:pt>
                      <c:pt idx="207">
                        <c:v>270004.65998694615</c:v>
                      </c:pt>
                      <c:pt idx="208">
                        <c:v>270950.37606637011</c:v>
                      </c:pt>
                      <c:pt idx="209">
                        <c:v>272368.96137608797</c:v>
                      </c:pt>
                      <c:pt idx="210">
                        <c:v>273787.54668580578</c:v>
                      </c:pt>
                      <c:pt idx="211">
                        <c:v>274733.28514639364</c:v>
                      </c:pt>
                      <c:pt idx="212">
                        <c:v>276151.87045611144</c:v>
                      </c:pt>
                      <c:pt idx="213">
                        <c:v>277570.45576582931</c:v>
                      </c:pt>
                      <c:pt idx="214">
                        <c:v>278516.19422641711</c:v>
                      </c:pt>
                      <c:pt idx="215">
                        <c:v>279934.77953613497</c:v>
                      </c:pt>
                      <c:pt idx="216">
                        <c:v>281353.36484585283</c:v>
                      </c:pt>
                      <c:pt idx="217">
                        <c:v>282299.08092527679</c:v>
                      </c:pt>
                      <c:pt idx="218">
                        <c:v>283717.6662349946</c:v>
                      </c:pt>
                      <c:pt idx="219">
                        <c:v>285136.27392587636</c:v>
                      </c:pt>
                      <c:pt idx="220">
                        <c:v>286081.99000530026</c:v>
                      </c:pt>
                      <c:pt idx="221">
                        <c:v>287500.57531501813</c:v>
                      </c:pt>
                      <c:pt idx="222">
                        <c:v>288919.16062473599</c:v>
                      </c:pt>
                      <c:pt idx="223">
                        <c:v>289864.89908532379</c:v>
                      </c:pt>
                      <c:pt idx="224">
                        <c:v>291283.48439504165</c:v>
                      </c:pt>
                      <c:pt idx="225">
                        <c:v>292702.06970475952</c:v>
                      </c:pt>
                      <c:pt idx="226">
                        <c:v>293647.78578418348</c:v>
                      </c:pt>
                      <c:pt idx="227">
                        <c:v>295066.39347506518</c:v>
                      </c:pt>
                      <c:pt idx="228">
                        <c:v>296484.97878478304</c:v>
                      </c:pt>
                      <c:pt idx="229">
                        <c:v>297430.69486420695</c:v>
                      </c:pt>
                      <c:pt idx="230">
                        <c:v>298849.28017392481</c:v>
                      </c:pt>
                      <c:pt idx="231">
                        <c:v>300267.86548364267</c:v>
                      </c:pt>
                      <c:pt idx="232">
                        <c:v>301213.60394423048</c:v>
                      </c:pt>
                      <c:pt idx="233">
                        <c:v>302632.18925394834</c:v>
                      </c:pt>
                      <c:pt idx="234">
                        <c:v>304050.7745636662</c:v>
                      </c:pt>
                      <c:pt idx="235">
                        <c:v>304996.4906430901</c:v>
                      </c:pt>
                      <c:pt idx="236">
                        <c:v>306415.09833397187</c:v>
                      </c:pt>
                      <c:pt idx="237">
                        <c:v>307676.05310653709</c:v>
                      </c:pt>
                      <c:pt idx="238">
                        <c:v>308937.03026026621</c:v>
                      </c:pt>
                      <c:pt idx="239">
                        <c:v>310197.98503283149</c:v>
                      </c:pt>
                      <c:pt idx="240">
                        <c:v>311301.33164940804</c:v>
                      </c:pt>
                      <c:pt idx="241">
                        <c:v>312719.9169591259</c:v>
                      </c:pt>
                      <c:pt idx="242">
                        <c:v>313823.26357570244</c:v>
                      </c:pt>
                      <c:pt idx="243">
                        <c:v>315241.87126658414</c:v>
                      </c:pt>
                      <c:pt idx="244">
                        <c:v>316345.21788316069</c:v>
                      </c:pt>
                      <c:pt idx="245">
                        <c:v>317763.80319287855</c:v>
                      </c:pt>
                      <c:pt idx="246">
                        <c:v>318867.14980945503</c:v>
                      </c:pt>
                      <c:pt idx="247">
                        <c:v>320285.7351191729</c:v>
                      </c:pt>
                      <c:pt idx="248">
                        <c:v>321546.68989173818</c:v>
                      </c:pt>
                      <c:pt idx="249">
                        <c:v>322807.6670454673</c:v>
                      </c:pt>
                      <c:pt idx="250">
                        <c:v>324068.64419919642</c:v>
                      </c:pt>
                      <c:pt idx="251">
                        <c:v>325171.99081577297</c:v>
                      </c:pt>
                      <c:pt idx="252">
                        <c:v>326590.57612549083</c:v>
                      </c:pt>
                      <c:pt idx="253">
                        <c:v>327851.53089805605</c:v>
                      </c:pt>
                      <c:pt idx="254">
                        <c:v>328954.87751463259</c:v>
                      </c:pt>
                      <c:pt idx="255">
                        <c:v>330373.46282435046</c:v>
                      </c:pt>
                      <c:pt idx="256">
                        <c:v>331634.43997807958</c:v>
                      </c:pt>
                      <c:pt idx="257">
                        <c:v>332895.4171318087</c:v>
                      </c:pt>
                      <c:pt idx="258">
                        <c:v>334156.37190437398</c:v>
                      </c:pt>
                      <c:pt idx="259">
                        <c:v>335259.71852095053</c:v>
                      </c:pt>
                      <c:pt idx="260">
                        <c:v>336678.30383066833</c:v>
                      </c:pt>
                      <c:pt idx="261">
                        <c:v>337939.28098439751</c:v>
                      </c:pt>
                      <c:pt idx="262">
                        <c:v>339200.23575696273</c:v>
                      </c:pt>
                      <c:pt idx="263">
                        <c:v>340461.21291069186</c:v>
                      </c:pt>
                      <c:pt idx="264">
                        <c:v>341722.16768325714</c:v>
                      </c:pt>
                      <c:pt idx="265">
                        <c:v>342983.14483698626</c:v>
                      </c:pt>
                      <c:pt idx="266">
                        <c:v>344244.12199071539</c:v>
                      </c:pt>
                      <c:pt idx="267">
                        <c:v>345347.46860729193</c:v>
                      </c:pt>
                      <c:pt idx="268">
                        <c:v>346766.05391700979</c:v>
                      </c:pt>
                      <c:pt idx="269">
                        <c:v>348027.00868957501</c:v>
                      </c:pt>
                      <c:pt idx="270">
                        <c:v>349130.35530615156</c:v>
                      </c:pt>
                      <c:pt idx="271">
                        <c:v>350548.94061586942</c:v>
                      </c:pt>
                      <c:pt idx="272">
                        <c:v>351652.28723244596</c:v>
                      </c:pt>
                      <c:pt idx="273">
                        <c:v>353070.89492332767</c:v>
                      </c:pt>
                      <c:pt idx="274">
                        <c:v>354331.84969589295</c:v>
                      </c:pt>
                      <c:pt idx="275">
                        <c:v>355435.19631246949</c:v>
                      </c:pt>
                      <c:pt idx="276">
                        <c:v>356696.17346619861</c:v>
                      </c:pt>
                      <c:pt idx="277">
                        <c:v>358114.75877591647</c:v>
                      </c:pt>
                      <c:pt idx="278">
                        <c:v>359375.7135484817</c:v>
                      </c:pt>
                      <c:pt idx="279">
                        <c:v>360636.69070221082</c:v>
                      </c:pt>
                      <c:pt idx="280">
                        <c:v>361897.66785593994</c:v>
                      </c:pt>
                      <c:pt idx="281">
                        <c:v>363158.62262850523</c:v>
                      </c:pt>
                      <c:pt idx="282">
                        <c:v>364419.59978223435</c:v>
                      </c:pt>
                      <c:pt idx="283">
                        <c:v>365680.55455479963</c:v>
                      </c:pt>
                      <c:pt idx="284">
                        <c:v>366941.53170852875</c:v>
                      </c:pt>
                      <c:pt idx="285">
                        <c:v>368202.48648109398</c:v>
                      </c:pt>
                      <c:pt idx="286">
                        <c:v>369463.4636348231</c:v>
                      </c:pt>
                      <c:pt idx="287">
                        <c:v>370724.44078855228</c:v>
                      </c:pt>
                      <c:pt idx="288">
                        <c:v>371985.3955611175</c:v>
                      </c:pt>
                      <c:pt idx="289">
                        <c:v>373246.37271484663</c:v>
                      </c:pt>
                      <c:pt idx="290">
                        <c:v>374507.32748741191</c:v>
                      </c:pt>
                      <c:pt idx="291">
                        <c:v>375768.28225997713</c:v>
                      </c:pt>
                      <c:pt idx="292">
                        <c:v>377029.28179487016</c:v>
                      </c:pt>
                      <c:pt idx="293">
                        <c:v>378290.23656743544</c:v>
                      </c:pt>
                      <c:pt idx="294">
                        <c:v>379551.19134000066</c:v>
                      </c:pt>
                      <c:pt idx="295">
                        <c:v>380812.19087489368</c:v>
                      </c:pt>
                      <c:pt idx="296">
                        <c:v>382073.14564745891</c:v>
                      </c:pt>
                      <c:pt idx="297">
                        <c:v>383334.10042002419</c:v>
                      </c:pt>
                      <c:pt idx="298">
                        <c:v>384752.70811090589</c:v>
                      </c:pt>
                      <c:pt idx="299">
                        <c:v>385698.40180916601</c:v>
                      </c:pt>
                      <c:pt idx="300">
                        <c:v>387117.00950004772</c:v>
                      </c:pt>
                      <c:pt idx="301">
                        <c:v>388535.61719092942</c:v>
                      </c:pt>
                      <c:pt idx="302">
                        <c:v>389481.31088918948</c:v>
                      </c:pt>
                      <c:pt idx="303">
                        <c:v>390899.91858007124</c:v>
                      </c:pt>
                      <c:pt idx="304">
                        <c:v>392318.48150862521</c:v>
                      </c:pt>
                      <c:pt idx="305">
                        <c:v>393264.21996921301</c:v>
                      </c:pt>
                      <c:pt idx="306">
                        <c:v>394682.82766009471</c:v>
                      </c:pt>
                      <c:pt idx="307">
                        <c:v>396101.39058864873</c:v>
                      </c:pt>
                      <c:pt idx="308">
                        <c:v>397047.12904923654</c:v>
                      </c:pt>
                      <c:pt idx="309">
                        <c:v>398465.6919777905</c:v>
                      </c:pt>
                      <c:pt idx="310">
                        <c:v>399884.2996686722</c:v>
                      </c:pt>
                      <c:pt idx="311">
                        <c:v>400830.03812926007</c:v>
                      </c:pt>
                      <c:pt idx="312">
                        <c:v>402248.60105781403</c:v>
                      </c:pt>
                      <c:pt idx="313">
                        <c:v>403667.20874869573</c:v>
                      </c:pt>
                      <c:pt idx="314">
                        <c:v>404612.94720928353</c:v>
                      </c:pt>
                      <c:pt idx="315">
                        <c:v>406031.51013783755</c:v>
                      </c:pt>
                      <c:pt idx="316">
                        <c:v>407450.11782871926</c:v>
                      </c:pt>
                      <c:pt idx="317">
                        <c:v>408395.81152697932</c:v>
                      </c:pt>
                      <c:pt idx="318">
                        <c:v>409814.41921786108</c:v>
                      </c:pt>
                      <c:pt idx="319">
                        <c:v>411075.37399042631</c:v>
                      </c:pt>
                      <c:pt idx="320">
                        <c:v>412336.37352531933</c:v>
                      </c:pt>
                      <c:pt idx="321">
                        <c:v>413439.72014189587</c:v>
                      </c:pt>
                      <c:pt idx="322">
                        <c:v>414858.28307044983</c:v>
                      </c:pt>
                      <c:pt idx="323">
                        <c:v>416119.23784301511</c:v>
                      </c:pt>
                      <c:pt idx="324">
                        <c:v>417380.23737790808</c:v>
                      </c:pt>
                      <c:pt idx="325">
                        <c:v>418641.19215047336</c:v>
                      </c:pt>
                      <c:pt idx="326">
                        <c:v>419902.14692303858</c:v>
                      </c:pt>
                      <c:pt idx="327">
                        <c:v>421005.49353961513</c:v>
                      </c:pt>
                      <c:pt idx="328">
                        <c:v>422266.49307450815</c:v>
                      </c:pt>
                      <c:pt idx="329">
                        <c:v>423685.05600306211</c:v>
                      </c:pt>
                      <c:pt idx="330">
                        <c:v>424946.01077562739</c:v>
                      </c:pt>
                      <c:pt idx="331">
                        <c:v>426207.01031052036</c:v>
                      </c:pt>
                      <c:pt idx="332">
                        <c:v>427467.96508308564</c:v>
                      </c:pt>
                      <c:pt idx="333">
                        <c:v>428571.31169966218</c:v>
                      </c:pt>
                      <c:pt idx="334">
                        <c:v>429989.91939054389</c:v>
                      </c:pt>
                      <c:pt idx="335">
                        <c:v>431250.87416310917</c:v>
                      </c:pt>
                      <c:pt idx="336">
                        <c:v>432511.82893567439</c:v>
                      </c:pt>
                      <c:pt idx="337">
                        <c:v>433772.78370823967</c:v>
                      </c:pt>
                      <c:pt idx="338">
                        <c:v>435033.78324313264</c:v>
                      </c:pt>
                      <c:pt idx="339">
                        <c:v>436137.12985970918</c:v>
                      </c:pt>
                      <c:pt idx="340">
                        <c:v>437555.6927882632</c:v>
                      </c:pt>
                      <c:pt idx="341">
                        <c:v>438816.69232315617</c:v>
                      </c:pt>
                      <c:pt idx="342">
                        <c:v>440077.64709572145</c:v>
                      </c:pt>
                      <c:pt idx="343">
                        <c:v>441338.60186828667</c:v>
                      </c:pt>
                      <c:pt idx="344">
                        <c:v>442599.55664085195</c:v>
                      </c:pt>
                      <c:pt idx="345">
                        <c:v>443702.90325742849</c:v>
                      </c:pt>
                      <c:pt idx="346">
                        <c:v>445121.5109483102</c:v>
                      </c:pt>
                      <c:pt idx="347">
                        <c:v>446382.46572087548</c:v>
                      </c:pt>
                      <c:pt idx="348">
                        <c:v>447643.46525576845</c:v>
                      </c:pt>
                      <c:pt idx="349">
                        <c:v>448904.42002833373</c:v>
                      </c:pt>
                      <c:pt idx="350">
                        <c:v>450165.37480089901</c:v>
                      </c:pt>
                      <c:pt idx="351">
                        <c:v>451426.32957346423</c:v>
                      </c:pt>
                      <c:pt idx="352">
                        <c:v>452687.32910835725</c:v>
                      </c:pt>
                      <c:pt idx="353">
                        <c:v>453948.28388092248</c:v>
                      </c:pt>
                      <c:pt idx="354">
                        <c:v>455209.23865348776</c:v>
                      </c:pt>
                      <c:pt idx="355">
                        <c:v>456470.23818838078</c:v>
                      </c:pt>
                      <c:pt idx="356">
                        <c:v>457731.19296094601</c:v>
                      </c:pt>
                      <c:pt idx="357">
                        <c:v>458992.14773351129</c:v>
                      </c:pt>
                      <c:pt idx="358">
                        <c:v>460253.10250607651</c:v>
                      </c:pt>
                      <c:pt idx="359">
                        <c:v>461514.10204096953</c:v>
                      </c:pt>
                      <c:pt idx="360">
                        <c:v>462775.05681353481</c:v>
                      </c:pt>
                      <c:pt idx="361">
                        <c:v>464036.01158610004</c:v>
                      </c:pt>
                      <c:pt idx="362">
                        <c:v>465297.01112099306</c:v>
                      </c:pt>
                      <c:pt idx="363">
                        <c:v>466557.96589355828</c:v>
                      </c:pt>
                      <c:pt idx="364">
                        <c:v>467818.92066612357</c:v>
                      </c:pt>
                      <c:pt idx="365">
                        <c:v>469079.87543868885</c:v>
                      </c:pt>
                      <c:pt idx="366">
                        <c:v>470340.87497358181</c:v>
                      </c:pt>
                      <c:pt idx="367">
                        <c:v>471601.82974614709</c:v>
                      </c:pt>
                      <c:pt idx="368">
                        <c:v>472862.78451871232</c:v>
                      </c:pt>
                      <c:pt idx="369">
                        <c:v>474123.7392912776</c:v>
                      </c:pt>
                      <c:pt idx="370">
                        <c:v>475384.73882617062</c:v>
                      </c:pt>
                      <c:pt idx="371">
                        <c:v>476645.69359873584</c:v>
                      </c:pt>
                      <c:pt idx="372">
                        <c:v>477906.64837130113</c:v>
                      </c:pt>
                      <c:pt idx="373">
                        <c:v>479167.64790619409</c:v>
                      </c:pt>
                      <c:pt idx="374">
                        <c:v>480428.60267875937</c:v>
                      </c:pt>
                      <c:pt idx="375">
                        <c:v>481689.5574513246</c:v>
                      </c:pt>
                      <c:pt idx="376">
                        <c:v>482950.51222388988</c:v>
                      </c:pt>
                      <c:pt idx="377">
                        <c:v>484211.5117587829</c:v>
                      </c:pt>
                      <c:pt idx="378">
                        <c:v>485472.46653134812</c:v>
                      </c:pt>
                      <c:pt idx="379">
                        <c:v>486733.4213039134</c:v>
                      </c:pt>
                      <c:pt idx="380">
                        <c:v>487994.42083880637</c:v>
                      </c:pt>
                      <c:pt idx="381">
                        <c:v>489255.37561137165</c:v>
                      </c:pt>
                      <c:pt idx="382">
                        <c:v>490516.33038393693</c:v>
                      </c:pt>
                      <c:pt idx="383">
                        <c:v>491777.28515650216</c:v>
                      </c:pt>
                      <c:pt idx="384">
                        <c:v>493038.28469139518</c:v>
                      </c:pt>
                      <c:pt idx="385">
                        <c:v>494299.2394639604</c:v>
                      </c:pt>
                      <c:pt idx="386">
                        <c:v>495560.19423652568</c:v>
                      </c:pt>
                      <c:pt idx="387">
                        <c:v>496821.19377141871</c:v>
                      </c:pt>
                      <c:pt idx="388">
                        <c:v>498082.14854398393</c:v>
                      </c:pt>
                      <c:pt idx="389">
                        <c:v>499343.10331654921</c:v>
                      </c:pt>
                      <c:pt idx="390">
                        <c:v>500604.05808911443</c:v>
                      </c:pt>
                      <c:pt idx="391">
                        <c:v>501865.05762400746</c:v>
                      </c:pt>
                      <c:pt idx="392">
                        <c:v>503126.01239657274</c:v>
                      </c:pt>
                      <c:pt idx="393">
                        <c:v>504386.96716913796</c:v>
                      </c:pt>
                      <c:pt idx="394">
                        <c:v>505647.96670403099</c:v>
                      </c:pt>
                      <c:pt idx="395">
                        <c:v>506908.92147659621</c:v>
                      </c:pt>
                      <c:pt idx="396">
                        <c:v>508169.87624916149</c:v>
                      </c:pt>
                      <c:pt idx="397">
                        <c:v>509430.83102172677</c:v>
                      </c:pt>
                      <c:pt idx="398">
                        <c:v>510691.83055661974</c:v>
                      </c:pt>
                      <c:pt idx="399">
                        <c:v>511952.78532918502</c:v>
                      </c:pt>
                      <c:pt idx="400">
                        <c:v>513213.74010175024</c:v>
                      </c:pt>
                      <c:pt idx="401">
                        <c:v>514474.73963664327</c:v>
                      </c:pt>
                      <c:pt idx="402">
                        <c:v>515735.69440920855</c:v>
                      </c:pt>
                      <c:pt idx="403">
                        <c:v>516996.64918177377</c:v>
                      </c:pt>
                      <c:pt idx="404">
                        <c:v>518257.60395433905</c:v>
                      </c:pt>
                      <c:pt idx="405">
                        <c:v>519518.60348923202</c:v>
                      </c:pt>
                      <c:pt idx="406">
                        <c:v>520779.5582617973</c:v>
                      </c:pt>
                      <c:pt idx="407">
                        <c:v>522040.51303436258</c:v>
                      </c:pt>
                      <c:pt idx="408">
                        <c:v>523301.51256925554</c:v>
                      </c:pt>
                      <c:pt idx="409">
                        <c:v>524562.46734182083</c:v>
                      </c:pt>
                      <c:pt idx="410">
                        <c:v>525823.42211438611</c:v>
                      </c:pt>
                      <c:pt idx="411">
                        <c:v>527084.37688695127</c:v>
                      </c:pt>
                      <c:pt idx="412">
                        <c:v>528345.37642184435</c:v>
                      </c:pt>
                      <c:pt idx="413">
                        <c:v>529606.33119440963</c:v>
                      </c:pt>
                      <c:pt idx="414">
                        <c:v>530867.2859669748</c:v>
                      </c:pt>
                      <c:pt idx="415">
                        <c:v>532128.28550186788</c:v>
                      </c:pt>
                      <c:pt idx="416">
                        <c:v>533389.24027443305</c:v>
                      </c:pt>
                      <c:pt idx="417">
                        <c:v>534650.19504699833</c:v>
                      </c:pt>
                      <c:pt idx="418">
                        <c:v>535911.14981956361</c:v>
                      </c:pt>
                      <c:pt idx="419">
                        <c:v>537172.14935445657</c:v>
                      </c:pt>
                      <c:pt idx="420">
                        <c:v>538433.10412702186</c:v>
                      </c:pt>
                      <c:pt idx="421">
                        <c:v>539694.05889958714</c:v>
                      </c:pt>
                      <c:pt idx="422">
                        <c:v>540955.01367215242</c:v>
                      </c:pt>
                      <c:pt idx="423">
                        <c:v>542216.01320704538</c:v>
                      </c:pt>
                      <c:pt idx="424">
                        <c:v>543476.96797961066</c:v>
                      </c:pt>
                      <c:pt idx="425">
                        <c:v>544737.92275217595</c:v>
                      </c:pt>
                      <c:pt idx="426">
                        <c:v>545998.92228706891</c:v>
                      </c:pt>
                      <c:pt idx="427">
                        <c:v>547259.87705963419</c:v>
                      </c:pt>
                      <c:pt idx="428">
                        <c:v>548520.83183219947</c:v>
                      </c:pt>
                      <c:pt idx="429">
                        <c:v>549939.43952308118</c:v>
                      </c:pt>
                      <c:pt idx="430">
                        <c:v>550885.13322134118</c:v>
                      </c:pt>
                      <c:pt idx="431">
                        <c:v>552303.74091222289</c:v>
                      </c:pt>
                      <c:pt idx="432">
                        <c:v>553722.34860310471</c:v>
                      </c:pt>
                      <c:pt idx="433">
                        <c:v>554668.04230136471</c:v>
                      </c:pt>
                      <c:pt idx="434">
                        <c:v>556086.64999224641</c:v>
                      </c:pt>
                      <c:pt idx="435">
                        <c:v>557505.21292080043</c:v>
                      </c:pt>
                      <c:pt idx="436">
                        <c:v>558450.95138138824</c:v>
                      </c:pt>
                      <c:pt idx="437">
                        <c:v>559869.55907226994</c:v>
                      </c:pt>
                      <c:pt idx="438">
                        <c:v>561288.12200082396</c:v>
                      </c:pt>
                      <c:pt idx="439">
                        <c:v>562233.86046141176</c:v>
                      </c:pt>
                      <c:pt idx="440">
                        <c:v>563652.46815229347</c:v>
                      </c:pt>
                      <c:pt idx="441">
                        <c:v>565071.03108084749</c:v>
                      </c:pt>
                      <c:pt idx="442">
                        <c:v>566016.76954143529</c:v>
                      </c:pt>
                      <c:pt idx="443">
                        <c:v>567435.3324699892</c:v>
                      </c:pt>
                      <c:pt idx="444">
                        <c:v>568853.94016087102</c:v>
                      </c:pt>
                      <c:pt idx="445">
                        <c:v>569799.67862145882</c:v>
                      </c:pt>
                      <c:pt idx="446">
                        <c:v>571218.24155001272</c:v>
                      </c:pt>
                      <c:pt idx="447">
                        <c:v>572636.84924089455</c:v>
                      </c:pt>
                      <c:pt idx="448">
                        <c:v>573582.58770148235</c:v>
                      </c:pt>
                      <c:pt idx="449">
                        <c:v>575001.15063003625</c:v>
                      </c:pt>
                      <c:pt idx="450">
                        <c:v>576419.75832091796</c:v>
                      </c:pt>
                      <c:pt idx="451">
                        <c:v>577365.45201917808</c:v>
                      </c:pt>
                      <c:pt idx="452">
                        <c:v>578784.05971005978</c:v>
                      </c:pt>
                      <c:pt idx="453">
                        <c:v>580202.66740094149</c:v>
                      </c:pt>
                      <c:pt idx="454">
                        <c:v>581148.3610992016</c:v>
                      </c:pt>
                      <c:pt idx="455">
                        <c:v>582566.96879008331</c:v>
                      </c:pt>
                      <c:pt idx="456">
                        <c:v>583985.53171863733</c:v>
                      </c:pt>
                      <c:pt idx="457">
                        <c:v>584931.27017922513</c:v>
                      </c:pt>
                      <c:pt idx="458">
                        <c:v>586349.87787010684</c:v>
                      </c:pt>
                      <c:pt idx="459">
                        <c:v>587768.44079866086</c:v>
                      </c:pt>
                      <c:pt idx="460">
                        <c:v>588714.17925924866</c:v>
                      </c:pt>
                      <c:pt idx="461">
                        <c:v>590132.78695013036</c:v>
                      </c:pt>
                      <c:pt idx="462">
                        <c:v>591551.34987868427</c:v>
                      </c:pt>
                      <c:pt idx="463">
                        <c:v>592497.08833927219</c:v>
                      </c:pt>
                      <c:pt idx="464">
                        <c:v>593915.65126782609</c:v>
                      </c:pt>
                      <c:pt idx="465">
                        <c:v>595334.2589587078</c:v>
                      </c:pt>
                      <c:pt idx="466">
                        <c:v>596279.9974192956</c:v>
                      </c:pt>
                      <c:pt idx="467">
                        <c:v>597698.56034784962</c:v>
                      </c:pt>
                      <c:pt idx="468">
                        <c:v>599117.16803873132</c:v>
                      </c:pt>
                      <c:pt idx="469">
                        <c:v>600062.90649931913</c:v>
                      </c:pt>
                      <c:pt idx="470">
                        <c:v>601481.46942787315</c:v>
                      </c:pt>
                      <c:pt idx="471">
                        <c:v>602900.07711875485</c:v>
                      </c:pt>
                      <c:pt idx="472">
                        <c:v>603845.77081701497</c:v>
                      </c:pt>
                      <c:pt idx="473">
                        <c:v>605264.37850789668</c:v>
                      </c:pt>
                      <c:pt idx="474">
                        <c:v>606682.98619877838</c:v>
                      </c:pt>
                      <c:pt idx="475">
                        <c:v>607628.6798970385</c:v>
                      </c:pt>
                      <c:pt idx="476">
                        <c:v>609047.2875879202</c:v>
                      </c:pt>
                      <c:pt idx="477">
                        <c:v>610150.63420449675</c:v>
                      </c:pt>
                      <c:pt idx="478">
                        <c:v>611569.19713305065</c:v>
                      </c:pt>
                      <c:pt idx="479">
                        <c:v>612672.54374962719</c:v>
                      </c:pt>
                      <c:pt idx="480">
                        <c:v>613933.54328452027</c:v>
                      </c:pt>
                      <c:pt idx="481">
                        <c:v>615194.49805708544</c:v>
                      </c:pt>
                      <c:pt idx="482">
                        <c:v>616613.06098563946</c:v>
                      </c:pt>
                      <c:pt idx="483">
                        <c:v>617716.407602216</c:v>
                      </c:pt>
                      <c:pt idx="484">
                        <c:v>618977.40713710897</c:v>
                      </c:pt>
                      <c:pt idx="485">
                        <c:v>620238.36190967425</c:v>
                      </c:pt>
                      <c:pt idx="486">
                        <c:v>621656.96960055595</c:v>
                      </c:pt>
                      <c:pt idx="487">
                        <c:v>622760.31621713249</c:v>
                      </c:pt>
                      <c:pt idx="488">
                        <c:v>624021.27098969778</c:v>
                      </c:pt>
                      <c:pt idx="489">
                        <c:v>625282.22576226306</c:v>
                      </c:pt>
                      <c:pt idx="490">
                        <c:v>626543.18053482834</c:v>
                      </c:pt>
                      <c:pt idx="491">
                        <c:v>627804.1800697213</c:v>
                      </c:pt>
                      <c:pt idx="492">
                        <c:v>629065.13484228658</c:v>
                      </c:pt>
                      <c:pt idx="493">
                        <c:v>630326.08961485187</c:v>
                      </c:pt>
                      <c:pt idx="494">
                        <c:v>631587.08914974483</c:v>
                      </c:pt>
                      <c:pt idx="495">
                        <c:v>632848.04392231011</c:v>
                      </c:pt>
                      <c:pt idx="496">
                        <c:v>634108.99869487528</c:v>
                      </c:pt>
                      <c:pt idx="497">
                        <c:v>635369.95346744056</c:v>
                      </c:pt>
                      <c:pt idx="498">
                        <c:v>636630.95300233364</c:v>
                      </c:pt>
                      <c:pt idx="499">
                        <c:v>637891.90777489881</c:v>
                      </c:pt>
                      <c:pt idx="500">
                        <c:v>639152.86254746409</c:v>
                      </c:pt>
                      <c:pt idx="501">
                        <c:v>640413.86208235705</c:v>
                      </c:pt>
                      <c:pt idx="502">
                        <c:v>641832.42501091107</c:v>
                      </c:pt>
                      <c:pt idx="503">
                        <c:v>642935.77162748761</c:v>
                      </c:pt>
                      <c:pt idx="504">
                        <c:v>644354.37931836932</c:v>
                      </c:pt>
                      <c:pt idx="505">
                        <c:v>645615.3340909346</c:v>
                      </c:pt>
                      <c:pt idx="506">
                        <c:v>646718.68070751114</c:v>
                      </c:pt>
                      <c:pt idx="507">
                        <c:v>647979.63548007642</c:v>
                      </c:pt>
                      <c:pt idx="508">
                        <c:v>649240.63501496939</c:v>
                      </c:pt>
                      <c:pt idx="509">
                        <c:v>650501.58978753467</c:v>
                      </c:pt>
                      <c:pt idx="510">
                        <c:v>651762.54456009995</c:v>
                      </c:pt>
                      <c:pt idx="511">
                        <c:v>653023.49933266512</c:v>
                      </c:pt>
                      <c:pt idx="512">
                        <c:v>654284.4988675582</c:v>
                      </c:pt>
                      <c:pt idx="513">
                        <c:v>655545.45364012336</c:v>
                      </c:pt>
                      <c:pt idx="514">
                        <c:v>656806.40841268864</c:v>
                      </c:pt>
                      <c:pt idx="515">
                        <c:v>658225.01610357035</c:v>
                      </c:pt>
                      <c:pt idx="516">
                        <c:v>659328.36272014689</c:v>
                      </c:pt>
                      <c:pt idx="517">
                        <c:v>660589.31749271217</c:v>
                      </c:pt>
                      <c:pt idx="518">
                        <c:v>661850.27226527745</c:v>
                      </c:pt>
                      <c:pt idx="519">
                        <c:v>663111.27180017042</c:v>
                      </c:pt>
                      <c:pt idx="520">
                        <c:v>664372.2265727357</c:v>
                      </c:pt>
                      <c:pt idx="521">
                        <c:v>665633.18134530098</c:v>
                      </c:pt>
                      <c:pt idx="522">
                        <c:v>666894.18088019395</c:v>
                      </c:pt>
                      <c:pt idx="523">
                        <c:v>668155.13565275923</c:v>
                      </c:pt>
                      <c:pt idx="524">
                        <c:v>669416.09042532451</c:v>
                      </c:pt>
                      <c:pt idx="525">
                        <c:v>670834.69811620621</c:v>
                      </c:pt>
                      <c:pt idx="526">
                        <c:v>671938.04473278276</c:v>
                      </c:pt>
                      <c:pt idx="527">
                        <c:v>673356.60766133666</c:v>
                      </c:pt>
                      <c:pt idx="528">
                        <c:v>674617.60719622974</c:v>
                      </c:pt>
                      <c:pt idx="529">
                        <c:v>675878.56196879502</c:v>
                      </c:pt>
                      <c:pt idx="530">
                        <c:v>677139.51674136019</c:v>
                      </c:pt>
                      <c:pt idx="531">
                        <c:v>678400.47151392547</c:v>
                      </c:pt>
                      <c:pt idx="532">
                        <c:v>679661.47104881844</c:v>
                      </c:pt>
                      <c:pt idx="533">
                        <c:v>680922.42582138372</c:v>
                      </c:pt>
                      <c:pt idx="534">
                        <c:v>682183.380593949</c:v>
                      </c:pt>
                      <c:pt idx="535">
                        <c:v>683444.33536651428</c:v>
                      </c:pt>
                      <c:pt idx="536">
                        <c:v>684705.33490140724</c:v>
                      </c:pt>
                      <c:pt idx="537">
                        <c:v>685966.28967397253</c:v>
                      </c:pt>
                      <c:pt idx="538">
                        <c:v>687227.24444653781</c:v>
                      </c:pt>
                      <c:pt idx="539">
                        <c:v>688488.24398143077</c:v>
                      </c:pt>
                      <c:pt idx="540">
                        <c:v>689749.19875399605</c:v>
                      </c:pt>
                      <c:pt idx="541">
                        <c:v>691010.15352656133</c:v>
                      </c:pt>
                      <c:pt idx="542">
                        <c:v>692271.1082991265</c:v>
                      </c:pt>
                      <c:pt idx="543">
                        <c:v>693532.10783401958</c:v>
                      </c:pt>
                      <c:pt idx="544">
                        <c:v>694793.06260658486</c:v>
                      </c:pt>
                      <c:pt idx="545">
                        <c:v>696054.01737915003</c:v>
                      </c:pt>
                      <c:pt idx="546">
                        <c:v>697157.36399572657</c:v>
                      </c:pt>
                      <c:pt idx="547">
                        <c:v>698418.36353061965</c:v>
                      </c:pt>
                      <c:pt idx="548">
                        <c:v>699679.31830318482</c:v>
                      </c:pt>
                      <c:pt idx="549">
                        <c:v>700940.2730757501</c:v>
                      </c:pt>
                      <c:pt idx="550">
                        <c:v>702201.22784831538</c:v>
                      </c:pt>
                      <c:pt idx="551">
                        <c:v>703462.22738320834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EA69-4D2B-9A23-E0432722BB6F}"/>
                  </c:ext>
                </c:extLst>
              </c15:ser>
            </c15:filteredScatterSeries>
            <c15:filteredScatterSeries>
              <c15:ser>
                <c:idx val="7"/>
                <c:order val="7"/>
                <c:tx>
                  <c:v>LIGHTWEIGHT 8</c:v>
                </c:tx>
                <c:spPr>
                  <a:ln w="19050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'LIGHTWEIGHT 8'!$J$6:$J$560</c15:sqref>
                        </c15:formulaRef>
                      </c:ext>
                    </c:extLst>
                    <c:numCache>
                      <c:formatCode>0.0000</c:formatCode>
                      <c:ptCount val="555"/>
                      <c:pt idx="0">
                        <c:v>0</c:v>
                      </c:pt>
                      <c:pt idx="1">
                        <c:v>9.4126507639884964E-4</c:v>
                      </c:pt>
                      <c:pt idx="2">
                        <c:v>9.4126507639884964E-4</c:v>
                      </c:pt>
                      <c:pt idx="3">
                        <c:v>9.4126507639884964E-4</c:v>
                      </c:pt>
                      <c:pt idx="4">
                        <c:v>1.8825301527976993E-3</c:v>
                      </c:pt>
                      <c:pt idx="5">
                        <c:v>1.8825301527976993E-3</c:v>
                      </c:pt>
                      <c:pt idx="6">
                        <c:v>1.8825301527976993E-3</c:v>
                      </c:pt>
                      <c:pt idx="7">
                        <c:v>1.8825301527976993E-3</c:v>
                      </c:pt>
                      <c:pt idx="8">
                        <c:v>2.8237950801849364E-3</c:v>
                      </c:pt>
                      <c:pt idx="9">
                        <c:v>2.8237950801849364E-3</c:v>
                      </c:pt>
                      <c:pt idx="10">
                        <c:v>3.7650603055953986E-3</c:v>
                      </c:pt>
                      <c:pt idx="11">
                        <c:v>3.7650603055953986E-3</c:v>
                      </c:pt>
                      <c:pt idx="12">
                        <c:v>3.7650603055953986E-3</c:v>
                      </c:pt>
                      <c:pt idx="13">
                        <c:v>3.7650603055953986E-3</c:v>
                      </c:pt>
                      <c:pt idx="14">
                        <c:v>4.7063255310058607E-3</c:v>
                      </c:pt>
                      <c:pt idx="15">
                        <c:v>4.7063255310058607E-3</c:v>
                      </c:pt>
                      <c:pt idx="16">
                        <c:v>5.6475901603698728E-3</c:v>
                      </c:pt>
                      <c:pt idx="17">
                        <c:v>5.6475901603698728E-3</c:v>
                      </c:pt>
                      <c:pt idx="18">
                        <c:v>5.6475901603698728E-3</c:v>
                      </c:pt>
                      <c:pt idx="19">
                        <c:v>6.588855385780335E-3</c:v>
                      </c:pt>
                      <c:pt idx="20">
                        <c:v>6.588855385780335E-3</c:v>
                      </c:pt>
                      <c:pt idx="21">
                        <c:v>6.588855385780335E-3</c:v>
                      </c:pt>
                      <c:pt idx="22">
                        <c:v>7.5301206111907971E-3</c:v>
                      </c:pt>
                      <c:pt idx="23">
                        <c:v>7.5301206111907971E-3</c:v>
                      </c:pt>
                      <c:pt idx="24">
                        <c:v>7.5301206111907971E-3</c:v>
                      </c:pt>
                      <c:pt idx="25">
                        <c:v>8.4713858366012584E-3</c:v>
                      </c:pt>
                      <c:pt idx="26">
                        <c:v>8.4713858366012584E-3</c:v>
                      </c:pt>
                      <c:pt idx="27">
                        <c:v>9.4126510620117215E-3</c:v>
                      </c:pt>
                      <c:pt idx="28">
                        <c:v>9.4126510620117215E-3</c:v>
                      </c:pt>
                      <c:pt idx="29">
                        <c:v>9.4126510620117215E-3</c:v>
                      </c:pt>
                      <c:pt idx="30">
                        <c:v>1.0353915691375733E-2</c:v>
                      </c:pt>
                      <c:pt idx="31">
                        <c:v>1.0353915691375733E-2</c:v>
                      </c:pt>
                      <c:pt idx="32">
                        <c:v>1.1295180320739746E-2</c:v>
                      </c:pt>
                      <c:pt idx="33">
                        <c:v>1.1295180320739746E-2</c:v>
                      </c:pt>
                      <c:pt idx="34">
                        <c:v>1.1295180320739746E-2</c:v>
                      </c:pt>
                      <c:pt idx="35">
                        <c:v>1.2236446142196657E-2</c:v>
                      </c:pt>
                      <c:pt idx="36">
                        <c:v>1.2236446142196657E-2</c:v>
                      </c:pt>
                      <c:pt idx="37">
                        <c:v>1.2236446142196657E-2</c:v>
                      </c:pt>
                      <c:pt idx="38">
                        <c:v>1.317771077156067E-2</c:v>
                      </c:pt>
                      <c:pt idx="39">
                        <c:v>1.317771077156067E-2</c:v>
                      </c:pt>
                      <c:pt idx="40">
                        <c:v>1.4118976593017578E-2</c:v>
                      </c:pt>
                      <c:pt idx="41">
                        <c:v>1.4118976593017578E-2</c:v>
                      </c:pt>
                      <c:pt idx="42">
                        <c:v>1.5060241222381594E-2</c:v>
                      </c:pt>
                      <c:pt idx="43">
                        <c:v>1.4118976593017578E-2</c:v>
                      </c:pt>
                      <c:pt idx="44">
                        <c:v>1.5060241222381594E-2</c:v>
                      </c:pt>
                      <c:pt idx="45">
                        <c:v>1.5060241222381594E-2</c:v>
                      </c:pt>
                      <c:pt idx="46">
                        <c:v>1.6001505851745607E-2</c:v>
                      </c:pt>
                      <c:pt idx="47">
                        <c:v>1.6001505851745607E-2</c:v>
                      </c:pt>
                      <c:pt idx="48">
                        <c:v>1.6001505851745607E-2</c:v>
                      </c:pt>
                      <c:pt idx="49">
                        <c:v>1.6942771673202517E-2</c:v>
                      </c:pt>
                      <c:pt idx="50">
                        <c:v>1.6942771673202517E-2</c:v>
                      </c:pt>
                      <c:pt idx="51">
                        <c:v>1.6942771673202517E-2</c:v>
                      </c:pt>
                      <c:pt idx="52">
                        <c:v>1.7884036302566533E-2</c:v>
                      </c:pt>
                      <c:pt idx="53">
                        <c:v>1.7884036302566533E-2</c:v>
                      </c:pt>
                      <c:pt idx="54">
                        <c:v>1.8825302124023443E-2</c:v>
                      </c:pt>
                      <c:pt idx="55">
                        <c:v>1.8825302124023443E-2</c:v>
                      </c:pt>
                      <c:pt idx="56">
                        <c:v>1.8825302124023443E-2</c:v>
                      </c:pt>
                      <c:pt idx="57">
                        <c:v>1.9766566753387452E-2</c:v>
                      </c:pt>
                      <c:pt idx="58">
                        <c:v>1.9766566753387452E-2</c:v>
                      </c:pt>
                      <c:pt idx="59">
                        <c:v>2.0707831382751465E-2</c:v>
                      </c:pt>
                      <c:pt idx="60">
                        <c:v>2.0707831382751465E-2</c:v>
                      </c:pt>
                      <c:pt idx="61">
                        <c:v>2.0707831382751465E-2</c:v>
                      </c:pt>
                      <c:pt idx="62">
                        <c:v>2.0707831382751465E-2</c:v>
                      </c:pt>
                      <c:pt idx="63">
                        <c:v>2.1649096012115482E-2</c:v>
                      </c:pt>
                      <c:pt idx="64">
                        <c:v>2.1649096012115482E-2</c:v>
                      </c:pt>
                      <c:pt idx="65">
                        <c:v>2.2590360641479491E-2</c:v>
                      </c:pt>
                      <c:pt idx="66">
                        <c:v>2.2590360641479491E-2</c:v>
                      </c:pt>
                      <c:pt idx="67">
                        <c:v>2.2590360641479491E-2</c:v>
                      </c:pt>
                      <c:pt idx="68">
                        <c:v>2.2590360641479491E-2</c:v>
                      </c:pt>
                      <c:pt idx="69">
                        <c:v>2.3531627655029298E-2</c:v>
                      </c:pt>
                      <c:pt idx="70">
                        <c:v>2.3531627655029298E-2</c:v>
                      </c:pt>
                      <c:pt idx="71">
                        <c:v>2.4472892284393314E-2</c:v>
                      </c:pt>
                      <c:pt idx="72">
                        <c:v>2.4472892284393314E-2</c:v>
                      </c:pt>
                      <c:pt idx="73">
                        <c:v>2.5414156913757324E-2</c:v>
                      </c:pt>
                      <c:pt idx="74">
                        <c:v>2.5414156913757324E-2</c:v>
                      </c:pt>
                      <c:pt idx="75">
                        <c:v>2.5414156913757324E-2</c:v>
                      </c:pt>
                      <c:pt idx="76">
                        <c:v>2.635542154312134E-2</c:v>
                      </c:pt>
                      <c:pt idx="77">
                        <c:v>2.635542154312134E-2</c:v>
                      </c:pt>
                      <c:pt idx="78">
                        <c:v>2.635542154312134E-2</c:v>
                      </c:pt>
                      <c:pt idx="79">
                        <c:v>2.635542154312134E-2</c:v>
                      </c:pt>
                      <c:pt idx="80">
                        <c:v>2.7296686172485353E-2</c:v>
                      </c:pt>
                      <c:pt idx="81">
                        <c:v>2.7296686172485353E-2</c:v>
                      </c:pt>
                      <c:pt idx="82">
                        <c:v>2.8237953186035156E-2</c:v>
                      </c:pt>
                      <c:pt idx="83">
                        <c:v>2.8237953186035156E-2</c:v>
                      </c:pt>
                      <c:pt idx="84">
                        <c:v>2.9179217815399172E-2</c:v>
                      </c:pt>
                      <c:pt idx="85">
                        <c:v>2.9179217815399172E-2</c:v>
                      </c:pt>
                      <c:pt idx="86">
                        <c:v>3.0120482444763189E-2</c:v>
                      </c:pt>
                      <c:pt idx="87">
                        <c:v>3.0120482444763189E-2</c:v>
                      </c:pt>
                      <c:pt idx="88">
                        <c:v>3.0120482444763189E-2</c:v>
                      </c:pt>
                      <c:pt idx="89">
                        <c:v>3.0120482444763189E-2</c:v>
                      </c:pt>
                      <c:pt idx="90">
                        <c:v>3.1061747074127198E-2</c:v>
                      </c:pt>
                      <c:pt idx="91">
                        <c:v>3.1061747074127198E-2</c:v>
                      </c:pt>
                      <c:pt idx="92">
                        <c:v>3.2003011703491215E-2</c:v>
                      </c:pt>
                      <c:pt idx="93">
                        <c:v>3.2003011703491215E-2</c:v>
                      </c:pt>
                      <c:pt idx="94">
                        <c:v>3.2944278717041017E-2</c:v>
                      </c:pt>
                      <c:pt idx="95">
                        <c:v>3.2944278717041017E-2</c:v>
                      </c:pt>
                      <c:pt idx="96">
                        <c:v>3.2944278717041017E-2</c:v>
                      </c:pt>
                      <c:pt idx="97">
                        <c:v>3.2944278717041017E-2</c:v>
                      </c:pt>
                      <c:pt idx="98">
                        <c:v>3.3885543346405034E-2</c:v>
                      </c:pt>
                      <c:pt idx="99">
                        <c:v>3.482680797576905E-2</c:v>
                      </c:pt>
                      <c:pt idx="100">
                        <c:v>3.482680797576905E-2</c:v>
                      </c:pt>
                      <c:pt idx="101">
                        <c:v>3.482680797576905E-2</c:v>
                      </c:pt>
                      <c:pt idx="102">
                        <c:v>3.5768072605133067E-2</c:v>
                      </c:pt>
                      <c:pt idx="103">
                        <c:v>3.5768072605133067E-2</c:v>
                      </c:pt>
                      <c:pt idx="104">
                        <c:v>3.6709337234497069E-2</c:v>
                      </c:pt>
                      <c:pt idx="105">
                        <c:v>3.6709337234497069E-2</c:v>
                      </c:pt>
                      <c:pt idx="106">
                        <c:v>3.6709337234497069E-2</c:v>
                      </c:pt>
                      <c:pt idx="107">
                        <c:v>3.7650604248046886E-2</c:v>
                      </c:pt>
                      <c:pt idx="108">
                        <c:v>3.7650604248046886E-2</c:v>
                      </c:pt>
                      <c:pt idx="109">
                        <c:v>3.8591868877410888E-2</c:v>
                      </c:pt>
                      <c:pt idx="110">
                        <c:v>3.8591868877410888E-2</c:v>
                      </c:pt>
                      <c:pt idx="111">
                        <c:v>3.9533133506774905E-2</c:v>
                      </c:pt>
                      <c:pt idx="112">
                        <c:v>3.9533133506774905E-2</c:v>
                      </c:pt>
                      <c:pt idx="113">
                        <c:v>3.9533133506774905E-2</c:v>
                      </c:pt>
                      <c:pt idx="114">
                        <c:v>4.0474400520324708E-2</c:v>
                      </c:pt>
                      <c:pt idx="115">
                        <c:v>4.0474400520324708E-2</c:v>
                      </c:pt>
                      <c:pt idx="116">
                        <c:v>4.0474400520324708E-2</c:v>
                      </c:pt>
                      <c:pt idx="117">
                        <c:v>4.1415662765502931E-2</c:v>
                      </c:pt>
                      <c:pt idx="118">
                        <c:v>4.2356929779052734E-2</c:v>
                      </c:pt>
                      <c:pt idx="119">
                        <c:v>4.2356929779052734E-2</c:v>
                      </c:pt>
                      <c:pt idx="120">
                        <c:v>4.2356929779052734E-2</c:v>
                      </c:pt>
                      <c:pt idx="121">
                        <c:v>4.2356929779052734E-2</c:v>
                      </c:pt>
                      <c:pt idx="122">
                        <c:v>4.3298192024230964E-2</c:v>
                      </c:pt>
                      <c:pt idx="123">
                        <c:v>4.3298192024230964E-2</c:v>
                      </c:pt>
                      <c:pt idx="124">
                        <c:v>4.4239459037780766E-2</c:v>
                      </c:pt>
                      <c:pt idx="125">
                        <c:v>4.4239459037780766E-2</c:v>
                      </c:pt>
                      <c:pt idx="126">
                        <c:v>4.4239459037780766E-2</c:v>
                      </c:pt>
                      <c:pt idx="127">
                        <c:v>4.5180721282958983E-2</c:v>
                      </c:pt>
                      <c:pt idx="128">
                        <c:v>4.5180721282958983E-2</c:v>
                      </c:pt>
                      <c:pt idx="129">
                        <c:v>4.6121988296508799E-2</c:v>
                      </c:pt>
                      <c:pt idx="130">
                        <c:v>4.6121988296508799E-2</c:v>
                      </c:pt>
                      <c:pt idx="131">
                        <c:v>4.6121988296508799E-2</c:v>
                      </c:pt>
                      <c:pt idx="132">
                        <c:v>4.7063255310058595E-2</c:v>
                      </c:pt>
                      <c:pt idx="133">
                        <c:v>4.7063255310058595E-2</c:v>
                      </c:pt>
                      <c:pt idx="134">
                        <c:v>4.8004517555236825E-2</c:v>
                      </c:pt>
                      <c:pt idx="135">
                        <c:v>4.8004517555236825E-2</c:v>
                      </c:pt>
                      <c:pt idx="136">
                        <c:v>4.8004517555236825E-2</c:v>
                      </c:pt>
                      <c:pt idx="137">
                        <c:v>4.8945784568786628E-2</c:v>
                      </c:pt>
                      <c:pt idx="138">
                        <c:v>4.8945784568786628E-2</c:v>
                      </c:pt>
                      <c:pt idx="139">
                        <c:v>4.9887046813964844E-2</c:v>
                      </c:pt>
                      <c:pt idx="140">
                        <c:v>4.9887046813964844E-2</c:v>
                      </c:pt>
                      <c:pt idx="141">
                        <c:v>5.0828313827514647E-2</c:v>
                      </c:pt>
                      <c:pt idx="142">
                        <c:v>5.0828313827514647E-2</c:v>
                      </c:pt>
                      <c:pt idx="143">
                        <c:v>5.0828313827514647E-2</c:v>
                      </c:pt>
                      <c:pt idx="144">
                        <c:v>5.1769580841064464E-2</c:v>
                      </c:pt>
                      <c:pt idx="145">
                        <c:v>5.1769580841064464E-2</c:v>
                      </c:pt>
                      <c:pt idx="146">
                        <c:v>5.1769580841064464E-2</c:v>
                      </c:pt>
                      <c:pt idx="147">
                        <c:v>5.271084308624268E-2</c:v>
                      </c:pt>
                      <c:pt idx="148">
                        <c:v>5.271084308624268E-2</c:v>
                      </c:pt>
                      <c:pt idx="149">
                        <c:v>5.3652110099792483E-2</c:v>
                      </c:pt>
                      <c:pt idx="150">
                        <c:v>5.3652110099792483E-2</c:v>
                      </c:pt>
                      <c:pt idx="151">
                        <c:v>5.3652110099792483E-2</c:v>
                      </c:pt>
                      <c:pt idx="152">
                        <c:v>5.4593372344970706E-2</c:v>
                      </c:pt>
                      <c:pt idx="153">
                        <c:v>5.4593372344970706E-2</c:v>
                      </c:pt>
                      <c:pt idx="154">
                        <c:v>5.5534639358520509E-2</c:v>
                      </c:pt>
                      <c:pt idx="155">
                        <c:v>5.5534639358520509E-2</c:v>
                      </c:pt>
                      <c:pt idx="156">
                        <c:v>5.5534639358520509E-2</c:v>
                      </c:pt>
                      <c:pt idx="157">
                        <c:v>5.6475906372070311E-2</c:v>
                      </c:pt>
                      <c:pt idx="158">
                        <c:v>5.6475906372070311E-2</c:v>
                      </c:pt>
                      <c:pt idx="159">
                        <c:v>5.7417168617248542E-2</c:v>
                      </c:pt>
                      <c:pt idx="160">
                        <c:v>5.7417168617248542E-2</c:v>
                      </c:pt>
                      <c:pt idx="161">
                        <c:v>5.7417168617248542E-2</c:v>
                      </c:pt>
                      <c:pt idx="162">
                        <c:v>5.8358435630798344E-2</c:v>
                      </c:pt>
                      <c:pt idx="163">
                        <c:v>5.8358435630798344E-2</c:v>
                      </c:pt>
                      <c:pt idx="164">
                        <c:v>5.9299697875976561E-2</c:v>
                      </c:pt>
                      <c:pt idx="165">
                        <c:v>5.9299697875976561E-2</c:v>
                      </c:pt>
                      <c:pt idx="166">
                        <c:v>5.9299697875976561E-2</c:v>
                      </c:pt>
                      <c:pt idx="167">
                        <c:v>6.0240964889526377E-2</c:v>
                      </c:pt>
                      <c:pt idx="168">
                        <c:v>6.0240964889526377E-2</c:v>
                      </c:pt>
                      <c:pt idx="169">
                        <c:v>6.118223190307618E-2</c:v>
                      </c:pt>
                      <c:pt idx="170">
                        <c:v>6.118223190307618E-2</c:v>
                      </c:pt>
                      <c:pt idx="171">
                        <c:v>6.118223190307618E-2</c:v>
                      </c:pt>
                      <c:pt idx="172">
                        <c:v>6.2123494148254396E-2</c:v>
                      </c:pt>
                      <c:pt idx="173">
                        <c:v>6.2123494148254396E-2</c:v>
                      </c:pt>
                      <c:pt idx="174">
                        <c:v>6.306476116180422E-2</c:v>
                      </c:pt>
                      <c:pt idx="175">
                        <c:v>6.306476116180422E-2</c:v>
                      </c:pt>
                      <c:pt idx="176">
                        <c:v>6.4006023406982429E-2</c:v>
                      </c:pt>
                      <c:pt idx="177">
                        <c:v>6.306476116180422E-2</c:v>
                      </c:pt>
                      <c:pt idx="178">
                        <c:v>6.4006023406982429E-2</c:v>
                      </c:pt>
                      <c:pt idx="179">
                        <c:v>6.4947290420532225E-2</c:v>
                      </c:pt>
                      <c:pt idx="180">
                        <c:v>6.4947290420532225E-2</c:v>
                      </c:pt>
                      <c:pt idx="181">
                        <c:v>6.4947290420532225E-2</c:v>
                      </c:pt>
                      <c:pt idx="182">
                        <c:v>6.4947290420532225E-2</c:v>
                      </c:pt>
                      <c:pt idx="183">
                        <c:v>6.5888557434082035E-2</c:v>
                      </c:pt>
                      <c:pt idx="184">
                        <c:v>6.6829819679260258E-2</c:v>
                      </c:pt>
                      <c:pt idx="185">
                        <c:v>6.6829819679260258E-2</c:v>
                      </c:pt>
                      <c:pt idx="186">
                        <c:v>6.6829819679260258E-2</c:v>
                      </c:pt>
                      <c:pt idx="187">
                        <c:v>6.7771086692810067E-2</c:v>
                      </c:pt>
                      <c:pt idx="188">
                        <c:v>6.7771086692810067E-2</c:v>
                      </c:pt>
                      <c:pt idx="189">
                        <c:v>6.8712348937988277E-2</c:v>
                      </c:pt>
                      <c:pt idx="190">
                        <c:v>6.8712348937988277E-2</c:v>
                      </c:pt>
                      <c:pt idx="191">
                        <c:v>6.96536159515381E-2</c:v>
                      </c:pt>
                      <c:pt idx="192">
                        <c:v>6.96536159515381E-2</c:v>
                      </c:pt>
                      <c:pt idx="193">
                        <c:v>6.96536159515381E-2</c:v>
                      </c:pt>
                      <c:pt idx="194">
                        <c:v>7.0594882965087896E-2</c:v>
                      </c:pt>
                      <c:pt idx="195">
                        <c:v>7.0594882965087896E-2</c:v>
                      </c:pt>
                      <c:pt idx="196">
                        <c:v>7.0594882965087896E-2</c:v>
                      </c:pt>
                      <c:pt idx="197">
                        <c:v>7.1536145210266133E-2</c:v>
                      </c:pt>
                      <c:pt idx="198">
                        <c:v>7.1536145210266133E-2</c:v>
                      </c:pt>
                      <c:pt idx="199">
                        <c:v>7.1536145210266133E-2</c:v>
                      </c:pt>
                      <c:pt idx="200">
                        <c:v>7.2477412223815915E-2</c:v>
                      </c:pt>
                      <c:pt idx="201">
                        <c:v>7.2477412223815915E-2</c:v>
                      </c:pt>
                      <c:pt idx="202">
                        <c:v>7.3418674468994138E-2</c:v>
                      </c:pt>
                      <c:pt idx="203">
                        <c:v>7.3418674468994138E-2</c:v>
                      </c:pt>
                      <c:pt idx="204">
                        <c:v>7.3418674468994138E-2</c:v>
                      </c:pt>
                      <c:pt idx="205">
                        <c:v>7.4359941482543948E-2</c:v>
                      </c:pt>
                      <c:pt idx="206">
                        <c:v>7.5301208496093772E-2</c:v>
                      </c:pt>
                      <c:pt idx="207">
                        <c:v>7.5301208496093772E-2</c:v>
                      </c:pt>
                      <c:pt idx="208">
                        <c:v>7.5301208496093772E-2</c:v>
                      </c:pt>
                      <c:pt idx="209">
                        <c:v>7.6242470741271981E-2</c:v>
                      </c:pt>
                      <c:pt idx="210">
                        <c:v>7.6242470741271981E-2</c:v>
                      </c:pt>
                      <c:pt idx="211">
                        <c:v>7.6242470741271981E-2</c:v>
                      </c:pt>
                      <c:pt idx="212">
                        <c:v>7.7183737754821777E-2</c:v>
                      </c:pt>
                      <c:pt idx="213">
                        <c:v>7.7183737754821777E-2</c:v>
                      </c:pt>
                      <c:pt idx="214">
                        <c:v>7.8125000000000014E-2</c:v>
                      </c:pt>
                      <c:pt idx="215">
                        <c:v>7.8125000000000014E-2</c:v>
                      </c:pt>
                      <c:pt idx="216">
                        <c:v>7.8125000000000014E-2</c:v>
                      </c:pt>
                      <c:pt idx="217">
                        <c:v>7.906626701354981E-2</c:v>
                      </c:pt>
                      <c:pt idx="218">
                        <c:v>7.906626701354981E-2</c:v>
                      </c:pt>
                      <c:pt idx="219">
                        <c:v>8.0007534027099619E-2</c:v>
                      </c:pt>
                      <c:pt idx="220">
                        <c:v>8.0007534027099619E-2</c:v>
                      </c:pt>
                      <c:pt idx="221">
                        <c:v>8.0948801040649415E-2</c:v>
                      </c:pt>
                      <c:pt idx="222">
                        <c:v>8.0948801040649415E-2</c:v>
                      </c:pt>
                      <c:pt idx="223">
                        <c:v>8.0948801040649415E-2</c:v>
                      </c:pt>
                      <c:pt idx="224">
                        <c:v>8.1890058517456052E-2</c:v>
                      </c:pt>
                      <c:pt idx="225">
                        <c:v>8.1890058517456052E-2</c:v>
                      </c:pt>
                      <c:pt idx="226">
                        <c:v>8.1890058517456052E-2</c:v>
                      </c:pt>
                      <c:pt idx="227">
                        <c:v>8.2831325531005862E-2</c:v>
                      </c:pt>
                      <c:pt idx="228">
                        <c:v>8.2831325531005862E-2</c:v>
                      </c:pt>
                      <c:pt idx="229">
                        <c:v>8.3772592544555685E-2</c:v>
                      </c:pt>
                      <c:pt idx="230">
                        <c:v>8.3772592544555685E-2</c:v>
                      </c:pt>
                      <c:pt idx="231">
                        <c:v>8.3772592544555685E-2</c:v>
                      </c:pt>
                      <c:pt idx="232">
                        <c:v>8.4713859558105467E-2</c:v>
                      </c:pt>
                      <c:pt idx="233">
                        <c:v>8.5655126571655291E-2</c:v>
                      </c:pt>
                      <c:pt idx="234">
                        <c:v>8.5655126571655291E-2</c:v>
                      </c:pt>
                      <c:pt idx="235">
                        <c:v>8.5655126571655291E-2</c:v>
                      </c:pt>
                      <c:pt idx="236">
                        <c:v>8.5655126571655291E-2</c:v>
                      </c:pt>
                      <c:pt idx="237">
                        <c:v>8.6596384048461927E-2</c:v>
                      </c:pt>
                      <c:pt idx="238">
                        <c:v>8.6596384048461927E-2</c:v>
                      </c:pt>
                      <c:pt idx="239">
                        <c:v>8.7537651062011723E-2</c:v>
                      </c:pt>
                      <c:pt idx="240">
                        <c:v>8.7537651062011723E-2</c:v>
                      </c:pt>
                      <c:pt idx="241">
                        <c:v>8.8478918075561533E-2</c:v>
                      </c:pt>
                      <c:pt idx="242">
                        <c:v>8.8478918075561533E-2</c:v>
                      </c:pt>
                      <c:pt idx="243">
                        <c:v>8.8478918075561533E-2</c:v>
                      </c:pt>
                      <c:pt idx="244">
                        <c:v>8.9420185089111329E-2</c:v>
                      </c:pt>
                      <c:pt idx="245">
                        <c:v>8.9420185089111329E-2</c:v>
                      </c:pt>
                      <c:pt idx="246">
                        <c:v>9.0361442565917965E-2</c:v>
                      </c:pt>
                      <c:pt idx="247">
                        <c:v>9.0361442565917965E-2</c:v>
                      </c:pt>
                      <c:pt idx="248">
                        <c:v>9.0361442565917965E-2</c:v>
                      </c:pt>
                      <c:pt idx="249">
                        <c:v>9.1302709579467775E-2</c:v>
                      </c:pt>
                      <c:pt idx="250">
                        <c:v>9.1302709579467775E-2</c:v>
                      </c:pt>
                      <c:pt idx="251">
                        <c:v>9.2243976593017599E-2</c:v>
                      </c:pt>
                      <c:pt idx="252">
                        <c:v>9.2243976593017599E-2</c:v>
                      </c:pt>
                      <c:pt idx="253">
                        <c:v>9.2243976593017599E-2</c:v>
                      </c:pt>
                      <c:pt idx="254">
                        <c:v>9.3185243606567381E-2</c:v>
                      </c:pt>
                      <c:pt idx="255">
                        <c:v>9.3185243606567381E-2</c:v>
                      </c:pt>
                      <c:pt idx="256">
                        <c:v>9.412651062011719E-2</c:v>
                      </c:pt>
                      <c:pt idx="257">
                        <c:v>9.412651062011719E-2</c:v>
                      </c:pt>
                      <c:pt idx="258">
                        <c:v>9.5067768096923827E-2</c:v>
                      </c:pt>
                      <c:pt idx="259">
                        <c:v>9.5067768096923827E-2</c:v>
                      </c:pt>
                      <c:pt idx="260">
                        <c:v>9.5067768096923827E-2</c:v>
                      </c:pt>
                      <c:pt idx="261">
                        <c:v>9.6009035110473651E-2</c:v>
                      </c:pt>
                      <c:pt idx="262">
                        <c:v>9.6009035110473651E-2</c:v>
                      </c:pt>
                      <c:pt idx="263">
                        <c:v>9.6950302124023446E-2</c:v>
                      </c:pt>
                      <c:pt idx="264">
                        <c:v>9.6950302124023446E-2</c:v>
                      </c:pt>
                      <c:pt idx="265">
                        <c:v>9.6950302124023446E-2</c:v>
                      </c:pt>
                      <c:pt idx="266">
                        <c:v>9.7891569137573256E-2</c:v>
                      </c:pt>
                      <c:pt idx="267">
                        <c:v>9.7891569137573256E-2</c:v>
                      </c:pt>
                      <c:pt idx="268">
                        <c:v>9.8832836151123052E-2</c:v>
                      </c:pt>
                      <c:pt idx="269">
                        <c:v>9.8832836151123052E-2</c:v>
                      </c:pt>
                      <c:pt idx="270">
                        <c:v>9.8832836151123052E-2</c:v>
                      </c:pt>
                      <c:pt idx="271">
                        <c:v>9.9774093627929689E-2</c:v>
                      </c:pt>
                      <c:pt idx="272">
                        <c:v>0.1007153606414795</c:v>
                      </c:pt>
                      <c:pt idx="273">
                        <c:v>0.1007153606414795</c:v>
                      </c:pt>
                      <c:pt idx="274">
                        <c:v>0.1007153606414795</c:v>
                      </c:pt>
                      <c:pt idx="275">
                        <c:v>0.1007153606414795</c:v>
                      </c:pt>
                      <c:pt idx="276">
                        <c:v>0.10165662765502929</c:v>
                      </c:pt>
                      <c:pt idx="277">
                        <c:v>0.10165662765502929</c:v>
                      </c:pt>
                      <c:pt idx="278">
                        <c:v>0.1025978946685791</c:v>
                      </c:pt>
                      <c:pt idx="279">
                        <c:v>0.1025978946685791</c:v>
                      </c:pt>
                      <c:pt idx="280">
                        <c:v>0.10353916168212893</c:v>
                      </c:pt>
                      <c:pt idx="281">
                        <c:v>0.10353916168212893</c:v>
                      </c:pt>
                      <c:pt idx="282">
                        <c:v>0.10353916168212893</c:v>
                      </c:pt>
                      <c:pt idx="283">
                        <c:v>0.10448041915893556</c:v>
                      </c:pt>
                      <c:pt idx="284">
                        <c:v>0.10448041915893556</c:v>
                      </c:pt>
                      <c:pt idx="285">
                        <c:v>0.10448041915893556</c:v>
                      </c:pt>
                      <c:pt idx="286">
                        <c:v>0.10542168617248536</c:v>
                      </c:pt>
                      <c:pt idx="287">
                        <c:v>0.10636295318603517</c:v>
                      </c:pt>
                      <c:pt idx="288">
                        <c:v>0.10636295318603517</c:v>
                      </c:pt>
                      <c:pt idx="289">
                        <c:v>0.10636295318603517</c:v>
                      </c:pt>
                      <c:pt idx="290">
                        <c:v>0.10730422019958497</c:v>
                      </c:pt>
                      <c:pt idx="291">
                        <c:v>0.10730422019958497</c:v>
                      </c:pt>
                      <c:pt idx="292">
                        <c:v>0.10824548721313478</c:v>
                      </c:pt>
                      <c:pt idx="293">
                        <c:v>0.10824548721313478</c:v>
                      </c:pt>
                      <c:pt idx="294">
                        <c:v>0.10824548721313478</c:v>
                      </c:pt>
                      <c:pt idx="295">
                        <c:v>0.10918674468994141</c:v>
                      </c:pt>
                      <c:pt idx="296">
                        <c:v>0.10918674468994141</c:v>
                      </c:pt>
                      <c:pt idx="297">
                        <c:v>0.11012801170349121</c:v>
                      </c:pt>
                      <c:pt idx="298">
                        <c:v>0.11012801170349121</c:v>
                      </c:pt>
                      <c:pt idx="299">
                        <c:v>0.11012801170349121</c:v>
                      </c:pt>
                      <c:pt idx="300">
                        <c:v>0.11106927871704102</c:v>
                      </c:pt>
                      <c:pt idx="301">
                        <c:v>0.11106927871704102</c:v>
                      </c:pt>
                      <c:pt idx="302">
                        <c:v>0.11201054573059084</c:v>
                      </c:pt>
                      <c:pt idx="303">
                        <c:v>0.11201054573059084</c:v>
                      </c:pt>
                      <c:pt idx="304">
                        <c:v>0.11201054573059084</c:v>
                      </c:pt>
                      <c:pt idx="305">
                        <c:v>0.11295181274414062</c:v>
                      </c:pt>
                      <c:pt idx="306">
                        <c:v>0.11295181274414062</c:v>
                      </c:pt>
                      <c:pt idx="307">
                        <c:v>0.11389307022094727</c:v>
                      </c:pt>
                      <c:pt idx="308">
                        <c:v>0.11389307022094727</c:v>
                      </c:pt>
                      <c:pt idx="309">
                        <c:v>0.11389307022094727</c:v>
                      </c:pt>
                      <c:pt idx="310">
                        <c:v>0.11483433723449708</c:v>
                      </c:pt>
                      <c:pt idx="311">
                        <c:v>0.11483433723449708</c:v>
                      </c:pt>
                      <c:pt idx="312">
                        <c:v>0.11577560424804688</c:v>
                      </c:pt>
                      <c:pt idx="313">
                        <c:v>0.11577560424804688</c:v>
                      </c:pt>
                      <c:pt idx="314">
                        <c:v>0.11671687126159669</c:v>
                      </c:pt>
                      <c:pt idx="315">
                        <c:v>0.11671687126159669</c:v>
                      </c:pt>
                      <c:pt idx="316">
                        <c:v>0.11765813827514648</c:v>
                      </c:pt>
                      <c:pt idx="317">
                        <c:v>0.11765813827514648</c:v>
                      </c:pt>
                      <c:pt idx="318">
                        <c:v>0.11859939575195312</c:v>
                      </c:pt>
                      <c:pt idx="319">
                        <c:v>0.11859939575195312</c:v>
                      </c:pt>
                      <c:pt idx="320">
                        <c:v>0.11859939575195312</c:v>
                      </c:pt>
                      <c:pt idx="321">
                        <c:v>0.11954066276550293</c:v>
                      </c:pt>
                      <c:pt idx="322">
                        <c:v>0.11954066276550293</c:v>
                      </c:pt>
                      <c:pt idx="323">
                        <c:v>0.11954066276550293</c:v>
                      </c:pt>
                      <c:pt idx="324">
                        <c:v>0.12048192977905275</c:v>
                      </c:pt>
                      <c:pt idx="325">
                        <c:v>0.12048192977905275</c:v>
                      </c:pt>
                      <c:pt idx="326">
                        <c:v>0.12142319679260254</c:v>
                      </c:pt>
                      <c:pt idx="327">
                        <c:v>0.12142319679260254</c:v>
                      </c:pt>
                      <c:pt idx="328">
                        <c:v>0.12142319679260254</c:v>
                      </c:pt>
                      <c:pt idx="329">
                        <c:v>0.12236446380615236</c:v>
                      </c:pt>
                      <c:pt idx="330">
                        <c:v>0.12236446380615236</c:v>
                      </c:pt>
                      <c:pt idx="331">
                        <c:v>0.123305721282959</c:v>
                      </c:pt>
                      <c:pt idx="332">
                        <c:v>0.123305721282959</c:v>
                      </c:pt>
                      <c:pt idx="333">
                        <c:v>0.12424698829650879</c:v>
                      </c:pt>
                      <c:pt idx="334">
                        <c:v>0.12424698829650879</c:v>
                      </c:pt>
                      <c:pt idx="335">
                        <c:v>0.12424698829650879</c:v>
                      </c:pt>
                      <c:pt idx="336">
                        <c:v>0.12424698829650879</c:v>
                      </c:pt>
                      <c:pt idx="337">
                        <c:v>0.12612952232360844</c:v>
                      </c:pt>
                      <c:pt idx="338">
                        <c:v>0.12612952232360844</c:v>
                      </c:pt>
                      <c:pt idx="339">
                        <c:v>0.12612952232360844</c:v>
                      </c:pt>
                      <c:pt idx="340">
                        <c:v>0.12707078933715821</c:v>
                      </c:pt>
                      <c:pt idx="341">
                        <c:v>0.12707078933715821</c:v>
                      </c:pt>
                      <c:pt idx="342">
                        <c:v>0.12707078933715821</c:v>
                      </c:pt>
                      <c:pt idx="343">
                        <c:v>0.12801204681396486</c:v>
                      </c:pt>
                      <c:pt idx="344">
                        <c:v>0.12801204681396486</c:v>
                      </c:pt>
                      <c:pt idx="345">
                        <c:v>0.12801204681396486</c:v>
                      </c:pt>
                      <c:pt idx="346">
                        <c:v>0.12895331382751468</c:v>
                      </c:pt>
                      <c:pt idx="347">
                        <c:v>0.12895331382751468</c:v>
                      </c:pt>
                      <c:pt idx="348">
                        <c:v>0.12989458084106445</c:v>
                      </c:pt>
                      <c:pt idx="349">
                        <c:v>0.12989458084106445</c:v>
                      </c:pt>
                      <c:pt idx="350">
                        <c:v>0.13083584785461427</c:v>
                      </c:pt>
                      <c:pt idx="351">
                        <c:v>0.13177711486816407</c:v>
                      </c:pt>
                      <c:pt idx="352">
                        <c:v>0.13083584785461427</c:v>
                      </c:pt>
                      <c:pt idx="353">
                        <c:v>0.13177711486816407</c:v>
                      </c:pt>
                      <c:pt idx="354">
                        <c:v>0.13271837234497069</c:v>
                      </c:pt>
                      <c:pt idx="355">
                        <c:v>0.13271837234497069</c:v>
                      </c:pt>
                      <c:pt idx="356">
                        <c:v>0.13271837234497069</c:v>
                      </c:pt>
                      <c:pt idx="357">
                        <c:v>0.13365963935852052</c:v>
                      </c:pt>
                      <c:pt idx="358">
                        <c:v>0.13365963935852052</c:v>
                      </c:pt>
                      <c:pt idx="359">
                        <c:v>0.13460090637207031</c:v>
                      </c:pt>
                      <c:pt idx="360">
                        <c:v>0.13460090637207031</c:v>
                      </c:pt>
                      <c:pt idx="361">
                        <c:v>0.13460090637207031</c:v>
                      </c:pt>
                      <c:pt idx="362">
                        <c:v>0.13554217338562013</c:v>
                      </c:pt>
                      <c:pt idx="363">
                        <c:v>0.13554217338562013</c:v>
                      </c:pt>
                      <c:pt idx="364">
                        <c:v>0.13648344039916996</c:v>
                      </c:pt>
                      <c:pt idx="365">
                        <c:v>0.13648344039916996</c:v>
                      </c:pt>
                      <c:pt idx="366">
                        <c:v>0.13742469787597655</c:v>
                      </c:pt>
                      <c:pt idx="367">
                        <c:v>0.13742469787597655</c:v>
                      </c:pt>
                      <c:pt idx="368">
                        <c:v>0.13742469787597655</c:v>
                      </c:pt>
                      <c:pt idx="369">
                        <c:v>0.13836596488952638</c:v>
                      </c:pt>
                      <c:pt idx="370">
                        <c:v>0.13836596488952638</c:v>
                      </c:pt>
                      <c:pt idx="371">
                        <c:v>0.1393072319030762</c:v>
                      </c:pt>
                      <c:pt idx="372">
                        <c:v>0.1393072319030762</c:v>
                      </c:pt>
                      <c:pt idx="373">
                        <c:v>0.14024849891662597</c:v>
                      </c:pt>
                      <c:pt idx="374">
                        <c:v>0.14024849891662597</c:v>
                      </c:pt>
                      <c:pt idx="375">
                        <c:v>0.14118976593017579</c:v>
                      </c:pt>
                      <c:pt idx="376">
                        <c:v>0.14118976593017579</c:v>
                      </c:pt>
                      <c:pt idx="377">
                        <c:v>0.14118976593017579</c:v>
                      </c:pt>
                      <c:pt idx="378">
                        <c:v>0.14213102340698244</c:v>
                      </c:pt>
                      <c:pt idx="379">
                        <c:v>0.14213102340698244</c:v>
                      </c:pt>
                      <c:pt idx="380">
                        <c:v>0.14307229042053227</c:v>
                      </c:pt>
                      <c:pt idx="381">
                        <c:v>0.14307229042053227</c:v>
                      </c:pt>
                      <c:pt idx="382">
                        <c:v>0.14307229042053227</c:v>
                      </c:pt>
                      <c:pt idx="383">
                        <c:v>0.14401355743408203</c:v>
                      </c:pt>
                      <c:pt idx="384">
                        <c:v>0.14401355743408203</c:v>
                      </c:pt>
                      <c:pt idx="385">
                        <c:v>0.14495482444763183</c:v>
                      </c:pt>
                      <c:pt idx="386">
                        <c:v>0.14495482444763183</c:v>
                      </c:pt>
                      <c:pt idx="387">
                        <c:v>0.14589609146118165</c:v>
                      </c:pt>
                      <c:pt idx="388">
                        <c:v>0.14589609146118165</c:v>
                      </c:pt>
                      <c:pt idx="389">
                        <c:v>0.14683734893798828</c:v>
                      </c:pt>
                      <c:pt idx="390">
                        <c:v>0.14683734893798828</c:v>
                      </c:pt>
                      <c:pt idx="391">
                        <c:v>0.14683734893798828</c:v>
                      </c:pt>
                      <c:pt idx="392">
                        <c:v>0.1477786159515381</c:v>
                      </c:pt>
                      <c:pt idx="393">
                        <c:v>0.1477786159515381</c:v>
                      </c:pt>
                      <c:pt idx="394">
                        <c:v>0.1487198829650879</c:v>
                      </c:pt>
                      <c:pt idx="395">
                        <c:v>0.1487198829650879</c:v>
                      </c:pt>
                      <c:pt idx="396">
                        <c:v>0.14966114997863772</c:v>
                      </c:pt>
                      <c:pt idx="397">
                        <c:v>0.14966114997863772</c:v>
                      </c:pt>
                      <c:pt idx="398">
                        <c:v>0.15060241699218754</c:v>
                      </c:pt>
                      <c:pt idx="399">
                        <c:v>0.15060241699218754</c:v>
                      </c:pt>
                      <c:pt idx="400">
                        <c:v>0.15060241699218754</c:v>
                      </c:pt>
                      <c:pt idx="401">
                        <c:v>0.15154367446899414</c:v>
                      </c:pt>
                      <c:pt idx="402">
                        <c:v>0.15154367446899414</c:v>
                      </c:pt>
                      <c:pt idx="403">
                        <c:v>0.15248494148254396</c:v>
                      </c:pt>
                      <c:pt idx="404">
                        <c:v>0.15248494148254396</c:v>
                      </c:pt>
                      <c:pt idx="405">
                        <c:v>0.15342620849609379</c:v>
                      </c:pt>
                      <c:pt idx="406">
                        <c:v>0.15342620849609379</c:v>
                      </c:pt>
                      <c:pt idx="407">
                        <c:v>0.15342620849609379</c:v>
                      </c:pt>
                      <c:pt idx="408">
                        <c:v>0.15436747550964355</c:v>
                      </c:pt>
                      <c:pt idx="409">
                        <c:v>0.1553087329864502</c:v>
                      </c:pt>
                      <c:pt idx="410">
                        <c:v>0.1553087329864502</c:v>
                      </c:pt>
                      <c:pt idx="411">
                        <c:v>0.1553087329864502</c:v>
                      </c:pt>
                      <c:pt idx="412">
                        <c:v>0.15625000000000003</c:v>
                      </c:pt>
                      <c:pt idx="413">
                        <c:v>0.15625000000000003</c:v>
                      </c:pt>
                      <c:pt idx="414">
                        <c:v>0.1571912670135498</c:v>
                      </c:pt>
                      <c:pt idx="415">
                        <c:v>0.1571912670135498</c:v>
                      </c:pt>
                      <c:pt idx="416">
                        <c:v>0.1571912670135498</c:v>
                      </c:pt>
                      <c:pt idx="417">
                        <c:v>0.15813253402709962</c:v>
                      </c:pt>
                      <c:pt idx="418">
                        <c:v>0.15813253402709962</c:v>
                      </c:pt>
                      <c:pt idx="419">
                        <c:v>0.15907380104064942</c:v>
                      </c:pt>
                      <c:pt idx="420">
                        <c:v>0.15907380104064942</c:v>
                      </c:pt>
                      <c:pt idx="421">
                        <c:v>0.15907380104064942</c:v>
                      </c:pt>
                      <c:pt idx="422">
                        <c:v>0.16001506805419924</c:v>
                      </c:pt>
                      <c:pt idx="423">
                        <c:v>0.16095632553100586</c:v>
                      </c:pt>
                      <c:pt idx="424">
                        <c:v>0.16095632553100586</c:v>
                      </c:pt>
                      <c:pt idx="425">
                        <c:v>0.16189760208129883</c:v>
                      </c:pt>
                      <c:pt idx="426">
                        <c:v>0.16189760208129883</c:v>
                      </c:pt>
                      <c:pt idx="427">
                        <c:v>0.16189760208129883</c:v>
                      </c:pt>
                      <c:pt idx="428">
                        <c:v>0.16283885955810548</c:v>
                      </c:pt>
                      <c:pt idx="429">
                        <c:v>0.16283885955810548</c:v>
                      </c:pt>
                      <c:pt idx="430">
                        <c:v>0.1637801170349121</c:v>
                      </c:pt>
                      <c:pt idx="431">
                        <c:v>0.1637801170349121</c:v>
                      </c:pt>
                      <c:pt idx="432">
                        <c:v>0.16472139358520507</c:v>
                      </c:pt>
                      <c:pt idx="433">
                        <c:v>0.16472139358520507</c:v>
                      </c:pt>
                      <c:pt idx="434">
                        <c:v>0.16472139358520507</c:v>
                      </c:pt>
                      <c:pt idx="435">
                        <c:v>0.16566265106201172</c:v>
                      </c:pt>
                      <c:pt idx="436">
                        <c:v>0.16566265106201172</c:v>
                      </c:pt>
                      <c:pt idx="437">
                        <c:v>0.16660392761230469</c:v>
                      </c:pt>
                      <c:pt idx="438">
                        <c:v>0.16660392761230469</c:v>
                      </c:pt>
                      <c:pt idx="439">
                        <c:v>0.16754518508911137</c:v>
                      </c:pt>
                      <c:pt idx="440">
                        <c:v>0.16754518508911137</c:v>
                      </c:pt>
                      <c:pt idx="441">
                        <c:v>0.16848644256591797</c:v>
                      </c:pt>
                      <c:pt idx="442">
                        <c:v>0.16848644256591797</c:v>
                      </c:pt>
                      <c:pt idx="443">
                        <c:v>0.16942771911621093</c:v>
                      </c:pt>
                      <c:pt idx="444">
                        <c:v>0.16942771911621093</c:v>
                      </c:pt>
                      <c:pt idx="445">
                        <c:v>0.17036897659301761</c:v>
                      </c:pt>
                      <c:pt idx="446">
                        <c:v>0.17036897659301761</c:v>
                      </c:pt>
                      <c:pt idx="447">
                        <c:v>0.17131025314331058</c:v>
                      </c:pt>
                      <c:pt idx="448">
                        <c:v>0.17131025314331058</c:v>
                      </c:pt>
                      <c:pt idx="449">
                        <c:v>0.1722515106201172</c:v>
                      </c:pt>
                      <c:pt idx="450">
                        <c:v>0.1722515106201172</c:v>
                      </c:pt>
                      <c:pt idx="451">
                        <c:v>0.1722515106201172</c:v>
                      </c:pt>
                      <c:pt idx="452">
                        <c:v>0.17319276809692385</c:v>
                      </c:pt>
                      <c:pt idx="453">
                        <c:v>0.17319276809692385</c:v>
                      </c:pt>
                      <c:pt idx="454">
                        <c:v>0.17413404464721682</c:v>
                      </c:pt>
                      <c:pt idx="455">
                        <c:v>0.17413404464721682</c:v>
                      </c:pt>
                      <c:pt idx="456">
                        <c:v>0.17413404464721682</c:v>
                      </c:pt>
                      <c:pt idx="457">
                        <c:v>0.17507530212402345</c:v>
                      </c:pt>
                      <c:pt idx="458">
                        <c:v>0.17507530212402345</c:v>
                      </c:pt>
                      <c:pt idx="459">
                        <c:v>0.17601657867431642</c:v>
                      </c:pt>
                      <c:pt idx="460">
                        <c:v>0.17601657867431642</c:v>
                      </c:pt>
                      <c:pt idx="461">
                        <c:v>0.17695783615112307</c:v>
                      </c:pt>
                      <c:pt idx="462">
                        <c:v>0.17695783615112307</c:v>
                      </c:pt>
                      <c:pt idx="463">
                        <c:v>0.17789909362792969</c:v>
                      </c:pt>
                      <c:pt idx="464">
                        <c:v>0.17789909362792969</c:v>
                      </c:pt>
                      <c:pt idx="465">
                        <c:v>0.17884037017822266</c:v>
                      </c:pt>
                      <c:pt idx="466">
                        <c:v>0.17884037017822266</c:v>
                      </c:pt>
                      <c:pt idx="467">
                        <c:v>0.17884037017822266</c:v>
                      </c:pt>
                      <c:pt idx="468">
                        <c:v>0.17978162765502931</c:v>
                      </c:pt>
                      <c:pt idx="469">
                        <c:v>0.18072288513183593</c:v>
                      </c:pt>
                      <c:pt idx="470">
                        <c:v>0.18072288513183593</c:v>
                      </c:pt>
                      <c:pt idx="471">
                        <c:v>0.18072288513183593</c:v>
                      </c:pt>
                      <c:pt idx="472">
                        <c:v>0.18072288513183593</c:v>
                      </c:pt>
                      <c:pt idx="473">
                        <c:v>0.1816641616821289</c:v>
                      </c:pt>
                      <c:pt idx="474">
                        <c:v>0.18260541915893555</c:v>
                      </c:pt>
                      <c:pt idx="475">
                        <c:v>0.18260541915893555</c:v>
                      </c:pt>
                      <c:pt idx="476">
                        <c:v>0.18354669570922852</c:v>
                      </c:pt>
                      <c:pt idx="477">
                        <c:v>0.18354669570922852</c:v>
                      </c:pt>
                      <c:pt idx="478">
                        <c:v>0.1844879531860352</c:v>
                      </c:pt>
                      <c:pt idx="479">
                        <c:v>0.1844879531860352</c:v>
                      </c:pt>
                      <c:pt idx="480">
                        <c:v>0.1844879531860352</c:v>
                      </c:pt>
                      <c:pt idx="481">
                        <c:v>0.18542921066284179</c:v>
                      </c:pt>
                      <c:pt idx="482">
                        <c:v>0.18542921066284179</c:v>
                      </c:pt>
                      <c:pt idx="483">
                        <c:v>0.18637048721313476</c:v>
                      </c:pt>
                      <c:pt idx="484">
                        <c:v>0.18637048721313476</c:v>
                      </c:pt>
                      <c:pt idx="485">
                        <c:v>0.18731174468994144</c:v>
                      </c:pt>
                      <c:pt idx="486">
                        <c:v>0.18731174468994144</c:v>
                      </c:pt>
                      <c:pt idx="487">
                        <c:v>0.18825302124023438</c:v>
                      </c:pt>
                      <c:pt idx="488">
                        <c:v>0.18825302124023438</c:v>
                      </c:pt>
                      <c:pt idx="489">
                        <c:v>0.18919427871704106</c:v>
                      </c:pt>
                      <c:pt idx="490">
                        <c:v>0.18919427871704106</c:v>
                      </c:pt>
                      <c:pt idx="491">
                        <c:v>0.19013553619384765</c:v>
                      </c:pt>
                      <c:pt idx="492">
                        <c:v>0.19013553619384765</c:v>
                      </c:pt>
                      <c:pt idx="493">
                        <c:v>0.19107681274414062</c:v>
                      </c:pt>
                      <c:pt idx="494">
                        <c:v>0.19107681274414062</c:v>
                      </c:pt>
                      <c:pt idx="495">
                        <c:v>0.1920180702209473</c:v>
                      </c:pt>
                      <c:pt idx="496">
                        <c:v>0.1920180702209473</c:v>
                      </c:pt>
                      <c:pt idx="497">
                        <c:v>0.1920180702209473</c:v>
                      </c:pt>
                      <c:pt idx="498">
                        <c:v>0.19295934677124027</c:v>
                      </c:pt>
                      <c:pt idx="499">
                        <c:v>0.19295934677124027</c:v>
                      </c:pt>
                      <c:pt idx="500">
                        <c:v>0.19390060424804689</c:v>
                      </c:pt>
                      <c:pt idx="501">
                        <c:v>0.19390060424804689</c:v>
                      </c:pt>
                      <c:pt idx="502">
                        <c:v>0.19484186172485354</c:v>
                      </c:pt>
                      <c:pt idx="503">
                        <c:v>0.19484186172485354</c:v>
                      </c:pt>
                      <c:pt idx="504">
                        <c:v>0.19484186172485354</c:v>
                      </c:pt>
                      <c:pt idx="505">
                        <c:v>0.19578313827514651</c:v>
                      </c:pt>
                      <c:pt idx="506">
                        <c:v>0.19672439575195313</c:v>
                      </c:pt>
                      <c:pt idx="507">
                        <c:v>0.19672439575195313</c:v>
                      </c:pt>
                      <c:pt idx="508">
                        <c:v>0.19672439575195313</c:v>
                      </c:pt>
                      <c:pt idx="509">
                        <c:v>0.1976656723022461</c:v>
                      </c:pt>
                      <c:pt idx="510">
                        <c:v>0.1976656723022461</c:v>
                      </c:pt>
                      <c:pt idx="511">
                        <c:v>0.19860692977905275</c:v>
                      </c:pt>
                      <c:pt idx="512">
                        <c:v>0.19954818725585938</c:v>
                      </c:pt>
                      <c:pt idx="513">
                        <c:v>0.19954818725585938</c:v>
                      </c:pt>
                      <c:pt idx="514">
                        <c:v>0.19954818725585938</c:v>
                      </c:pt>
                      <c:pt idx="515">
                        <c:v>0.20048946380615235</c:v>
                      </c:pt>
                      <c:pt idx="516">
                        <c:v>0.20048946380615235</c:v>
                      </c:pt>
                      <c:pt idx="517">
                        <c:v>0.201430721282959</c:v>
                      </c:pt>
                      <c:pt idx="518">
                        <c:v>0.201430721282959</c:v>
                      </c:pt>
                      <c:pt idx="519">
                        <c:v>0.20237199783325197</c:v>
                      </c:pt>
                      <c:pt idx="520">
                        <c:v>0.20237199783325197</c:v>
                      </c:pt>
                      <c:pt idx="521">
                        <c:v>0.20331325531005859</c:v>
                      </c:pt>
                      <c:pt idx="522">
                        <c:v>0.20331325531005859</c:v>
                      </c:pt>
                      <c:pt idx="523">
                        <c:v>0.20425451278686524</c:v>
                      </c:pt>
                      <c:pt idx="524">
                        <c:v>0.20425451278686524</c:v>
                      </c:pt>
                      <c:pt idx="525">
                        <c:v>0.20519578933715821</c:v>
                      </c:pt>
                      <c:pt idx="526">
                        <c:v>0.20519578933715821</c:v>
                      </c:pt>
                      <c:pt idx="527">
                        <c:v>0.20519578933715821</c:v>
                      </c:pt>
                      <c:pt idx="528">
                        <c:v>0.20613704681396489</c:v>
                      </c:pt>
                      <c:pt idx="529">
                        <c:v>0.20613704681396489</c:v>
                      </c:pt>
                      <c:pt idx="530">
                        <c:v>0.20707832336425785</c:v>
                      </c:pt>
                      <c:pt idx="531">
                        <c:v>0.20707832336425785</c:v>
                      </c:pt>
                      <c:pt idx="532">
                        <c:v>0.20801958084106445</c:v>
                      </c:pt>
                      <c:pt idx="533">
                        <c:v>0.20801958084106445</c:v>
                      </c:pt>
                      <c:pt idx="534">
                        <c:v>0.20896083831787113</c:v>
                      </c:pt>
                      <c:pt idx="535">
                        <c:v>0.20896083831787113</c:v>
                      </c:pt>
                      <c:pt idx="536">
                        <c:v>0.2099021148681641</c:v>
                      </c:pt>
                      <c:pt idx="537">
                        <c:v>0.2099021148681641</c:v>
                      </c:pt>
                      <c:pt idx="538">
                        <c:v>0.2099021148681641</c:v>
                      </c:pt>
                      <c:pt idx="539">
                        <c:v>0.21084337234497072</c:v>
                      </c:pt>
                      <c:pt idx="540">
                        <c:v>0.21178464889526369</c:v>
                      </c:pt>
                      <c:pt idx="541">
                        <c:v>0.21178464889526369</c:v>
                      </c:pt>
                      <c:pt idx="542">
                        <c:v>0.21272590637207034</c:v>
                      </c:pt>
                      <c:pt idx="543">
                        <c:v>0.21272590637207034</c:v>
                      </c:pt>
                      <c:pt idx="544">
                        <c:v>0.21366716384887696</c:v>
                      </c:pt>
                      <c:pt idx="545">
                        <c:v>0.21366716384887696</c:v>
                      </c:pt>
                      <c:pt idx="546">
                        <c:v>0.21366716384887696</c:v>
                      </c:pt>
                      <c:pt idx="547">
                        <c:v>0.21460844039916993</c:v>
                      </c:pt>
                      <c:pt idx="548">
                        <c:v>0.21460844039916993</c:v>
                      </c:pt>
                      <c:pt idx="549">
                        <c:v>0.21554969787597658</c:v>
                      </c:pt>
                      <c:pt idx="550">
                        <c:v>0.21649097442626955</c:v>
                      </c:pt>
                      <c:pt idx="551">
                        <c:v>0.21649097442626955</c:v>
                      </c:pt>
                      <c:pt idx="552">
                        <c:v>0.21649097442626955</c:v>
                      </c:pt>
                      <c:pt idx="553">
                        <c:v>0.21837348937988282</c:v>
                      </c:pt>
                      <c:pt idx="554">
                        <c:v>0.21837348937988282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'LIGHTWEIGHT 8'!$I$6:$I$560</c15:sqref>
                        </c15:formulaRef>
                      </c:ext>
                    </c:extLst>
                    <c:numCache>
                      <c:formatCode>0.00</c:formatCode>
                      <c:ptCount val="555"/>
                      <c:pt idx="0">
                        <c:v>3467.6605951230076</c:v>
                      </c:pt>
                      <c:pt idx="1">
                        <c:v>4728.6279570929428</c:v>
                      </c:pt>
                      <c:pt idx="2">
                        <c:v>5989.5953190628779</c:v>
                      </c:pt>
                      <c:pt idx="3">
                        <c:v>7250.5626810328131</c:v>
                      </c:pt>
                      <c:pt idx="4">
                        <c:v>8511.5300430027492</c:v>
                      </c:pt>
                      <c:pt idx="5">
                        <c:v>9772.4974049726843</c:v>
                      </c:pt>
                      <c:pt idx="6">
                        <c:v>11191.08621174739</c:v>
                      </c:pt>
                      <c:pt idx="7">
                        <c:v>12294.432128912555</c:v>
                      </c:pt>
                      <c:pt idx="8">
                        <c:v>13713.02163509863</c:v>
                      </c:pt>
                      <c:pt idx="9">
                        <c:v>14973.988997068565</c:v>
                      </c:pt>
                      <c:pt idx="10">
                        <c:v>16234.956359038501</c:v>
                      </c:pt>
                      <c:pt idx="11">
                        <c:v>17495.923721008436</c:v>
                      </c:pt>
                      <c:pt idx="12">
                        <c:v>18756.891082978371</c:v>
                      </c:pt>
                      <c:pt idx="13">
                        <c:v>20017.858444948306</c:v>
                      </c:pt>
                      <c:pt idx="14">
                        <c:v>21436.446552311641</c:v>
                      </c:pt>
                      <c:pt idx="15">
                        <c:v>22697.413914281577</c:v>
                      </c:pt>
                      <c:pt idx="16">
                        <c:v>23643.139785464715</c:v>
                      </c:pt>
                      <c:pt idx="17">
                        <c:v>25219.350037044191</c:v>
                      </c:pt>
                      <c:pt idx="18">
                        <c:v>26480.316000191382</c:v>
                      </c:pt>
                      <c:pt idx="19">
                        <c:v>27741.284760984061</c:v>
                      </c:pt>
                      <c:pt idx="20">
                        <c:v>29002.250724131252</c:v>
                      </c:pt>
                      <c:pt idx="21">
                        <c:v>30263.219484923931</c:v>
                      </c:pt>
                      <c:pt idx="22">
                        <c:v>31524.185448071123</c:v>
                      </c:pt>
                      <c:pt idx="23">
                        <c:v>32785.154208863802</c:v>
                      </c:pt>
                      <c:pt idx="24">
                        <c:v>34046.120172010997</c:v>
                      </c:pt>
                      <c:pt idx="25">
                        <c:v>35307.088932803672</c:v>
                      </c:pt>
                      <c:pt idx="26">
                        <c:v>36568.054895950867</c:v>
                      </c:pt>
                      <c:pt idx="27">
                        <c:v>37829.023656743542</c:v>
                      </c:pt>
                      <c:pt idx="28">
                        <c:v>39405.233908323018</c:v>
                      </c:pt>
                      <c:pt idx="29">
                        <c:v>40193.336236467272</c:v>
                      </c:pt>
                      <c:pt idx="30">
                        <c:v>41769.546488046748</c:v>
                      </c:pt>
                      <c:pt idx="31">
                        <c:v>43345.756739626224</c:v>
                      </c:pt>
                      <c:pt idx="32">
                        <c:v>44133.861865415958</c:v>
                      </c:pt>
                      <c:pt idx="33">
                        <c:v>45710.069319349954</c:v>
                      </c:pt>
                      <c:pt idx="34">
                        <c:v>46655.796589355828</c:v>
                      </c:pt>
                      <c:pt idx="35">
                        <c:v>48547.245534076617</c:v>
                      </c:pt>
                      <c:pt idx="36">
                        <c:v>49492.972804082499</c:v>
                      </c:pt>
                      <c:pt idx="37">
                        <c:v>51384.421748803288</c:v>
                      </c:pt>
                      <c:pt idx="38">
                        <c:v>52487.768365379823</c:v>
                      </c:pt>
                      <c:pt idx="39">
                        <c:v>53591.114981956358</c:v>
                      </c:pt>
                      <c:pt idx="40">
                        <c:v>54694.4615985329</c:v>
                      </c:pt>
                      <c:pt idx="41">
                        <c:v>56901.15483168597</c:v>
                      </c:pt>
                      <c:pt idx="42">
                        <c:v>58162.126390124133</c:v>
                      </c:pt>
                      <c:pt idx="43">
                        <c:v>58792.609371697727</c:v>
                      </c:pt>
                      <c:pt idx="44">
                        <c:v>60053.575334844922</c:v>
                      </c:pt>
                      <c:pt idx="45">
                        <c:v>61314.541297992117</c:v>
                      </c:pt>
                      <c:pt idx="46">
                        <c:v>62733.132203000932</c:v>
                      </c:pt>
                      <c:pt idx="47">
                        <c:v>63836.478819577467</c:v>
                      </c:pt>
                      <c:pt idx="48">
                        <c:v>65255.064129295322</c:v>
                      </c:pt>
                      <c:pt idx="49">
                        <c:v>66358.41074587185</c:v>
                      </c:pt>
                      <c:pt idx="50">
                        <c:v>67777.001650880673</c:v>
                      </c:pt>
                      <c:pt idx="51">
                        <c:v>68880.348267457215</c:v>
                      </c:pt>
                      <c:pt idx="52">
                        <c:v>70298.933577175063</c:v>
                      </c:pt>
                      <c:pt idx="53">
                        <c:v>71402.280193751591</c:v>
                      </c:pt>
                      <c:pt idx="54">
                        <c:v>72820.871098760414</c:v>
                      </c:pt>
                      <c:pt idx="55">
                        <c:v>73924.217715336956</c:v>
                      </c:pt>
                      <c:pt idx="56">
                        <c:v>75185.183678484143</c:v>
                      </c:pt>
                      <c:pt idx="57">
                        <c:v>76446.149641631331</c:v>
                      </c:pt>
                      <c:pt idx="58">
                        <c:v>78022.359893210814</c:v>
                      </c:pt>
                      <c:pt idx="59">
                        <c:v>78968.087163216696</c:v>
                      </c:pt>
                      <c:pt idx="60">
                        <c:v>80229.053126363884</c:v>
                      </c:pt>
                      <c:pt idx="61">
                        <c:v>81490.019089511072</c:v>
                      </c:pt>
                      <c:pt idx="62">
                        <c:v>82750.990647949235</c:v>
                      </c:pt>
                      <c:pt idx="63">
                        <c:v>84011.956611096437</c:v>
                      </c:pt>
                      <c:pt idx="64">
                        <c:v>85272.922574243625</c:v>
                      </c:pt>
                      <c:pt idx="65">
                        <c:v>86533.888537390812</c:v>
                      </c:pt>
                      <c:pt idx="66">
                        <c:v>87794.860095828975</c:v>
                      </c:pt>
                      <c:pt idx="67">
                        <c:v>89055.826058976178</c:v>
                      </c:pt>
                      <c:pt idx="68">
                        <c:v>90316.792022123365</c:v>
                      </c:pt>
                      <c:pt idx="69">
                        <c:v>91577.763580561528</c:v>
                      </c:pt>
                      <c:pt idx="70">
                        <c:v>92838.729543708716</c:v>
                      </c:pt>
                      <c:pt idx="71">
                        <c:v>94099.701102146879</c:v>
                      </c:pt>
                      <c:pt idx="72">
                        <c:v>95360.667065294081</c:v>
                      </c:pt>
                      <c:pt idx="73">
                        <c:v>96621.633028441269</c:v>
                      </c:pt>
                      <c:pt idx="74">
                        <c:v>97882.598991588457</c:v>
                      </c:pt>
                      <c:pt idx="75">
                        <c:v>99143.564954735659</c:v>
                      </c:pt>
                      <c:pt idx="76">
                        <c:v>100404.53091788285</c:v>
                      </c:pt>
                      <c:pt idx="77">
                        <c:v>101665.49688103005</c:v>
                      </c:pt>
                      <c:pt idx="78">
                        <c:v>102926.46284417724</c:v>
                      </c:pt>
                      <c:pt idx="79">
                        <c:v>104187.43999790636</c:v>
                      </c:pt>
                      <c:pt idx="80">
                        <c:v>105448.40596105356</c:v>
                      </c:pt>
                      <c:pt idx="81">
                        <c:v>106709.37192420075</c:v>
                      </c:pt>
                      <c:pt idx="82">
                        <c:v>107970.33788734794</c:v>
                      </c:pt>
                      <c:pt idx="83">
                        <c:v>109231.30385049514</c:v>
                      </c:pt>
                      <c:pt idx="84">
                        <c:v>110492.26981364233</c:v>
                      </c:pt>
                      <c:pt idx="85">
                        <c:v>111753.23577678953</c:v>
                      </c:pt>
                      <c:pt idx="86">
                        <c:v>113329.45162365997</c:v>
                      </c:pt>
                      <c:pt idx="87">
                        <c:v>114275.17889366584</c:v>
                      </c:pt>
                      <c:pt idx="88">
                        <c:v>115536.14485681304</c:v>
                      </c:pt>
                      <c:pt idx="89">
                        <c:v>117112.34951310155</c:v>
                      </c:pt>
                      <c:pt idx="90">
                        <c:v>118058.07678310743</c:v>
                      </c:pt>
                      <c:pt idx="91">
                        <c:v>119476.66209282528</c:v>
                      </c:pt>
                      <c:pt idx="92">
                        <c:v>120895.25859312507</c:v>
                      </c:pt>
                      <c:pt idx="93">
                        <c:v>121840.97467254901</c:v>
                      </c:pt>
                      <c:pt idx="94">
                        <c:v>123259.57117284879</c:v>
                      </c:pt>
                      <c:pt idx="95">
                        <c:v>124678.15648256664</c:v>
                      </c:pt>
                      <c:pt idx="96">
                        <c:v>125623.88375257252</c:v>
                      </c:pt>
                      <c:pt idx="97">
                        <c:v>127042.46906229037</c:v>
                      </c:pt>
                      <c:pt idx="98">
                        <c:v>128461.05437200822</c:v>
                      </c:pt>
                      <c:pt idx="99">
                        <c:v>129406.7816420141</c:v>
                      </c:pt>
                      <c:pt idx="100">
                        <c:v>130825.37814231389</c:v>
                      </c:pt>
                      <c:pt idx="101">
                        <c:v>132243.96345203175</c:v>
                      </c:pt>
                      <c:pt idx="102">
                        <c:v>133189.69072203763</c:v>
                      </c:pt>
                      <c:pt idx="103">
                        <c:v>134608.27603175546</c:v>
                      </c:pt>
                      <c:pt idx="104">
                        <c:v>136026.86134147333</c:v>
                      </c:pt>
                      <c:pt idx="105">
                        <c:v>136972.58861147921</c:v>
                      </c:pt>
                      <c:pt idx="106">
                        <c:v>138391.17392119704</c:v>
                      </c:pt>
                      <c:pt idx="107">
                        <c:v>139809.77042149683</c:v>
                      </c:pt>
                      <c:pt idx="108">
                        <c:v>140755.48650092079</c:v>
                      </c:pt>
                      <c:pt idx="109">
                        <c:v>142174.08300122057</c:v>
                      </c:pt>
                      <c:pt idx="110">
                        <c:v>143592.6683109384</c:v>
                      </c:pt>
                      <c:pt idx="111">
                        <c:v>145011.25362065627</c:v>
                      </c:pt>
                      <c:pt idx="112">
                        <c:v>145956.98089066215</c:v>
                      </c:pt>
                      <c:pt idx="113">
                        <c:v>147375.56620037998</c:v>
                      </c:pt>
                      <c:pt idx="114">
                        <c:v>148794.16270067979</c:v>
                      </c:pt>
                      <c:pt idx="115">
                        <c:v>149739.88997068565</c:v>
                      </c:pt>
                      <c:pt idx="116">
                        <c:v>151158.47528040351</c:v>
                      </c:pt>
                      <c:pt idx="117">
                        <c:v>152577.06059012137</c:v>
                      </c:pt>
                      <c:pt idx="118">
                        <c:v>153522.78786012725</c:v>
                      </c:pt>
                      <c:pt idx="119">
                        <c:v>154941.37316984509</c:v>
                      </c:pt>
                      <c:pt idx="120">
                        <c:v>156359.95847956295</c:v>
                      </c:pt>
                      <c:pt idx="121">
                        <c:v>157305.68574956883</c:v>
                      </c:pt>
                      <c:pt idx="122">
                        <c:v>158724.28224986861</c:v>
                      </c:pt>
                      <c:pt idx="123">
                        <c:v>160142.86755958645</c:v>
                      </c:pt>
                      <c:pt idx="124">
                        <c:v>161088.59482959233</c:v>
                      </c:pt>
                      <c:pt idx="125">
                        <c:v>162507.18013931019</c:v>
                      </c:pt>
                      <c:pt idx="126">
                        <c:v>163925.76544902803</c:v>
                      </c:pt>
                      <c:pt idx="127">
                        <c:v>164871.49271903391</c:v>
                      </c:pt>
                      <c:pt idx="128">
                        <c:v>166290.07802875177</c:v>
                      </c:pt>
                      <c:pt idx="129">
                        <c:v>167708.67452905155</c:v>
                      </c:pt>
                      <c:pt idx="130">
                        <c:v>168812.0211456281</c:v>
                      </c:pt>
                      <c:pt idx="131">
                        <c:v>170072.98710877527</c:v>
                      </c:pt>
                      <c:pt idx="132">
                        <c:v>171333.95307192247</c:v>
                      </c:pt>
                      <c:pt idx="133">
                        <c:v>172594.91903506967</c:v>
                      </c:pt>
                      <c:pt idx="134">
                        <c:v>173855.88499821685</c:v>
                      </c:pt>
                      <c:pt idx="135">
                        <c:v>175116.85096136405</c:v>
                      </c:pt>
                      <c:pt idx="136">
                        <c:v>176377.81692451125</c:v>
                      </c:pt>
                      <c:pt idx="137">
                        <c:v>177638.79407824037</c:v>
                      </c:pt>
                      <c:pt idx="138">
                        <c:v>178899.76004138758</c:v>
                      </c:pt>
                      <c:pt idx="139">
                        <c:v>180160.72600453475</c:v>
                      </c:pt>
                      <c:pt idx="140">
                        <c:v>181421.69196768195</c:v>
                      </c:pt>
                      <c:pt idx="141">
                        <c:v>182682.65793082915</c:v>
                      </c:pt>
                      <c:pt idx="142">
                        <c:v>183943.62389397633</c:v>
                      </c:pt>
                      <c:pt idx="143">
                        <c:v>185204.58985712353</c:v>
                      </c:pt>
                      <c:pt idx="144">
                        <c:v>186465.56701085265</c:v>
                      </c:pt>
                      <c:pt idx="145">
                        <c:v>187726.53297399986</c:v>
                      </c:pt>
                      <c:pt idx="146">
                        <c:v>188987.48774656511</c:v>
                      </c:pt>
                      <c:pt idx="147">
                        <c:v>190248.46490029423</c:v>
                      </c:pt>
                      <c:pt idx="148">
                        <c:v>191509.44205402338</c:v>
                      </c:pt>
                      <c:pt idx="149">
                        <c:v>192770.39682658864</c:v>
                      </c:pt>
                      <c:pt idx="150">
                        <c:v>194031.37398031776</c:v>
                      </c:pt>
                      <c:pt idx="151">
                        <c:v>195292.32875288301</c:v>
                      </c:pt>
                      <c:pt idx="152">
                        <c:v>196553.30590661214</c:v>
                      </c:pt>
                      <c:pt idx="153">
                        <c:v>197814.26067917742</c:v>
                      </c:pt>
                      <c:pt idx="154">
                        <c:v>199075.23783290654</c:v>
                      </c:pt>
                      <c:pt idx="155">
                        <c:v>200336.19260547179</c:v>
                      </c:pt>
                      <c:pt idx="156">
                        <c:v>201597.16975920091</c:v>
                      </c:pt>
                      <c:pt idx="157">
                        <c:v>202858.14691293004</c:v>
                      </c:pt>
                      <c:pt idx="158">
                        <c:v>204119.10168549532</c:v>
                      </c:pt>
                      <c:pt idx="159">
                        <c:v>205380.07883922444</c:v>
                      </c:pt>
                      <c:pt idx="160">
                        <c:v>206641.03361178969</c:v>
                      </c:pt>
                      <c:pt idx="161">
                        <c:v>207902.01076551882</c:v>
                      </c:pt>
                      <c:pt idx="162">
                        <c:v>209162.96553808407</c:v>
                      </c:pt>
                      <c:pt idx="163">
                        <c:v>210423.94269181319</c:v>
                      </c:pt>
                      <c:pt idx="164">
                        <c:v>211684.91984554235</c:v>
                      </c:pt>
                      <c:pt idx="165">
                        <c:v>212945.8746181076</c:v>
                      </c:pt>
                      <c:pt idx="166">
                        <c:v>214206.85177183672</c:v>
                      </c:pt>
                      <c:pt idx="167">
                        <c:v>215467.80654440197</c:v>
                      </c:pt>
                      <c:pt idx="168">
                        <c:v>216728.7836981311</c:v>
                      </c:pt>
                      <c:pt idx="169">
                        <c:v>217989.73847069638</c:v>
                      </c:pt>
                      <c:pt idx="170">
                        <c:v>219250.7156244255</c:v>
                      </c:pt>
                      <c:pt idx="171">
                        <c:v>220511.69277815463</c:v>
                      </c:pt>
                      <c:pt idx="172">
                        <c:v>221772.64755071988</c:v>
                      </c:pt>
                      <c:pt idx="173">
                        <c:v>223033.624704449</c:v>
                      </c:pt>
                      <c:pt idx="174">
                        <c:v>224294.57947701428</c:v>
                      </c:pt>
                      <c:pt idx="175">
                        <c:v>225555.55663074341</c:v>
                      </c:pt>
                      <c:pt idx="176">
                        <c:v>226816.51140330866</c:v>
                      </c:pt>
                      <c:pt idx="177">
                        <c:v>228077.48855703778</c:v>
                      </c:pt>
                      <c:pt idx="178">
                        <c:v>229338.4657107669</c:v>
                      </c:pt>
                      <c:pt idx="179">
                        <c:v>230599.42048333219</c:v>
                      </c:pt>
                      <c:pt idx="180">
                        <c:v>231860.39763706131</c:v>
                      </c:pt>
                      <c:pt idx="181">
                        <c:v>233121.35240962656</c:v>
                      </c:pt>
                      <c:pt idx="182">
                        <c:v>234382.32956335568</c:v>
                      </c:pt>
                      <c:pt idx="183">
                        <c:v>235643.28433592094</c:v>
                      </c:pt>
                      <c:pt idx="184">
                        <c:v>236904.26148965009</c:v>
                      </c:pt>
                      <c:pt idx="185">
                        <c:v>238165.21626221534</c:v>
                      </c:pt>
                      <c:pt idx="186">
                        <c:v>239426.19341594446</c:v>
                      </c:pt>
                      <c:pt idx="187">
                        <c:v>240687.17056967359</c:v>
                      </c:pt>
                      <c:pt idx="188">
                        <c:v>241948.12534223884</c:v>
                      </c:pt>
                      <c:pt idx="189">
                        <c:v>243209.10249596796</c:v>
                      </c:pt>
                      <c:pt idx="190">
                        <c:v>244470.05726853324</c:v>
                      </c:pt>
                      <c:pt idx="191">
                        <c:v>245731.03442226237</c:v>
                      </c:pt>
                      <c:pt idx="192">
                        <c:v>246991.98919482762</c:v>
                      </c:pt>
                      <c:pt idx="193">
                        <c:v>248252.96634855674</c:v>
                      </c:pt>
                      <c:pt idx="194">
                        <c:v>249513.94350228587</c:v>
                      </c:pt>
                      <c:pt idx="195">
                        <c:v>250774.89827485115</c:v>
                      </c:pt>
                      <c:pt idx="196">
                        <c:v>252035.87542858027</c:v>
                      </c:pt>
                      <c:pt idx="197">
                        <c:v>253296.83020114552</c:v>
                      </c:pt>
                      <c:pt idx="198">
                        <c:v>254557.80735487465</c:v>
                      </c:pt>
                      <c:pt idx="199">
                        <c:v>255818.7621274399</c:v>
                      </c:pt>
                      <c:pt idx="200">
                        <c:v>257079.73928116905</c:v>
                      </c:pt>
                      <c:pt idx="201">
                        <c:v>258340.71643489818</c:v>
                      </c:pt>
                      <c:pt idx="202">
                        <c:v>259601.67120746343</c:v>
                      </c:pt>
                      <c:pt idx="203">
                        <c:v>260862.64836119255</c:v>
                      </c:pt>
                      <c:pt idx="204">
                        <c:v>262123.6031337578</c:v>
                      </c:pt>
                      <c:pt idx="205">
                        <c:v>263384.58028748696</c:v>
                      </c:pt>
                      <c:pt idx="206">
                        <c:v>264645.53506005218</c:v>
                      </c:pt>
                      <c:pt idx="207">
                        <c:v>265906.5122137813</c:v>
                      </c:pt>
                      <c:pt idx="208">
                        <c:v>267167.48936751048</c:v>
                      </c:pt>
                      <c:pt idx="209">
                        <c:v>268428.44414007571</c:v>
                      </c:pt>
                      <c:pt idx="210">
                        <c:v>269689.42129380483</c:v>
                      </c:pt>
                      <c:pt idx="211">
                        <c:v>270950.37606637011</c:v>
                      </c:pt>
                      <c:pt idx="212">
                        <c:v>272211.35322009923</c:v>
                      </c:pt>
                      <c:pt idx="213">
                        <c:v>273472.30799266452</c:v>
                      </c:pt>
                      <c:pt idx="214">
                        <c:v>274733.28514639364</c:v>
                      </c:pt>
                      <c:pt idx="215">
                        <c:v>275994.23991895886</c:v>
                      </c:pt>
                      <c:pt idx="216">
                        <c:v>277255.21707268798</c:v>
                      </c:pt>
                      <c:pt idx="217">
                        <c:v>278516.19422641711</c:v>
                      </c:pt>
                      <c:pt idx="218">
                        <c:v>279777.14899898239</c:v>
                      </c:pt>
                      <c:pt idx="219">
                        <c:v>281038.12615271151</c:v>
                      </c:pt>
                      <c:pt idx="220">
                        <c:v>282299.08092527679</c:v>
                      </c:pt>
                      <c:pt idx="221">
                        <c:v>283560.05807900592</c:v>
                      </c:pt>
                      <c:pt idx="222">
                        <c:v>284821.01285157114</c:v>
                      </c:pt>
                      <c:pt idx="223">
                        <c:v>286081.99000530026</c:v>
                      </c:pt>
                      <c:pt idx="224">
                        <c:v>287342.96715902945</c:v>
                      </c:pt>
                      <c:pt idx="225">
                        <c:v>288603.92193159467</c:v>
                      </c:pt>
                      <c:pt idx="226">
                        <c:v>289864.89908532379</c:v>
                      </c:pt>
                      <c:pt idx="227">
                        <c:v>291125.85385788907</c:v>
                      </c:pt>
                      <c:pt idx="228">
                        <c:v>292386.8310116182</c:v>
                      </c:pt>
                      <c:pt idx="229">
                        <c:v>293647.78578418348</c:v>
                      </c:pt>
                      <c:pt idx="230">
                        <c:v>294908.7629379126</c:v>
                      </c:pt>
                      <c:pt idx="231">
                        <c:v>296169.74009164172</c:v>
                      </c:pt>
                      <c:pt idx="232">
                        <c:v>297430.69486420695</c:v>
                      </c:pt>
                      <c:pt idx="233">
                        <c:v>298691.67201793607</c:v>
                      </c:pt>
                      <c:pt idx="234">
                        <c:v>299952.62679050135</c:v>
                      </c:pt>
                      <c:pt idx="235">
                        <c:v>301213.60394423048</c:v>
                      </c:pt>
                      <c:pt idx="236">
                        <c:v>302474.55871679576</c:v>
                      </c:pt>
                      <c:pt idx="237">
                        <c:v>303735.53587052488</c:v>
                      </c:pt>
                      <c:pt idx="238">
                        <c:v>304996.4906430901</c:v>
                      </c:pt>
                      <c:pt idx="239">
                        <c:v>306257.46779681928</c:v>
                      </c:pt>
                      <c:pt idx="240">
                        <c:v>307518.44495054841</c:v>
                      </c:pt>
                      <c:pt idx="241">
                        <c:v>308779.39972311363</c:v>
                      </c:pt>
                      <c:pt idx="242">
                        <c:v>310040.37687684275</c:v>
                      </c:pt>
                      <c:pt idx="243">
                        <c:v>311301.33164940804</c:v>
                      </c:pt>
                      <c:pt idx="244">
                        <c:v>312562.30880313716</c:v>
                      </c:pt>
                      <c:pt idx="245">
                        <c:v>313823.26357570244</c:v>
                      </c:pt>
                      <c:pt idx="246">
                        <c:v>315084.24072943156</c:v>
                      </c:pt>
                      <c:pt idx="247">
                        <c:v>316345.21788316069</c:v>
                      </c:pt>
                      <c:pt idx="248">
                        <c:v>317606.17265572591</c:v>
                      </c:pt>
                      <c:pt idx="249">
                        <c:v>318867.14980945503</c:v>
                      </c:pt>
                      <c:pt idx="250">
                        <c:v>320128.10458202031</c:v>
                      </c:pt>
                      <c:pt idx="251">
                        <c:v>321389.08173574944</c:v>
                      </c:pt>
                      <c:pt idx="252">
                        <c:v>322650.03650831472</c:v>
                      </c:pt>
                      <c:pt idx="253">
                        <c:v>323911.01366204384</c:v>
                      </c:pt>
                      <c:pt idx="254">
                        <c:v>325171.99081577297</c:v>
                      </c:pt>
                      <c:pt idx="255">
                        <c:v>326432.94558833825</c:v>
                      </c:pt>
                      <c:pt idx="256">
                        <c:v>327851.53089805605</c:v>
                      </c:pt>
                      <c:pt idx="257">
                        <c:v>328954.87751463259</c:v>
                      </c:pt>
                      <c:pt idx="258">
                        <c:v>330215.85466836172</c:v>
                      </c:pt>
                      <c:pt idx="259">
                        <c:v>331319.20128493826</c:v>
                      </c:pt>
                      <c:pt idx="260">
                        <c:v>332580.15605750354</c:v>
                      </c:pt>
                      <c:pt idx="261">
                        <c:v>333841.13321123266</c:v>
                      </c:pt>
                      <c:pt idx="262">
                        <c:v>335102.11036496179</c:v>
                      </c:pt>
                      <c:pt idx="263">
                        <c:v>336520.69567467965</c:v>
                      </c:pt>
                      <c:pt idx="264">
                        <c:v>337781.65044724487</c:v>
                      </c:pt>
                      <c:pt idx="265">
                        <c:v>338884.99706382141</c:v>
                      </c:pt>
                      <c:pt idx="266">
                        <c:v>340303.58237353928</c:v>
                      </c:pt>
                      <c:pt idx="267">
                        <c:v>341564.5595272684</c:v>
                      </c:pt>
                      <c:pt idx="268">
                        <c:v>342667.90614384494</c:v>
                      </c:pt>
                      <c:pt idx="269">
                        <c:v>343928.86091641022</c:v>
                      </c:pt>
                      <c:pt idx="270">
                        <c:v>345189.83807013935</c:v>
                      </c:pt>
                      <c:pt idx="271">
                        <c:v>346450.81522386847</c:v>
                      </c:pt>
                      <c:pt idx="272">
                        <c:v>347711.76999643369</c:v>
                      </c:pt>
                      <c:pt idx="273">
                        <c:v>348972.74715016288</c:v>
                      </c:pt>
                      <c:pt idx="274">
                        <c:v>350233.7019227281</c:v>
                      </c:pt>
                      <c:pt idx="275">
                        <c:v>351494.67907645722</c:v>
                      </c:pt>
                      <c:pt idx="276">
                        <c:v>352755.6338490225</c:v>
                      </c:pt>
                      <c:pt idx="277">
                        <c:v>354016.61100275163</c:v>
                      </c:pt>
                      <c:pt idx="278">
                        <c:v>355277.58815648075</c:v>
                      </c:pt>
                      <c:pt idx="279">
                        <c:v>356538.54292904603</c:v>
                      </c:pt>
                      <c:pt idx="280">
                        <c:v>357799.52008277515</c:v>
                      </c:pt>
                      <c:pt idx="281">
                        <c:v>359060.47485534038</c:v>
                      </c:pt>
                      <c:pt idx="282">
                        <c:v>360321.4520090695</c:v>
                      </c:pt>
                      <c:pt idx="283">
                        <c:v>361582.40678163478</c:v>
                      </c:pt>
                      <c:pt idx="284">
                        <c:v>362843.38393536391</c:v>
                      </c:pt>
                      <c:pt idx="285">
                        <c:v>364104.36108909303</c:v>
                      </c:pt>
                      <c:pt idx="286">
                        <c:v>365365.31586165831</c:v>
                      </c:pt>
                      <c:pt idx="287">
                        <c:v>366626.29301538743</c:v>
                      </c:pt>
                      <c:pt idx="288">
                        <c:v>367887.24778795266</c:v>
                      </c:pt>
                      <c:pt idx="289">
                        <c:v>369148.22494168184</c:v>
                      </c:pt>
                      <c:pt idx="290">
                        <c:v>370409.17971424706</c:v>
                      </c:pt>
                      <c:pt idx="291">
                        <c:v>371670.15686797618</c:v>
                      </c:pt>
                      <c:pt idx="292">
                        <c:v>372931.13402170531</c:v>
                      </c:pt>
                      <c:pt idx="293">
                        <c:v>374192.08879427059</c:v>
                      </c:pt>
                      <c:pt idx="294">
                        <c:v>375453.06594799971</c:v>
                      </c:pt>
                      <c:pt idx="295">
                        <c:v>376714.02072056499</c:v>
                      </c:pt>
                      <c:pt idx="296">
                        <c:v>377974.97549313022</c:v>
                      </c:pt>
                      <c:pt idx="297">
                        <c:v>379235.97502802324</c:v>
                      </c:pt>
                      <c:pt idx="298">
                        <c:v>380496.92980058846</c:v>
                      </c:pt>
                      <c:pt idx="299">
                        <c:v>381757.88457315374</c:v>
                      </c:pt>
                      <c:pt idx="300">
                        <c:v>383018.88410804677</c:v>
                      </c:pt>
                      <c:pt idx="301">
                        <c:v>384279.83888061199</c:v>
                      </c:pt>
                      <c:pt idx="302">
                        <c:v>385540.79365317727</c:v>
                      </c:pt>
                      <c:pt idx="303">
                        <c:v>386801.74842574249</c:v>
                      </c:pt>
                      <c:pt idx="304">
                        <c:v>388062.74796063552</c:v>
                      </c:pt>
                      <c:pt idx="305">
                        <c:v>389323.7027332008</c:v>
                      </c:pt>
                      <c:pt idx="306">
                        <c:v>390584.65750576602</c:v>
                      </c:pt>
                      <c:pt idx="307">
                        <c:v>391845.65704065905</c:v>
                      </c:pt>
                      <c:pt idx="308">
                        <c:v>393106.61181322427</c:v>
                      </c:pt>
                      <c:pt idx="309">
                        <c:v>394367.56658578955</c:v>
                      </c:pt>
                      <c:pt idx="310">
                        <c:v>395628.52135835483</c:v>
                      </c:pt>
                      <c:pt idx="311">
                        <c:v>396889.5208932478</c:v>
                      </c:pt>
                      <c:pt idx="312">
                        <c:v>398150.47566581308</c:v>
                      </c:pt>
                      <c:pt idx="313">
                        <c:v>399411.4304383783</c:v>
                      </c:pt>
                      <c:pt idx="314">
                        <c:v>400672.38521094358</c:v>
                      </c:pt>
                      <c:pt idx="315">
                        <c:v>401933.38474583661</c:v>
                      </c:pt>
                      <c:pt idx="316">
                        <c:v>403194.33951840183</c:v>
                      </c:pt>
                      <c:pt idx="317">
                        <c:v>404455.29429096711</c:v>
                      </c:pt>
                      <c:pt idx="318">
                        <c:v>405716.29382586008</c:v>
                      </c:pt>
                      <c:pt idx="319">
                        <c:v>406977.24859842536</c:v>
                      </c:pt>
                      <c:pt idx="320">
                        <c:v>408238.20337099064</c:v>
                      </c:pt>
                      <c:pt idx="321">
                        <c:v>409499.15814355586</c:v>
                      </c:pt>
                      <c:pt idx="322">
                        <c:v>411075.37399042631</c:v>
                      </c:pt>
                      <c:pt idx="323">
                        <c:v>412336.37352531933</c:v>
                      </c:pt>
                      <c:pt idx="324">
                        <c:v>413282.06722357939</c:v>
                      </c:pt>
                      <c:pt idx="325">
                        <c:v>414543.06675847241</c:v>
                      </c:pt>
                      <c:pt idx="326">
                        <c:v>415804.02153103764</c:v>
                      </c:pt>
                      <c:pt idx="327">
                        <c:v>417064.97630360292</c:v>
                      </c:pt>
                      <c:pt idx="328">
                        <c:v>418325.93107616814</c:v>
                      </c:pt>
                      <c:pt idx="329">
                        <c:v>419586.93061106117</c:v>
                      </c:pt>
                      <c:pt idx="330">
                        <c:v>420847.88538362639</c:v>
                      </c:pt>
                      <c:pt idx="331">
                        <c:v>422108.84015619167</c:v>
                      </c:pt>
                      <c:pt idx="332">
                        <c:v>423369.83969108469</c:v>
                      </c:pt>
                      <c:pt idx="333">
                        <c:v>424630.79446364992</c:v>
                      </c:pt>
                      <c:pt idx="334">
                        <c:v>425891.7492362152</c:v>
                      </c:pt>
                      <c:pt idx="335">
                        <c:v>427152.70400878042</c:v>
                      </c:pt>
                      <c:pt idx="336">
                        <c:v>428413.70354367344</c:v>
                      </c:pt>
                      <c:pt idx="337">
                        <c:v>429674.65831623873</c:v>
                      </c:pt>
                      <c:pt idx="338">
                        <c:v>430935.61308880395</c:v>
                      </c:pt>
                      <c:pt idx="339">
                        <c:v>432196.61262369697</c:v>
                      </c:pt>
                      <c:pt idx="340">
                        <c:v>433457.56739626219</c:v>
                      </c:pt>
                      <c:pt idx="341">
                        <c:v>434718.52216882748</c:v>
                      </c:pt>
                      <c:pt idx="342">
                        <c:v>435979.47694139276</c:v>
                      </c:pt>
                      <c:pt idx="343">
                        <c:v>437240.47647628572</c:v>
                      </c:pt>
                      <c:pt idx="344">
                        <c:v>438501.431248851</c:v>
                      </c:pt>
                      <c:pt idx="345">
                        <c:v>439762.38602141623</c:v>
                      </c:pt>
                      <c:pt idx="346">
                        <c:v>441023.38555630925</c:v>
                      </c:pt>
                      <c:pt idx="347">
                        <c:v>442284.34032887453</c:v>
                      </c:pt>
                      <c:pt idx="348">
                        <c:v>443545.29510143975</c:v>
                      </c:pt>
                      <c:pt idx="349">
                        <c:v>444963.90279232152</c:v>
                      </c:pt>
                      <c:pt idx="350">
                        <c:v>446382.46572087548</c:v>
                      </c:pt>
                      <c:pt idx="351">
                        <c:v>447328.20418146328</c:v>
                      </c:pt>
                      <c:pt idx="352">
                        <c:v>448746.81187234499</c:v>
                      </c:pt>
                      <c:pt idx="353">
                        <c:v>450165.37480089901</c:v>
                      </c:pt>
                      <c:pt idx="354">
                        <c:v>451111.11326148681</c:v>
                      </c:pt>
                      <c:pt idx="355">
                        <c:v>452529.67619004077</c:v>
                      </c:pt>
                      <c:pt idx="356">
                        <c:v>453948.28388092248</c:v>
                      </c:pt>
                      <c:pt idx="357">
                        <c:v>454894.02234151034</c:v>
                      </c:pt>
                      <c:pt idx="358">
                        <c:v>456312.5852700643</c:v>
                      </c:pt>
                      <c:pt idx="359">
                        <c:v>457731.19296094601</c:v>
                      </c:pt>
                      <c:pt idx="360">
                        <c:v>458676.93142153381</c:v>
                      </c:pt>
                      <c:pt idx="361">
                        <c:v>460095.49435008783</c:v>
                      </c:pt>
                      <c:pt idx="362">
                        <c:v>461514.10204096953</c:v>
                      </c:pt>
                      <c:pt idx="363">
                        <c:v>462459.79573922959</c:v>
                      </c:pt>
                      <c:pt idx="364">
                        <c:v>463878.4034301113</c:v>
                      </c:pt>
                      <c:pt idx="365">
                        <c:v>465297.01112099306</c:v>
                      </c:pt>
                      <c:pt idx="366">
                        <c:v>466242.70481925312</c:v>
                      </c:pt>
                      <c:pt idx="367">
                        <c:v>467661.31251013483</c:v>
                      </c:pt>
                      <c:pt idx="368">
                        <c:v>469079.87543868885</c:v>
                      </c:pt>
                      <c:pt idx="369">
                        <c:v>470025.61389927665</c:v>
                      </c:pt>
                      <c:pt idx="370">
                        <c:v>471444.22159015835</c:v>
                      </c:pt>
                      <c:pt idx="371">
                        <c:v>472862.78451871232</c:v>
                      </c:pt>
                      <c:pt idx="372">
                        <c:v>473808.52297930018</c:v>
                      </c:pt>
                      <c:pt idx="373">
                        <c:v>475227.08590785414</c:v>
                      </c:pt>
                      <c:pt idx="374">
                        <c:v>476645.69359873584</c:v>
                      </c:pt>
                      <c:pt idx="375">
                        <c:v>477591.43205932365</c:v>
                      </c:pt>
                      <c:pt idx="376">
                        <c:v>479009.99498787767</c:v>
                      </c:pt>
                      <c:pt idx="377">
                        <c:v>480428.60267875937</c:v>
                      </c:pt>
                      <c:pt idx="378">
                        <c:v>481374.34113934718</c:v>
                      </c:pt>
                      <c:pt idx="379">
                        <c:v>482792.90406790114</c:v>
                      </c:pt>
                      <c:pt idx="380">
                        <c:v>484211.5117587829</c:v>
                      </c:pt>
                      <c:pt idx="381">
                        <c:v>485157.20545704296</c:v>
                      </c:pt>
                      <c:pt idx="382">
                        <c:v>486575.81314792467</c:v>
                      </c:pt>
                      <c:pt idx="383">
                        <c:v>487994.42083880637</c:v>
                      </c:pt>
                      <c:pt idx="384">
                        <c:v>488940.11453706649</c:v>
                      </c:pt>
                      <c:pt idx="385">
                        <c:v>490358.72222794819</c:v>
                      </c:pt>
                      <c:pt idx="386">
                        <c:v>491934.93807481864</c:v>
                      </c:pt>
                      <c:pt idx="387">
                        <c:v>493195.89284738392</c:v>
                      </c:pt>
                      <c:pt idx="388">
                        <c:v>494456.84761994914</c:v>
                      </c:pt>
                      <c:pt idx="389">
                        <c:v>495717.84715484217</c:v>
                      </c:pt>
                      <c:pt idx="390">
                        <c:v>496978.80192740739</c:v>
                      </c:pt>
                      <c:pt idx="391">
                        <c:v>498239.75669997267</c:v>
                      </c:pt>
                      <c:pt idx="392">
                        <c:v>499500.71147253795</c:v>
                      </c:pt>
                      <c:pt idx="393">
                        <c:v>500761.71100743092</c:v>
                      </c:pt>
                      <c:pt idx="394">
                        <c:v>502022.6657799962</c:v>
                      </c:pt>
                      <c:pt idx="395">
                        <c:v>503283.62055256142</c:v>
                      </c:pt>
                      <c:pt idx="396">
                        <c:v>504544.62008745444</c:v>
                      </c:pt>
                      <c:pt idx="397">
                        <c:v>505805.57486001967</c:v>
                      </c:pt>
                      <c:pt idx="398">
                        <c:v>507066.52963258495</c:v>
                      </c:pt>
                      <c:pt idx="399">
                        <c:v>508327.48440515023</c:v>
                      </c:pt>
                      <c:pt idx="400">
                        <c:v>509588.4839400432</c:v>
                      </c:pt>
                      <c:pt idx="401">
                        <c:v>510849.43871260848</c:v>
                      </c:pt>
                      <c:pt idx="402">
                        <c:v>512110.3934851737</c:v>
                      </c:pt>
                      <c:pt idx="403">
                        <c:v>513371.39302006672</c:v>
                      </c:pt>
                      <c:pt idx="404">
                        <c:v>514632.347792632</c:v>
                      </c:pt>
                      <c:pt idx="405">
                        <c:v>515893.30256519723</c:v>
                      </c:pt>
                      <c:pt idx="406">
                        <c:v>517154.25733776251</c:v>
                      </c:pt>
                      <c:pt idx="407">
                        <c:v>518415.25687265547</c:v>
                      </c:pt>
                      <c:pt idx="408">
                        <c:v>519676.21164522076</c:v>
                      </c:pt>
                      <c:pt idx="409">
                        <c:v>520937.16641778604</c:v>
                      </c:pt>
                      <c:pt idx="410">
                        <c:v>522355.77410866774</c:v>
                      </c:pt>
                      <c:pt idx="411">
                        <c:v>523143.85965093906</c:v>
                      </c:pt>
                      <c:pt idx="412">
                        <c:v>524877.6836537983</c:v>
                      </c:pt>
                      <c:pt idx="413">
                        <c:v>525823.42211438611</c:v>
                      </c:pt>
                      <c:pt idx="414">
                        <c:v>527084.37688695127</c:v>
                      </c:pt>
                      <c:pt idx="415">
                        <c:v>528345.37642184435</c:v>
                      </c:pt>
                      <c:pt idx="416">
                        <c:v>529606.33119440963</c:v>
                      </c:pt>
                      <c:pt idx="417">
                        <c:v>530867.2859669748</c:v>
                      </c:pt>
                      <c:pt idx="418">
                        <c:v>532128.28550186788</c:v>
                      </c:pt>
                      <c:pt idx="419">
                        <c:v>533389.24027443305</c:v>
                      </c:pt>
                      <c:pt idx="420">
                        <c:v>534650.19504699833</c:v>
                      </c:pt>
                      <c:pt idx="421">
                        <c:v>535911.14981956361</c:v>
                      </c:pt>
                      <c:pt idx="422">
                        <c:v>537172.14935445657</c:v>
                      </c:pt>
                      <c:pt idx="423">
                        <c:v>538433.10412702186</c:v>
                      </c:pt>
                      <c:pt idx="424">
                        <c:v>539694.05889958714</c:v>
                      </c:pt>
                      <c:pt idx="425">
                        <c:v>540955.01367215242</c:v>
                      </c:pt>
                      <c:pt idx="426">
                        <c:v>542216.01320704538</c:v>
                      </c:pt>
                      <c:pt idx="427">
                        <c:v>543476.96797961066</c:v>
                      </c:pt>
                      <c:pt idx="428">
                        <c:v>544737.92275217595</c:v>
                      </c:pt>
                      <c:pt idx="429">
                        <c:v>545998.92228706891</c:v>
                      </c:pt>
                      <c:pt idx="430">
                        <c:v>547259.87705963419</c:v>
                      </c:pt>
                      <c:pt idx="431">
                        <c:v>548520.83183219947</c:v>
                      </c:pt>
                      <c:pt idx="432">
                        <c:v>549781.78660476464</c:v>
                      </c:pt>
                      <c:pt idx="433">
                        <c:v>551042.78613965772</c:v>
                      </c:pt>
                      <c:pt idx="434">
                        <c:v>552303.74091222289</c:v>
                      </c:pt>
                      <c:pt idx="435">
                        <c:v>553564.69568478817</c:v>
                      </c:pt>
                      <c:pt idx="436">
                        <c:v>554825.69521968125</c:v>
                      </c:pt>
                      <c:pt idx="437">
                        <c:v>556244.25814823515</c:v>
                      </c:pt>
                      <c:pt idx="438">
                        <c:v>557189.99660882296</c:v>
                      </c:pt>
                      <c:pt idx="439">
                        <c:v>558608.55953737698</c:v>
                      </c:pt>
                      <c:pt idx="440">
                        <c:v>560027.16722825868</c:v>
                      </c:pt>
                      <c:pt idx="441">
                        <c:v>560972.90568884648</c:v>
                      </c:pt>
                      <c:pt idx="442">
                        <c:v>562391.4686174005</c:v>
                      </c:pt>
                      <c:pt idx="443">
                        <c:v>563810.07630828221</c:v>
                      </c:pt>
                      <c:pt idx="444">
                        <c:v>564755.81476887001</c:v>
                      </c:pt>
                      <c:pt idx="445">
                        <c:v>566016.76954143529</c:v>
                      </c:pt>
                      <c:pt idx="446">
                        <c:v>567277.72431400057</c:v>
                      </c:pt>
                      <c:pt idx="447">
                        <c:v>568538.67908656574</c:v>
                      </c:pt>
                      <c:pt idx="448">
                        <c:v>569799.67862145882</c:v>
                      </c:pt>
                      <c:pt idx="449">
                        <c:v>571060.6333940241</c:v>
                      </c:pt>
                      <c:pt idx="450">
                        <c:v>572321.58816658927</c:v>
                      </c:pt>
                      <c:pt idx="451">
                        <c:v>573582.58770148235</c:v>
                      </c:pt>
                      <c:pt idx="452">
                        <c:v>574843.54247404751</c:v>
                      </c:pt>
                      <c:pt idx="453">
                        <c:v>576104.49724661279</c:v>
                      </c:pt>
                      <c:pt idx="454">
                        <c:v>577365.45201917808</c:v>
                      </c:pt>
                      <c:pt idx="455">
                        <c:v>578626.45155407104</c:v>
                      </c:pt>
                      <c:pt idx="456">
                        <c:v>579887.40632663632</c:v>
                      </c:pt>
                      <c:pt idx="457">
                        <c:v>581148.3610992016</c:v>
                      </c:pt>
                      <c:pt idx="458">
                        <c:v>582409.36063409457</c:v>
                      </c:pt>
                      <c:pt idx="459">
                        <c:v>583670.31540665985</c:v>
                      </c:pt>
                      <c:pt idx="460">
                        <c:v>584931.27017922513</c:v>
                      </c:pt>
                      <c:pt idx="461">
                        <c:v>586192.22495179041</c:v>
                      </c:pt>
                      <c:pt idx="462">
                        <c:v>587453.22448668338</c:v>
                      </c:pt>
                      <c:pt idx="463">
                        <c:v>588714.17925924866</c:v>
                      </c:pt>
                      <c:pt idx="464">
                        <c:v>589975.13403181382</c:v>
                      </c:pt>
                      <c:pt idx="465">
                        <c:v>591236.13356670691</c:v>
                      </c:pt>
                      <c:pt idx="466">
                        <c:v>592497.08833927219</c:v>
                      </c:pt>
                      <c:pt idx="467">
                        <c:v>593758.04311183735</c:v>
                      </c:pt>
                      <c:pt idx="468">
                        <c:v>595018.99788440263</c:v>
                      </c:pt>
                      <c:pt idx="469">
                        <c:v>596279.9974192956</c:v>
                      </c:pt>
                      <c:pt idx="470">
                        <c:v>597540.95219186088</c:v>
                      </c:pt>
                      <c:pt idx="471">
                        <c:v>598801.90696442616</c:v>
                      </c:pt>
                      <c:pt idx="472">
                        <c:v>600062.90649931913</c:v>
                      </c:pt>
                      <c:pt idx="473">
                        <c:v>601323.86127188441</c:v>
                      </c:pt>
                      <c:pt idx="474">
                        <c:v>602584.81604444969</c:v>
                      </c:pt>
                      <c:pt idx="475">
                        <c:v>603845.77081701497</c:v>
                      </c:pt>
                      <c:pt idx="476">
                        <c:v>605106.77035190794</c:v>
                      </c:pt>
                      <c:pt idx="477">
                        <c:v>606367.72512447322</c:v>
                      </c:pt>
                      <c:pt idx="478">
                        <c:v>607628.6798970385</c:v>
                      </c:pt>
                      <c:pt idx="479">
                        <c:v>608889.67943193146</c:v>
                      </c:pt>
                      <c:pt idx="480">
                        <c:v>610150.63420449675</c:v>
                      </c:pt>
                      <c:pt idx="481">
                        <c:v>611411.58897706203</c:v>
                      </c:pt>
                      <c:pt idx="482">
                        <c:v>612672.54374962719</c:v>
                      </c:pt>
                      <c:pt idx="483">
                        <c:v>613933.54328452027</c:v>
                      </c:pt>
                      <c:pt idx="484">
                        <c:v>615194.49805708544</c:v>
                      </c:pt>
                      <c:pt idx="485">
                        <c:v>616455.45282965072</c:v>
                      </c:pt>
                      <c:pt idx="486">
                        <c:v>617716.407602216</c:v>
                      </c:pt>
                      <c:pt idx="487">
                        <c:v>618977.40713710897</c:v>
                      </c:pt>
                      <c:pt idx="488">
                        <c:v>620238.36190967425</c:v>
                      </c:pt>
                      <c:pt idx="489">
                        <c:v>621499.31668223953</c:v>
                      </c:pt>
                      <c:pt idx="490">
                        <c:v>622760.31621713249</c:v>
                      </c:pt>
                      <c:pt idx="491">
                        <c:v>624021.27098969778</c:v>
                      </c:pt>
                      <c:pt idx="492">
                        <c:v>625282.22576226306</c:v>
                      </c:pt>
                      <c:pt idx="493">
                        <c:v>626543.18053482834</c:v>
                      </c:pt>
                      <c:pt idx="494">
                        <c:v>627804.1800697213</c:v>
                      </c:pt>
                      <c:pt idx="495">
                        <c:v>629065.13484228658</c:v>
                      </c:pt>
                      <c:pt idx="496">
                        <c:v>630326.08961485187</c:v>
                      </c:pt>
                      <c:pt idx="497">
                        <c:v>631587.08914974483</c:v>
                      </c:pt>
                      <c:pt idx="498">
                        <c:v>632848.04392231011</c:v>
                      </c:pt>
                      <c:pt idx="499">
                        <c:v>634108.99869487528</c:v>
                      </c:pt>
                      <c:pt idx="500">
                        <c:v>635369.95346744056</c:v>
                      </c:pt>
                      <c:pt idx="501">
                        <c:v>636630.95300233364</c:v>
                      </c:pt>
                      <c:pt idx="502">
                        <c:v>637891.90777489881</c:v>
                      </c:pt>
                      <c:pt idx="503">
                        <c:v>639152.86254746409</c:v>
                      </c:pt>
                      <c:pt idx="504">
                        <c:v>640413.86208235705</c:v>
                      </c:pt>
                      <c:pt idx="505">
                        <c:v>641674.81685492233</c:v>
                      </c:pt>
                      <c:pt idx="506">
                        <c:v>642935.77162748761</c:v>
                      </c:pt>
                      <c:pt idx="507">
                        <c:v>644196.7264000529</c:v>
                      </c:pt>
                      <c:pt idx="508">
                        <c:v>645457.72593494586</c:v>
                      </c:pt>
                      <c:pt idx="509">
                        <c:v>646718.68070751114</c:v>
                      </c:pt>
                      <c:pt idx="510">
                        <c:v>647979.63548007642</c:v>
                      </c:pt>
                      <c:pt idx="511">
                        <c:v>649240.63501496939</c:v>
                      </c:pt>
                      <c:pt idx="512">
                        <c:v>650501.58978753467</c:v>
                      </c:pt>
                      <c:pt idx="513">
                        <c:v>651762.54456009995</c:v>
                      </c:pt>
                      <c:pt idx="514">
                        <c:v>653023.49933266512</c:v>
                      </c:pt>
                      <c:pt idx="515">
                        <c:v>654284.4988675582</c:v>
                      </c:pt>
                      <c:pt idx="516">
                        <c:v>655545.45364012336</c:v>
                      </c:pt>
                      <c:pt idx="517">
                        <c:v>656806.40841268864</c:v>
                      </c:pt>
                      <c:pt idx="518">
                        <c:v>658067.40794758173</c:v>
                      </c:pt>
                      <c:pt idx="519">
                        <c:v>659328.36272014689</c:v>
                      </c:pt>
                      <c:pt idx="520">
                        <c:v>660589.31749271217</c:v>
                      </c:pt>
                      <c:pt idx="521">
                        <c:v>661850.27226527745</c:v>
                      </c:pt>
                      <c:pt idx="522">
                        <c:v>663111.27180017042</c:v>
                      </c:pt>
                      <c:pt idx="523">
                        <c:v>664372.2265727357</c:v>
                      </c:pt>
                      <c:pt idx="524">
                        <c:v>665633.18134530098</c:v>
                      </c:pt>
                      <c:pt idx="525">
                        <c:v>666894.18088019395</c:v>
                      </c:pt>
                      <c:pt idx="526">
                        <c:v>668155.13565275923</c:v>
                      </c:pt>
                      <c:pt idx="527">
                        <c:v>669416.09042532451</c:v>
                      </c:pt>
                      <c:pt idx="528">
                        <c:v>670677.04519788979</c:v>
                      </c:pt>
                      <c:pt idx="529">
                        <c:v>671938.04473278276</c:v>
                      </c:pt>
                      <c:pt idx="530">
                        <c:v>673198.99950534804</c:v>
                      </c:pt>
                      <c:pt idx="531">
                        <c:v>674459.9542779132</c:v>
                      </c:pt>
                      <c:pt idx="532">
                        <c:v>675720.95381280628</c:v>
                      </c:pt>
                      <c:pt idx="533">
                        <c:v>676981.90858537157</c:v>
                      </c:pt>
                      <c:pt idx="534">
                        <c:v>678242.86335793673</c:v>
                      </c:pt>
                      <c:pt idx="535">
                        <c:v>679503.81813050201</c:v>
                      </c:pt>
                      <c:pt idx="536">
                        <c:v>680764.81766539498</c:v>
                      </c:pt>
                      <c:pt idx="537">
                        <c:v>682025.77243796026</c:v>
                      </c:pt>
                      <c:pt idx="538">
                        <c:v>683286.72721052554</c:v>
                      </c:pt>
                      <c:pt idx="539">
                        <c:v>684547.68198309082</c:v>
                      </c:pt>
                      <c:pt idx="540">
                        <c:v>685808.68151798379</c:v>
                      </c:pt>
                      <c:pt idx="541">
                        <c:v>687069.63629054907</c:v>
                      </c:pt>
                      <c:pt idx="542">
                        <c:v>688330.59106311435</c:v>
                      </c:pt>
                      <c:pt idx="543">
                        <c:v>689591.59059800731</c:v>
                      </c:pt>
                      <c:pt idx="544">
                        <c:v>690852.5453705726</c:v>
                      </c:pt>
                      <c:pt idx="545">
                        <c:v>692113.50014313788</c:v>
                      </c:pt>
                      <c:pt idx="546">
                        <c:v>693374.45491570304</c:v>
                      </c:pt>
                      <c:pt idx="547">
                        <c:v>694635.45445059612</c:v>
                      </c:pt>
                      <c:pt idx="548">
                        <c:v>695896.4092231614</c:v>
                      </c:pt>
                      <c:pt idx="549">
                        <c:v>697157.36399572657</c:v>
                      </c:pt>
                      <c:pt idx="550">
                        <c:v>698418.36353061965</c:v>
                      </c:pt>
                      <c:pt idx="551">
                        <c:v>699679.31830318482</c:v>
                      </c:pt>
                      <c:pt idx="552">
                        <c:v>700940.2730757501</c:v>
                      </c:pt>
                      <c:pt idx="553">
                        <c:v>702201.22784831538</c:v>
                      </c:pt>
                      <c:pt idx="554">
                        <c:v>703462.22738320834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EA69-4D2B-9A23-E0432722BB6F}"/>
                  </c:ext>
                </c:extLst>
              </c15:ser>
            </c15:filteredScatterSeries>
            <c15:filteredScatterSeries>
              <c15:ser>
                <c:idx val="8"/>
                <c:order val="8"/>
                <c:tx>
                  <c:v>LIGHTWEIGHT 9</c:v>
                </c:tx>
                <c:spPr>
                  <a:ln w="19050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'LIGHTWEIGHT 9'!$J$6:$J$561</c15:sqref>
                        </c15:formulaRef>
                      </c:ext>
                    </c:extLst>
                    <c:numCache>
                      <c:formatCode>0.0000</c:formatCode>
                      <c:ptCount val="556"/>
                      <c:pt idx="0">
                        <c:v>9.4126507639884964E-4</c:v>
                      </c:pt>
                      <c:pt idx="1">
                        <c:v>2.8237950801849364E-3</c:v>
                      </c:pt>
                      <c:pt idx="2">
                        <c:v>2.8237950801849364E-3</c:v>
                      </c:pt>
                      <c:pt idx="3">
                        <c:v>3.7650603055953986E-3</c:v>
                      </c:pt>
                      <c:pt idx="4">
                        <c:v>3.7650603055953986E-3</c:v>
                      </c:pt>
                      <c:pt idx="5">
                        <c:v>3.7650603055953986E-3</c:v>
                      </c:pt>
                      <c:pt idx="6">
                        <c:v>3.7650603055953986E-3</c:v>
                      </c:pt>
                      <c:pt idx="7">
                        <c:v>3.7650603055953986E-3</c:v>
                      </c:pt>
                      <c:pt idx="8">
                        <c:v>3.7650603055953986E-3</c:v>
                      </c:pt>
                      <c:pt idx="9">
                        <c:v>4.7063255310058607E-3</c:v>
                      </c:pt>
                      <c:pt idx="10">
                        <c:v>4.7063255310058607E-3</c:v>
                      </c:pt>
                      <c:pt idx="11">
                        <c:v>5.6475901603698728E-3</c:v>
                      </c:pt>
                      <c:pt idx="12">
                        <c:v>4.7063255310058607E-3</c:v>
                      </c:pt>
                      <c:pt idx="13">
                        <c:v>4.7063255310058607E-3</c:v>
                      </c:pt>
                      <c:pt idx="14">
                        <c:v>5.6475901603698728E-3</c:v>
                      </c:pt>
                      <c:pt idx="15">
                        <c:v>5.6475901603698728E-3</c:v>
                      </c:pt>
                      <c:pt idx="16">
                        <c:v>5.6475901603698728E-3</c:v>
                      </c:pt>
                      <c:pt idx="17">
                        <c:v>5.6475901603698728E-3</c:v>
                      </c:pt>
                      <c:pt idx="18">
                        <c:v>5.6475901603698728E-3</c:v>
                      </c:pt>
                      <c:pt idx="19">
                        <c:v>6.588855385780335E-3</c:v>
                      </c:pt>
                      <c:pt idx="20">
                        <c:v>6.588855385780335E-3</c:v>
                      </c:pt>
                      <c:pt idx="21">
                        <c:v>6.588855385780335E-3</c:v>
                      </c:pt>
                      <c:pt idx="22">
                        <c:v>7.5301206111907971E-3</c:v>
                      </c:pt>
                      <c:pt idx="23">
                        <c:v>7.5301206111907971E-3</c:v>
                      </c:pt>
                      <c:pt idx="24">
                        <c:v>7.5301206111907971E-3</c:v>
                      </c:pt>
                      <c:pt idx="25">
                        <c:v>7.5301206111907971E-3</c:v>
                      </c:pt>
                      <c:pt idx="26">
                        <c:v>7.5301206111907971E-3</c:v>
                      </c:pt>
                      <c:pt idx="27">
                        <c:v>7.5301206111907971E-3</c:v>
                      </c:pt>
                      <c:pt idx="28">
                        <c:v>8.4713858366012584E-3</c:v>
                      </c:pt>
                      <c:pt idx="29">
                        <c:v>8.4713858366012584E-3</c:v>
                      </c:pt>
                      <c:pt idx="30">
                        <c:v>8.4713858366012584E-3</c:v>
                      </c:pt>
                      <c:pt idx="31">
                        <c:v>8.4713858366012584E-3</c:v>
                      </c:pt>
                      <c:pt idx="32">
                        <c:v>9.4126510620117215E-3</c:v>
                      </c:pt>
                      <c:pt idx="33">
                        <c:v>9.4126510620117215E-3</c:v>
                      </c:pt>
                      <c:pt idx="34">
                        <c:v>9.4126510620117215E-3</c:v>
                      </c:pt>
                      <c:pt idx="35">
                        <c:v>9.4126510620117215E-3</c:v>
                      </c:pt>
                      <c:pt idx="36">
                        <c:v>9.4126510620117215E-3</c:v>
                      </c:pt>
                      <c:pt idx="37">
                        <c:v>9.4126510620117215E-3</c:v>
                      </c:pt>
                      <c:pt idx="38">
                        <c:v>1.0353915691375733E-2</c:v>
                      </c:pt>
                      <c:pt idx="39">
                        <c:v>1.0353915691375733E-2</c:v>
                      </c:pt>
                      <c:pt idx="40">
                        <c:v>1.0353915691375733E-2</c:v>
                      </c:pt>
                      <c:pt idx="41">
                        <c:v>1.0353915691375733E-2</c:v>
                      </c:pt>
                      <c:pt idx="42">
                        <c:v>1.0353915691375733E-2</c:v>
                      </c:pt>
                      <c:pt idx="43">
                        <c:v>1.1295180320739746E-2</c:v>
                      </c:pt>
                      <c:pt idx="44">
                        <c:v>1.1295180320739746E-2</c:v>
                      </c:pt>
                      <c:pt idx="45">
                        <c:v>1.1295180320739746E-2</c:v>
                      </c:pt>
                      <c:pt idx="46">
                        <c:v>1.1295180320739746E-2</c:v>
                      </c:pt>
                      <c:pt idx="47">
                        <c:v>1.2236446142196657E-2</c:v>
                      </c:pt>
                      <c:pt idx="48">
                        <c:v>1.2236446142196657E-2</c:v>
                      </c:pt>
                      <c:pt idx="49">
                        <c:v>1.2236446142196657E-2</c:v>
                      </c:pt>
                      <c:pt idx="50">
                        <c:v>1.2236446142196657E-2</c:v>
                      </c:pt>
                      <c:pt idx="51">
                        <c:v>1.2236446142196657E-2</c:v>
                      </c:pt>
                      <c:pt idx="52">
                        <c:v>1.317771077156067E-2</c:v>
                      </c:pt>
                      <c:pt idx="53">
                        <c:v>1.317771077156067E-2</c:v>
                      </c:pt>
                      <c:pt idx="54">
                        <c:v>1.317771077156067E-2</c:v>
                      </c:pt>
                      <c:pt idx="55">
                        <c:v>1.317771077156067E-2</c:v>
                      </c:pt>
                      <c:pt idx="56">
                        <c:v>1.317771077156067E-2</c:v>
                      </c:pt>
                      <c:pt idx="57">
                        <c:v>1.4118976593017578E-2</c:v>
                      </c:pt>
                      <c:pt idx="58">
                        <c:v>1.4118976593017578E-2</c:v>
                      </c:pt>
                      <c:pt idx="59">
                        <c:v>1.4118976593017578E-2</c:v>
                      </c:pt>
                      <c:pt idx="60">
                        <c:v>1.4118976593017578E-2</c:v>
                      </c:pt>
                      <c:pt idx="61">
                        <c:v>1.4118976593017578E-2</c:v>
                      </c:pt>
                      <c:pt idx="62">
                        <c:v>1.5060241222381594E-2</c:v>
                      </c:pt>
                      <c:pt idx="63">
                        <c:v>1.5060241222381594E-2</c:v>
                      </c:pt>
                      <c:pt idx="64">
                        <c:v>1.5060241222381594E-2</c:v>
                      </c:pt>
                      <c:pt idx="65">
                        <c:v>1.5060241222381594E-2</c:v>
                      </c:pt>
                      <c:pt idx="66">
                        <c:v>1.5060241222381594E-2</c:v>
                      </c:pt>
                      <c:pt idx="67">
                        <c:v>1.6001505851745607E-2</c:v>
                      </c:pt>
                      <c:pt idx="68">
                        <c:v>1.6001505851745607E-2</c:v>
                      </c:pt>
                      <c:pt idx="69">
                        <c:v>1.6001505851745607E-2</c:v>
                      </c:pt>
                      <c:pt idx="70">
                        <c:v>1.6001505851745607E-2</c:v>
                      </c:pt>
                      <c:pt idx="71">
                        <c:v>1.6942771673202517E-2</c:v>
                      </c:pt>
                      <c:pt idx="72">
                        <c:v>1.7884036302566533E-2</c:v>
                      </c:pt>
                      <c:pt idx="73">
                        <c:v>1.6942771673202517E-2</c:v>
                      </c:pt>
                      <c:pt idx="74">
                        <c:v>1.7884036302566533E-2</c:v>
                      </c:pt>
                      <c:pt idx="75">
                        <c:v>1.7884036302566533E-2</c:v>
                      </c:pt>
                      <c:pt idx="76">
                        <c:v>1.8825302124023443E-2</c:v>
                      </c:pt>
                      <c:pt idx="77">
                        <c:v>1.8825302124023443E-2</c:v>
                      </c:pt>
                      <c:pt idx="78">
                        <c:v>1.8825302124023443E-2</c:v>
                      </c:pt>
                      <c:pt idx="79">
                        <c:v>1.9766566753387452E-2</c:v>
                      </c:pt>
                      <c:pt idx="80">
                        <c:v>1.9766566753387452E-2</c:v>
                      </c:pt>
                      <c:pt idx="81">
                        <c:v>1.9766566753387452E-2</c:v>
                      </c:pt>
                      <c:pt idx="82">
                        <c:v>2.0707831382751465E-2</c:v>
                      </c:pt>
                      <c:pt idx="83">
                        <c:v>2.0707831382751465E-2</c:v>
                      </c:pt>
                      <c:pt idx="84">
                        <c:v>2.0707831382751465E-2</c:v>
                      </c:pt>
                      <c:pt idx="85">
                        <c:v>2.1649096012115482E-2</c:v>
                      </c:pt>
                      <c:pt idx="86">
                        <c:v>2.0707831382751465E-2</c:v>
                      </c:pt>
                      <c:pt idx="87">
                        <c:v>2.1649096012115482E-2</c:v>
                      </c:pt>
                      <c:pt idx="88">
                        <c:v>2.1649096012115482E-2</c:v>
                      </c:pt>
                      <c:pt idx="89">
                        <c:v>2.1649096012115482E-2</c:v>
                      </c:pt>
                      <c:pt idx="90">
                        <c:v>2.1649096012115482E-2</c:v>
                      </c:pt>
                      <c:pt idx="91">
                        <c:v>2.2590360641479491E-2</c:v>
                      </c:pt>
                      <c:pt idx="92">
                        <c:v>2.2590360641479491E-2</c:v>
                      </c:pt>
                      <c:pt idx="93">
                        <c:v>2.2590360641479491E-2</c:v>
                      </c:pt>
                      <c:pt idx="94">
                        <c:v>2.2590360641479491E-2</c:v>
                      </c:pt>
                      <c:pt idx="95">
                        <c:v>2.3531627655029298E-2</c:v>
                      </c:pt>
                      <c:pt idx="96">
                        <c:v>2.3531627655029298E-2</c:v>
                      </c:pt>
                      <c:pt idx="97">
                        <c:v>2.3531627655029298E-2</c:v>
                      </c:pt>
                      <c:pt idx="98">
                        <c:v>2.3531627655029298E-2</c:v>
                      </c:pt>
                      <c:pt idx="99">
                        <c:v>2.4472892284393314E-2</c:v>
                      </c:pt>
                      <c:pt idx="100">
                        <c:v>2.4472892284393314E-2</c:v>
                      </c:pt>
                      <c:pt idx="101">
                        <c:v>2.5414156913757324E-2</c:v>
                      </c:pt>
                      <c:pt idx="102">
                        <c:v>2.635542154312134E-2</c:v>
                      </c:pt>
                      <c:pt idx="103">
                        <c:v>2.635542154312134E-2</c:v>
                      </c:pt>
                      <c:pt idx="104">
                        <c:v>2.635542154312134E-2</c:v>
                      </c:pt>
                      <c:pt idx="105">
                        <c:v>2.7296686172485353E-2</c:v>
                      </c:pt>
                      <c:pt idx="106">
                        <c:v>2.7296686172485353E-2</c:v>
                      </c:pt>
                      <c:pt idx="107">
                        <c:v>2.7296686172485353E-2</c:v>
                      </c:pt>
                      <c:pt idx="108">
                        <c:v>2.7296686172485353E-2</c:v>
                      </c:pt>
                      <c:pt idx="109">
                        <c:v>2.7296686172485353E-2</c:v>
                      </c:pt>
                      <c:pt idx="110">
                        <c:v>2.7296686172485353E-2</c:v>
                      </c:pt>
                      <c:pt idx="111">
                        <c:v>2.8237953186035156E-2</c:v>
                      </c:pt>
                      <c:pt idx="112">
                        <c:v>2.8237953186035156E-2</c:v>
                      </c:pt>
                      <c:pt idx="113">
                        <c:v>2.8237953186035156E-2</c:v>
                      </c:pt>
                      <c:pt idx="114">
                        <c:v>2.8237953186035156E-2</c:v>
                      </c:pt>
                      <c:pt idx="115">
                        <c:v>2.9179217815399172E-2</c:v>
                      </c:pt>
                      <c:pt idx="116">
                        <c:v>2.9179217815399172E-2</c:v>
                      </c:pt>
                      <c:pt idx="117">
                        <c:v>2.9179217815399172E-2</c:v>
                      </c:pt>
                      <c:pt idx="118">
                        <c:v>2.9179217815399172E-2</c:v>
                      </c:pt>
                      <c:pt idx="119">
                        <c:v>2.9179217815399172E-2</c:v>
                      </c:pt>
                      <c:pt idx="120">
                        <c:v>2.9179217815399172E-2</c:v>
                      </c:pt>
                      <c:pt idx="121">
                        <c:v>3.0120482444763189E-2</c:v>
                      </c:pt>
                      <c:pt idx="122">
                        <c:v>3.0120482444763189E-2</c:v>
                      </c:pt>
                      <c:pt idx="123">
                        <c:v>3.1061747074127198E-2</c:v>
                      </c:pt>
                      <c:pt idx="124">
                        <c:v>3.1061747074127198E-2</c:v>
                      </c:pt>
                      <c:pt idx="125">
                        <c:v>3.1061747074127198E-2</c:v>
                      </c:pt>
                      <c:pt idx="126">
                        <c:v>3.2003011703491215E-2</c:v>
                      </c:pt>
                      <c:pt idx="127">
                        <c:v>3.2003011703491215E-2</c:v>
                      </c:pt>
                      <c:pt idx="128">
                        <c:v>3.2003011703491215E-2</c:v>
                      </c:pt>
                      <c:pt idx="129">
                        <c:v>3.2003011703491215E-2</c:v>
                      </c:pt>
                      <c:pt idx="130">
                        <c:v>3.2003011703491215E-2</c:v>
                      </c:pt>
                      <c:pt idx="131">
                        <c:v>3.2944278717041017E-2</c:v>
                      </c:pt>
                      <c:pt idx="132">
                        <c:v>3.2944278717041017E-2</c:v>
                      </c:pt>
                      <c:pt idx="133">
                        <c:v>3.2944278717041017E-2</c:v>
                      </c:pt>
                      <c:pt idx="134">
                        <c:v>3.2944278717041017E-2</c:v>
                      </c:pt>
                      <c:pt idx="135">
                        <c:v>3.3885543346405034E-2</c:v>
                      </c:pt>
                      <c:pt idx="136">
                        <c:v>3.3885543346405034E-2</c:v>
                      </c:pt>
                      <c:pt idx="137">
                        <c:v>3.3885543346405034E-2</c:v>
                      </c:pt>
                      <c:pt idx="138">
                        <c:v>3.482680797576905E-2</c:v>
                      </c:pt>
                      <c:pt idx="139">
                        <c:v>3.482680797576905E-2</c:v>
                      </c:pt>
                      <c:pt idx="140">
                        <c:v>3.482680797576905E-2</c:v>
                      </c:pt>
                      <c:pt idx="141">
                        <c:v>3.482680797576905E-2</c:v>
                      </c:pt>
                      <c:pt idx="142">
                        <c:v>3.5768072605133067E-2</c:v>
                      </c:pt>
                      <c:pt idx="143">
                        <c:v>3.5768072605133067E-2</c:v>
                      </c:pt>
                      <c:pt idx="144">
                        <c:v>3.5768072605133067E-2</c:v>
                      </c:pt>
                      <c:pt idx="145">
                        <c:v>3.6709337234497069E-2</c:v>
                      </c:pt>
                      <c:pt idx="146">
                        <c:v>3.6709337234497069E-2</c:v>
                      </c:pt>
                      <c:pt idx="147">
                        <c:v>3.7650604248046886E-2</c:v>
                      </c:pt>
                      <c:pt idx="148">
                        <c:v>3.7650604248046886E-2</c:v>
                      </c:pt>
                      <c:pt idx="149">
                        <c:v>3.7650604248046886E-2</c:v>
                      </c:pt>
                      <c:pt idx="150">
                        <c:v>3.7650604248046886E-2</c:v>
                      </c:pt>
                      <c:pt idx="151">
                        <c:v>3.7650604248046886E-2</c:v>
                      </c:pt>
                      <c:pt idx="152">
                        <c:v>3.7650604248046886E-2</c:v>
                      </c:pt>
                      <c:pt idx="153">
                        <c:v>3.8591868877410888E-2</c:v>
                      </c:pt>
                      <c:pt idx="154">
                        <c:v>3.8591868877410888E-2</c:v>
                      </c:pt>
                      <c:pt idx="155">
                        <c:v>3.8591868877410888E-2</c:v>
                      </c:pt>
                      <c:pt idx="156">
                        <c:v>3.9533133506774905E-2</c:v>
                      </c:pt>
                      <c:pt idx="157">
                        <c:v>3.9533133506774905E-2</c:v>
                      </c:pt>
                      <c:pt idx="158">
                        <c:v>3.9533133506774905E-2</c:v>
                      </c:pt>
                      <c:pt idx="159">
                        <c:v>3.9533133506774905E-2</c:v>
                      </c:pt>
                      <c:pt idx="160">
                        <c:v>4.0474400520324708E-2</c:v>
                      </c:pt>
                      <c:pt idx="161">
                        <c:v>4.0474400520324708E-2</c:v>
                      </c:pt>
                      <c:pt idx="162">
                        <c:v>4.0474400520324708E-2</c:v>
                      </c:pt>
                      <c:pt idx="163">
                        <c:v>4.1415662765502931E-2</c:v>
                      </c:pt>
                      <c:pt idx="164">
                        <c:v>4.0474400520324708E-2</c:v>
                      </c:pt>
                      <c:pt idx="165">
                        <c:v>4.1415662765502931E-2</c:v>
                      </c:pt>
                      <c:pt idx="166">
                        <c:v>4.1415662765502931E-2</c:v>
                      </c:pt>
                      <c:pt idx="167">
                        <c:v>4.1415662765502931E-2</c:v>
                      </c:pt>
                      <c:pt idx="168">
                        <c:v>4.2356929779052734E-2</c:v>
                      </c:pt>
                      <c:pt idx="169">
                        <c:v>4.2356929779052734E-2</c:v>
                      </c:pt>
                      <c:pt idx="170">
                        <c:v>4.2356929779052734E-2</c:v>
                      </c:pt>
                      <c:pt idx="171">
                        <c:v>4.2356929779052734E-2</c:v>
                      </c:pt>
                      <c:pt idx="172">
                        <c:v>4.2356929779052734E-2</c:v>
                      </c:pt>
                      <c:pt idx="173">
                        <c:v>4.2356929779052734E-2</c:v>
                      </c:pt>
                      <c:pt idx="174">
                        <c:v>4.3298192024230964E-2</c:v>
                      </c:pt>
                      <c:pt idx="175">
                        <c:v>4.3298192024230964E-2</c:v>
                      </c:pt>
                      <c:pt idx="176">
                        <c:v>4.3298192024230964E-2</c:v>
                      </c:pt>
                      <c:pt idx="177">
                        <c:v>4.4239459037780766E-2</c:v>
                      </c:pt>
                      <c:pt idx="178">
                        <c:v>4.4239459037780766E-2</c:v>
                      </c:pt>
                      <c:pt idx="179">
                        <c:v>4.4239459037780766E-2</c:v>
                      </c:pt>
                      <c:pt idx="180">
                        <c:v>4.5180721282958983E-2</c:v>
                      </c:pt>
                      <c:pt idx="181">
                        <c:v>4.5180721282958983E-2</c:v>
                      </c:pt>
                      <c:pt idx="182">
                        <c:v>4.6121988296508799E-2</c:v>
                      </c:pt>
                      <c:pt idx="183">
                        <c:v>4.6121988296508799E-2</c:v>
                      </c:pt>
                      <c:pt idx="184">
                        <c:v>4.6121988296508799E-2</c:v>
                      </c:pt>
                      <c:pt idx="185">
                        <c:v>4.6121988296508799E-2</c:v>
                      </c:pt>
                      <c:pt idx="186">
                        <c:v>4.6121988296508799E-2</c:v>
                      </c:pt>
                      <c:pt idx="187">
                        <c:v>4.6121988296508799E-2</c:v>
                      </c:pt>
                      <c:pt idx="188">
                        <c:v>4.7063255310058595E-2</c:v>
                      </c:pt>
                      <c:pt idx="189">
                        <c:v>4.7063255310058595E-2</c:v>
                      </c:pt>
                      <c:pt idx="190">
                        <c:v>4.7063255310058595E-2</c:v>
                      </c:pt>
                      <c:pt idx="191">
                        <c:v>4.8004517555236825E-2</c:v>
                      </c:pt>
                      <c:pt idx="192">
                        <c:v>4.8004517555236825E-2</c:v>
                      </c:pt>
                      <c:pt idx="193">
                        <c:v>4.8004517555236825E-2</c:v>
                      </c:pt>
                      <c:pt idx="194">
                        <c:v>4.8004517555236825E-2</c:v>
                      </c:pt>
                      <c:pt idx="195">
                        <c:v>4.8945784568786628E-2</c:v>
                      </c:pt>
                      <c:pt idx="196">
                        <c:v>4.8945784568786628E-2</c:v>
                      </c:pt>
                      <c:pt idx="197">
                        <c:v>4.9887046813964844E-2</c:v>
                      </c:pt>
                      <c:pt idx="198">
                        <c:v>4.9887046813964844E-2</c:v>
                      </c:pt>
                      <c:pt idx="199">
                        <c:v>4.9887046813964844E-2</c:v>
                      </c:pt>
                      <c:pt idx="200">
                        <c:v>4.9887046813964844E-2</c:v>
                      </c:pt>
                      <c:pt idx="201">
                        <c:v>5.0828313827514647E-2</c:v>
                      </c:pt>
                      <c:pt idx="202">
                        <c:v>5.0828313827514647E-2</c:v>
                      </c:pt>
                      <c:pt idx="203">
                        <c:v>5.0828313827514647E-2</c:v>
                      </c:pt>
                      <c:pt idx="204">
                        <c:v>5.0828313827514647E-2</c:v>
                      </c:pt>
                      <c:pt idx="205">
                        <c:v>5.1769580841064464E-2</c:v>
                      </c:pt>
                      <c:pt idx="206">
                        <c:v>5.1769580841064464E-2</c:v>
                      </c:pt>
                      <c:pt idx="207">
                        <c:v>5.1769580841064464E-2</c:v>
                      </c:pt>
                      <c:pt idx="208">
                        <c:v>5.1769580841064464E-2</c:v>
                      </c:pt>
                      <c:pt idx="209">
                        <c:v>5.271084308624268E-2</c:v>
                      </c:pt>
                      <c:pt idx="210">
                        <c:v>5.271084308624268E-2</c:v>
                      </c:pt>
                      <c:pt idx="211">
                        <c:v>5.3652110099792483E-2</c:v>
                      </c:pt>
                      <c:pt idx="212">
                        <c:v>5.3652110099792483E-2</c:v>
                      </c:pt>
                      <c:pt idx="213">
                        <c:v>5.3652110099792483E-2</c:v>
                      </c:pt>
                      <c:pt idx="214">
                        <c:v>5.3652110099792483E-2</c:v>
                      </c:pt>
                      <c:pt idx="215">
                        <c:v>5.3652110099792483E-2</c:v>
                      </c:pt>
                      <c:pt idx="216">
                        <c:v>5.4593372344970706E-2</c:v>
                      </c:pt>
                      <c:pt idx="217">
                        <c:v>5.4593372344970706E-2</c:v>
                      </c:pt>
                      <c:pt idx="218">
                        <c:v>5.4593372344970706E-2</c:v>
                      </c:pt>
                      <c:pt idx="219">
                        <c:v>5.5534639358520509E-2</c:v>
                      </c:pt>
                      <c:pt idx="220">
                        <c:v>5.5534639358520509E-2</c:v>
                      </c:pt>
                      <c:pt idx="221">
                        <c:v>5.5534639358520509E-2</c:v>
                      </c:pt>
                      <c:pt idx="222">
                        <c:v>5.5534639358520509E-2</c:v>
                      </c:pt>
                      <c:pt idx="223">
                        <c:v>5.6475906372070311E-2</c:v>
                      </c:pt>
                      <c:pt idx="224">
                        <c:v>5.6475906372070311E-2</c:v>
                      </c:pt>
                      <c:pt idx="225">
                        <c:v>5.6475906372070311E-2</c:v>
                      </c:pt>
                      <c:pt idx="226">
                        <c:v>5.6475906372070311E-2</c:v>
                      </c:pt>
                      <c:pt idx="227">
                        <c:v>5.6475906372070311E-2</c:v>
                      </c:pt>
                      <c:pt idx="228">
                        <c:v>5.7417168617248542E-2</c:v>
                      </c:pt>
                      <c:pt idx="229">
                        <c:v>5.7417168617248542E-2</c:v>
                      </c:pt>
                      <c:pt idx="230">
                        <c:v>5.8358435630798344E-2</c:v>
                      </c:pt>
                      <c:pt idx="231">
                        <c:v>5.8358435630798344E-2</c:v>
                      </c:pt>
                      <c:pt idx="232">
                        <c:v>5.8358435630798344E-2</c:v>
                      </c:pt>
                      <c:pt idx="233">
                        <c:v>5.8358435630798344E-2</c:v>
                      </c:pt>
                      <c:pt idx="234">
                        <c:v>5.9299697875976561E-2</c:v>
                      </c:pt>
                      <c:pt idx="235">
                        <c:v>5.9299697875976561E-2</c:v>
                      </c:pt>
                      <c:pt idx="236">
                        <c:v>5.9299697875976561E-2</c:v>
                      </c:pt>
                      <c:pt idx="237">
                        <c:v>5.9299697875976561E-2</c:v>
                      </c:pt>
                      <c:pt idx="238">
                        <c:v>6.0240964889526377E-2</c:v>
                      </c:pt>
                      <c:pt idx="239">
                        <c:v>6.0240964889526377E-2</c:v>
                      </c:pt>
                      <c:pt idx="240">
                        <c:v>6.0240964889526377E-2</c:v>
                      </c:pt>
                      <c:pt idx="241">
                        <c:v>6.118223190307618E-2</c:v>
                      </c:pt>
                      <c:pt idx="242">
                        <c:v>6.118223190307618E-2</c:v>
                      </c:pt>
                      <c:pt idx="243">
                        <c:v>6.118223190307618E-2</c:v>
                      </c:pt>
                      <c:pt idx="244">
                        <c:v>6.2123494148254396E-2</c:v>
                      </c:pt>
                      <c:pt idx="245">
                        <c:v>6.2123494148254396E-2</c:v>
                      </c:pt>
                      <c:pt idx="246">
                        <c:v>6.2123494148254396E-2</c:v>
                      </c:pt>
                      <c:pt idx="247">
                        <c:v>6.306476116180422E-2</c:v>
                      </c:pt>
                      <c:pt idx="248">
                        <c:v>6.306476116180422E-2</c:v>
                      </c:pt>
                      <c:pt idx="249">
                        <c:v>6.4006023406982429E-2</c:v>
                      </c:pt>
                      <c:pt idx="250">
                        <c:v>6.306476116180422E-2</c:v>
                      </c:pt>
                      <c:pt idx="251">
                        <c:v>6.4006023406982429E-2</c:v>
                      </c:pt>
                      <c:pt idx="252">
                        <c:v>6.4006023406982429E-2</c:v>
                      </c:pt>
                      <c:pt idx="253">
                        <c:v>6.4006023406982429E-2</c:v>
                      </c:pt>
                      <c:pt idx="254">
                        <c:v>6.4947290420532225E-2</c:v>
                      </c:pt>
                      <c:pt idx="255">
                        <c:v>6.4947290420532225E-2</c:v>
                      </c:pt>
                      <c:pt idx="256">
                        <c:v>6.4947290420532225E-2</c:v>
                      </c:pt>
                      <c:pt idx="257">
                        <c:v>6.4947290420532225E-2</c:v>
                      </c:pt>
                      <c:pt idx="258">
                        <c:v>6.4947290420532225E-2</c:v>
                      </c:pt>
                      <c:pt idx="259">
                        <c:v>6.5888557434082035E-2</c:v>
                      </c:pt>
                      <c:pt idx="260">
                        <c:v>6.5888557434082035E-2</c:v>
                      </c:pt>
                      <c:pt idx="261">
                        <c:v>6.5888557434082035E-2</c:v>
                      </c:pt>
                      <c:pt idx="262">
                        <c:v>6.6829819679260258E-2</c:v>
                      </c:pt>
                      <c:pt idx="263">
                        <c:v>6.6829819679260258E-2</c:v>
                      </c:pt>
                      <c:pt idx="264">
                        <c:v>6.7771086692810067E-2</c:v>
                      </c:pt>
                      <c:pt idx="265">
                        <c:v>6.6829819679260258E-2</c:v>
                      </c:pt>
                      <c:pt idx="266">
                        <c:v>6.7771086692810067E-2</c:v>
                      </c:pt>
                      <c:pt idx="267">
                        <c:v>6.7771086692810067E-2</c:v>
                      </c:pt>
                      <c:pt idx="268">
                        <c:v>6.7771086692810067E-2</c:v>
                      </c:pt>
                      <c:pt idx="269">
                        <c:v>6.8712348937988277E-2</c:v>
                      </c:pt>
                      <c:pt idx="270">
                        <c:v>6.8712348937988277E-2</c:v>
                      </c:pt>
                      <c:pt idx="271">
                        <c:v>6.8712348937988277E-2</c:v>
                      </c:pt>
                      <c:pt idx="272">
                        <c:v>6.8712348937988277E-2</c:v>
                      </c:pt>
                      <c:pt idx="273">
                        <c:v>6.96536159515381E-2</c:v>
                      </c:pt>
                      <c:pt idx="274">
                        <c:v>6.96536159515381E-2</c:v>
                      </c:pt>
                      <c:pt idx="275">
                        <c:v>6.96536159515381E-2</c:v>
                      </c:pt>
                      <c:pt idx="276">
                        <c:v>7.0594882965087896E-2</c:v>
                      </c:pt>
                      <c:pt idx="277">
                        <c:v>7.0594882965087896E-2</c:v>
                      </c:pt>
                      <c:pt idx="278">
                        <c:v>7.0594882965087896E-2</c:v>
                      </c:pt>
                      <c:pt idx="279">
                        <c:v>7.0594882965087896E-2</c:v>
                      </c:pt>
                      <c:pt idx="280">
                        <c:v>7.1536145210266133E-2</c:v>
                      </c:pt>
                      <c:pt idx="281">
                        <c:v>7.1536145210266133E-2</c:v>
                      </c:pt>
                      <c:pt idx="282">
                        <c:v>7.1536145210266133E-2</c:v>
                      </c:pt>
                      <c:pt idx="283">
                        <c:v>7.2477412223815915E-2</c:v>
                      </c:pt>
                      <c:pt idx="284">
                        <c:v>7.2477412223815915E-2</c:v>
                      </c:pt>
                      <c:pt idx="285">
                        <c:v>7.2477412223815915E-2</c:v>
                      </c:pt>
                      <c:pt idx="286">
                        <c:v>7.3418674468994138E-2</c:v>
                      </c:pt>
                      <c:pt idx="287">
                        <c:v>7.3418674468994138E-2</c:v>
                      </c:pt>
                      <c:pt idx="288">
                        <c:v>7.3418674468994138E-2</c:v>
                      </c:pt>
                      <c:pt idx="289">
                        <c:v>7.3418674468994138E-2</c:v>
                      </c:pt>
                      <c:pt idx="290">
                        <c:v>7.4359941482543948E-2</c:v>
                      </c:pt>
                      <c:pt idx="291">
                        <c:v>7.4359941482543948E-2</c:v>
                      </c:pt>
                      <c:pt idx="292">
                        <c:v>7.4359941482543948E-2</c:v>
                      </c:pt>
                      <c:pt idx="293">
                        <c:v>7.5301208496093772E-2</c:v>
                      </c:pt>
                      <c:pt idx="294">
                        <c:v>7.5301208496093772E-2</c:v>
                      </c:pt>
                      <c:pt idx="295">
                        <c:v>7.5301208496093772E-2</c:v>
                      </c:pt>
                      <c:pt idx="296">
                        <c:v>7.5301208496093772E-2</c:v>
                      </c:pt>
                      <c:pt idx="297">
                        <c:v>7.6242470741271981E-2</c:v>
                      </c:pt>
                      <c:pt idx="298">
                        <c:v>7.6242470741271981E-2</c:v>
                      </c:pt>
                      <c:pt idx="299">
                        <c:v>7.6242470741271981E-2</c:v>
                      </c:pt>
                      <c:pt idx="300">
                        <c:v>7.7183737754821777E-2</c:v>
                      </c:pt>
                      <c:pt idx="301">
                        <c:v>7.7183737754821777E-2</c:v>
                      </c:pt>
                      <c:pt idx="302">
                        <c:v>7.7183737754821777E-2</c:v>
                      </c:pt>
                      <c:pt idx="303">
                        <c:v>7.8125000000000014E-2</c:v>
                      </c:pt>
                      <c:pt idx="304">
                        <c:v>7.8125000000000014E-2</c:v>
                      </c:pt>
                      <c:pt idx="305">
                        <c:v>7.8125000000000014E-2</c:v>
                      </c:pt>
                      <c:pt idx="306">
                        <c:v>7.8125000000000014E-2</c:v>
                      </c:pt>
                      <c:pt idx="307">
                        <c:v>7.906626701354981E-2</c:v>
                      </c:pt>
                      <c:pt idx="308">
                        <c:v>7.906626701354981E-2</c:v>
                      </c:pt>
                      <c:pt idx="309">
                        <c:v>7.906626701354981E-2</c:v>
                      </c:pt>
                      <c:pt idx="310">
                        <c:v>8.0007534027099619E-2</c:v>
                      </c:pt>
                      <c:pt idx="311">
                        <c:v>8.0007534027099619E-2</c:v>
                      </c:pt>
                      <c:pt idx="312">
                        <c:v>8.0007534027099619E-2</c:v>
                      </c:pt>
                      <c:pt idx="313">
                        <c:v>8.0948801040649415E-2</c:v>
                      </c:pt>
                      <c:pt idx="314">
                        <c:v>8.0948801040649415E-2</c:v>
                      </c:pt>
                      <c:pt idx="315">
                        <c:v>8.0948801040649415E-2</c:v>
                      </c:pt>
                      <c:pt idx="316">
                        <c:v>8.0948801040649415E-2</c:v>
                      </c:pt>
                      <c:pt idx="317">
                        <c:v>8.0948801040649415E-2</c:v>
                      </c:pt>
                      <c:pt idx="318">
                        <c:v>8.1890058517456052E-2</c:v>
                      </c:pt>
                      <c:pt idx="319">
                        <c:v>8.1890058517456052E-2</c:v>
                      </c:pt>
                      <c:pt idx="320">
                        <c:v>8.1890058517456052E-2</c:v>
                      </c:pt>
                      <c:pt idx="321">
                        <c:v>8.2831325531005862E-2</c:v>
                      </c:pt>
                      <c:pt idx="322">
                        <c:v>8.2831325531005862E-2</c:v>
                      </c:pt>
                      <c:pt idx="323">
                        <c:v>8.2831325531005862E-2</c:v>
                      </c:pt>
                      <c:pt idx="324">
                        <c:v>8.2831325531005862E-2</c:v>
                      </c:pt>
                      <c:pt idx="325">
                        <c:v>8.3772592544555685E-2</c:v>
                      </c:pt>
                      <c:pt idx="326">
                        <c:v>8.3772592544555685E-2</c:v>
                      </c:pt>
                      <c:pt idx="327">
                        <c:v>8.3772592544555685E-2</c:v>
                      </c:pt>
                      <c:pt idx="328">
                        <c:v>8.3772592544555685E-2</c:v>
                      </c:pt>
                      <c:pt idx="329">
                        <c:v>8.3772592544555685E-2</c:v>
                      </c:pt>
                      <c:pt idx="330">
                        <c:v>8.4713859558105467E-2</c:v>
                      </c:pt>
                      <c:pt idx="331">
                        <c:v>8.4713859558105467E-2</c:v>
                      </c:pt>
                      <c:pt idx="332">
                        <c:v>8.4713859558105467E-2</c:v>
                      </c:pt>
                      <c:pt idx="333">
                        <c:v>8.5655126571655291E-2</c:v>
                      </c:pt>
                      <c:pt idx="334">
                        <c:v>8.5655126571655291E-2</c:v>
                      </c:pt>
                      <c:pt idx="335">
                        <c:v>8.5655126571655291E-2</c:v>
                      </c:pt>
                      <c:pt idx="336">
                        <c:v>8.6596384048461927E-2</c:v>
                      </c:pt>
                      <c:pt idx="337">
                        <c:v>8.6596384048461927E-2</c:v>
                      </c:pt>
                      <c:pt idx="338">
                        <c:v>8.7537651062011723E-2</c:v>
                      </c:pt>
                      <c:pt idx="339">
                        <c:v>8.7537651062011723E-2</c:v>
                      </c:pt>
                      <c:pt idx="340">
                        <c:v>8.7537651062011723E-2</c:v>
                      </c:pt>
                      <c:pt idx="341">
                        <c:v>8.7537651062011723E-2</c:v>
                      </c:pt>
                      <c:pt idx="342">
                        <c:v>8.8478918075561533E-2</c:v>
                      </c:pt>
                      <c:pt idx="343">
                        <c:v>8.8478918075561533E-2</c:v>
                      </c:pt>
                      <c:pt idx="344">
                        <c:v>8.8478918075561533E-2</c:v>
                      </c:pt>
                      <c:pt idx="345">
                        <c:v>8.8478918075561533E-2</c:v>
                      </c:pt>
                      <c:pt idx="346">
                        <c:v>8.9420185089111329E-2</c:v>
                      </c:pt>
                      <c:pt idx="347">
                        <c:v>8.9420185089111329E-2</c:v>
                      </c:pt>
                      <c:pt idx="348">
                        <c:v>8.9420185089111329E-2</c:v>
                      </c:pt>
                      <c:pt idx="349">
                        <c:v>9.0361442565917965E-2</c:v>
                      </c:pt>
                      <c:pt idx="350">
                        <c:v>9.0361442565917965E-2</c:v>
                      </c:pt>
                      <c:pt idx="351">
                        <c:v>9.0361442565917965E-2</c:v>
                      </c:pt>
                      <c:pt idx="352">
                        <c:v>9.1302709579467775E-2</c:v>
                      </c:pt>
                      <c:pt idx="353">
                        <c:v>9.1302709579467775E-2</c:v>
                      </c:pt>
                      <c:pt idx="354">
                        <c:v>9.1302709579467775E-2</c:v>
                      </c:pt>
                      <c:pt idx="355">
                        <c:v>9.1302709579467775E-2</c:v>
                      </c:pt>
                      <c:pt idx="356">
                        <c:v>9.2243976593017599E-2</c:v>
                      </c:pt>
                      <c:pt idx="357">
                        <c:v>9.2243976593017599E-2</c:v>
                      </c:pt>
                      <c:pt idx="358">
                        <c:v>9.2243976593017599E-2</c:v>
                      </c:pt>
                      <c:pt idx="359">
                        <c:v>9.3185243606567381E-2</c:v>
                      </c:pt>
                      <c:pt idx="360">
                        <c:v>9.3185243606567381E-2</c:v>
                      </c:pt>
                      <c:pt idx="361">
                        <c:v>9.3185243606567381E-2</c:v>
                      </c:pt>
                      <c:pt idx="362">
                        <c:v>9.3185243606567381E-2</c:v>
                      </c:pt>
                      <c:pt idx="363">
                        <c:v>9.3185243606567381E-2</c:v>
                      </c:pt>
                      <c:pt idx="364">
                        <c:v>9.412651062011719E-2</c:v>
                      </c:pt>
                      <c:pt idx="365">
                        <c:v>9.5067768096923827E-2</c:v>
                      </c:pt>
                      <c:pt idx="366">
                        <c:v>9.5067768096923827E-2</c:v>
                      </c:pt>
                      <c:pt idx="367">
                        <c:v>9.5067768096923827E-2</c:v>
                      </c:pt>
                      <c:pt idx="368">
                        <c:v>9.5067768096923827E-2</c:v>
                      </c:pt>
                      <c:pt idx="369">
                        <c:v>9.6009035110473651E-2</c:v>
                      </c:pt>
                      <c:pt idx="370">
                        <c:v>9.6009035110473651E-2</c:v>
                      </c:pt>
                      <c:pt idx="371">
                        <c:v>9.6009035110473651E-2</c:v>
                      </c:pt>
                      <c:pt idx="372">
                        <c:v>9.6009035110473651E-2</c:v>
                      </c:pt>
                      <c:pt idx="373">
                        <c:v>9.6950302124023446E-2</c:v>
                      </c:pt>
                      <c:pt idx="374">
                        <c:v>9.6950302124023446E-2</c:v>
                      </c:pt>
                      <c:pt idx="375">
                        <c:v>9.6950302124023446E-2</c:v>
                      </c:pt>
                      <c:pt idx="376">
                        <c:v>9.7891569137573256E-2</c:v>
                      </c:pt>
                      <c:pt idx="377">
                        <c:v>9.7891569137573256E-2</c:v>
                      </c:pt>
                      <c:pt idx="378">
                        <c:v>9.7891569137573256E-2</c:v>
                      </c:pt>
                      <c:pt idx="379">
                        <c:v>9.7891569137573256E-2</c:v>
                      </c:pt>
                      <c:pt idx="380">
                        <c:v>9.7891569137573256E-2</c:v>
                      </c:pt>
                      <c:pt idx="381">
                        <c:v>9.8832836151123052E-2</c:v>
                      </c:pt>
                      <c:pt idx="382">
                        <c:v>9.8832836151123052E-2</c:v>
                      </c:pt>
                      <c:pt idx="383">
                        <c:v>9.9774093627929689E-2</c:v>
                      </c:pt>
                      <c:pt idx="384">
                        <c:v>9.9774093627929689E-2</c:v>
                      </c:pt>
                      <c:pt idx="385">
                        <c:v>9.9774093627929689E-2</c:v>
                      </c:pt>
                      <c:pt idx="386">
                        <c:v>9.9774093627929689E-2</c:v>
                      </c:pt>
                      <c:pt idx="387">
                        <c:v>0.1007153606414795</c:v>
                      </c:pt>
                      <c:pt idx="388">
                        <c:v>0.10165662765502929</c:v>
                      </c:pt>
                      <c:pt idx="389">
                        <c:v>0.10165662765502929</c:v>
                      </c:pt>
                      <c:pt idx="390">
                        <c:v>0.10165662765502929</c:v>
                      </c:pt>
                      <c:pt idx="391">
                        <c:v>0.10165662765502929</c:v>
                      </c:pt>
                      <c:pt idx="392">
                        <c:v>0.1025978946685791</c:v>
                      </c:pt>
                      <c:pt idx="393">
                        <c:v>0.1025978946685791</c:v>
                      </c:pt>
                      <c:pt idx="394">
                        <c:v>0.1025978946685791</c:v>
                      </c:pt>
                      <c:pt idx="395">
                        <c:v>0.10353916168212893</c:v>
                      </c:pt>
                      <c:pt idx="396">
                        <c:v>0.10353916168212893</c:v>
                      </c:pt>
                      <c:pt idx="397">
                        <c:v>0.10353916168212893</c:v>
                      </c:pt>
                      <c:pt idx="398">
                        <c:v>0.10448041915893556</c:v>
                      </c:pt>
                      <c:pt idx="399">
                        <c:v>0.10448041915893556</c:v>
                      </c:pt>
                      <c:pt idx="400">
                        <c:v>0.10448041915893556</c:v>
                      </c:pt>
                      <c:pt idx="401">
                        <c:v>0.10448041915893556</c:v>
                      </c:pt>
                      <c:pt idx="402">
                        <c:v>0.10448041915893556</c:v>
                      </c:pt>
                      <c:pt idx="403">
                        <c:v>0.10542168617248536</c:v>
                      </c:pt>
                      <c:pt idx="404">
                        <c:v>0.10542168617248536</c:v>
                      </c:pt>
                      <c:pt idx="405">
                        <c:v>0.10636295318603517</c:v>
                      </c:pt>
                      <c:pt idx="406">
                        <c:v>0.10636295318603517</c:v>
                      </c:pt>
                      <c:pt idx="407">
                        <c:v>0.10636295318603517</c:v>
                      </c:pt>
                      <c:pt idx="408">
                        <c:v>0.10636295318603517</c:v>
                      </c:pt>
                      <c:pt idx="409">
                        <c:v>0.10730422019958497</c:v>
                      </c:pt>
                      <c:pt idx="410">
                        <c:v>0.10730422019958497</c:v>
                      </c:pt>
                      <c:pt idx="411">
                        <c:v>0.10824548721313478</c:v>
                      </c:pt>
                      <c:pt idx="412">
                        <c:v>0.10824548721313478</c:v>
                      </c:pt>
                      <c:pt idx="413">
                        <c:v>0.10824548721313478</c:v>
                      </c:pt>
                      <c:pt idx="414">
                        <c:v>0.10824548721313478</c:v>
                      </c:pt>
                      <c:pt idx="415">
                        <c:v>0.10918674468994141</c:v>
                      </c:pt>
                      <c:pt idx="416">
                        <c:v>0.10918674468994141</c:v>
                      </c:pt>
                      <c:pt idx="417">
                        <c:v>0.10918674468994141</c:v>
                      </c:pt>
                      <c:pt idx="418">
                        <c:v>0.11012801170349121</c:v>
                      </c:pt>
                      <c:pt idx="419">
                        <c:v>0.11012801170349121</c:v>
                      </c:pt>
                      <c:pt idx="420">
                        <c:v>0.11012801170349121</c:v>
                      </c:pt>
                      <c:pt idx="421">
                        <c:v>0.11012801170349121</c:v>
                      </c:pt>
                      <c:pt idx="422">
                        <c:v>0.11106927871704102</c:v>
                      </c:pt>
                      <c:pt idx="423">
                        <c:v>0.11106927871704102</c:v>
                      </c:pt>
                      <c:pt idx="424">
                        <c:v>0.11106927871704102</c:v>
                      </c:pt>
                      <c:pt idx="425">
                        <c:v>0.11106927871704102</c:v>
                      </c:pt>
                      <c:pt idx="426">
                        <c:v>0.11201054573059084</c:v>
                      </c:pt>
                      <c:pt idx="427">
                        <c:v>0.11201054573059084</c:v>
                      </c:pt>
                      <c:pt idx="428">
                        <c:v>0.11201054573059084</c:v>
                      </c:pt>
                      <c:pt idx="429">
                        <c:v>0.11201054573059084</c:v>
                      </c:pt>
                      <c:pt idx="430">
                        <c:v>0.11201054573059084</c:v>
                      </c:pt>
                      <c:pt idx="431">
                        <c:v>0.11295181274414062</c:v>
                      </c:pt>
                      <c:pt idx="432">
                        <c:v>0.11201054573059084</c:v>
                      </c:pt>
                      <c:pt idx="433">
                        <c:v>0.11295181274414062</c:v>
                      </c:pt>
                      <c:pt idx="434">
                        <c:v>0.11295181274414062</c:v>
                      </c:pt>
                      <c:pt idx="435">
                        <c:v>0.11295181274414062</c:v>
                      </c:pt>
                      <c:pt idx="436">
                        <c:v>0.11389307022094727</c:v>
                      </c:pt>
                      <c:pt idx="437">
                        <c:v>0.11389307022094727</c:v>
                      </c:pt>
                      <c:pt idx="438">
                        <c:v>0.11389307022094727</c:v>
                      </c:pt>
                      <c:pt idx="439">
                        <c:v>0.11389307022094727</c:v>
                      </c:pt>
                      <c:pt idx="440">
                        <c:v>0.11483433723449708</c:v>
                      </c:pt>
                      <c:pt idx="441">
                        <c:v>0.11483433723449708</c:v>
                      </c:pt>
                      <c:pt idx="442">
                        <c:v>0.11577560424804688</c:v>
                      </c:pt>
                      <c:pt idx="443">
                        <c:v>0.11577560424804688</c:v>
                      </c:pt>
                      <c:pt idx="444">
                        <c:v>0.11577560424804688</c:v>
                      </c:pt>
                      <c:pt idx="445">
                        <c:v>0.11577560424804688</c:v>
                      </c:pt>
                      <c:pt idx="446">
                        <c:v>0.11577560424804688</c:v>
                      </c:pt>
                      <c:pt idx="447">
                        <c:v>0.11577560424804688</c:v>
                      </c:pt>
                      <c:pt idx="448">
                        <c:v>0.11671687126159669</c:v>
                      </c:pt>
                      <c:pt idx="449">
                        <c:v>0.11577560424804688</c:v>
                      </c:pt>
                      <c:pt idx="450">
                        <c:v>0.11671687126159669</c:v>
                      </c:pt>
                      <c:pt idx="451">
                        <c:v>0.11671687126159669</c:v>
                      </c:pt>
                      <c:pt idx="452">
                        <c:v>0.11671687126159669</c:v>
                      </c:pt>
                      <c:pt idx="453">
                        <c:v>0.11671687126159669</c:v>
                      </c:pt>
                      <c:pt idx="454">
                        <c:v>0.11671687126159669</c:v>
                      </c:pt>
                      <c:pt idx="455">
                        <c:v>0.11671687126159669</c:v>
                      </c:pt>
                      <c:pt idx="456">
                        <c:v>0.11765813827514648</c:v>
                      </c:pt>
                      <c:pt idx="457">
                        <c:v>0.11765813827514648</c:v>
                      </c:pt>
                      <c:pt idx="458">
                        <c:v>0.11765813827514648</c:v>
                      </c:pt>
                      <c:pt idx="459">
                        <c:v>0.11765813827514648</c:v>
                      </c:pt>
                      <c:pt idx="460">
                        <c:v>0.11765813827514648</c:v>
                      </c:pt>
                      <c:pt idx="461">
                        <c:v>0.11859939575195312</c:v>
                      </c:pt>
                      <c:pt idx="462">
                        <c:v>0.11859939575195312</c:v>
                      </c:pt>
                      <c:pt idx="463">
                        <c:v>0.11859939575195312</c:v>
                      </c:pt>
                      <c:pt idx="464">
                        <c:v>0.11954066276550293</c:v>
                      </c:pt>
                      <c:pt idx="465">
                        <c:v>0.11954066276550293</c:v>
                      </c:pt>
                      <c:pt idx="466">
                        <c:v>0.11954066276550293</c:v>
                      </c:pt>
                      <c:pt idx="467">
                        <c:v>0.11954066276550293</c:v>
                      </c:pt>
                      <c:pt idx="468">
                        <c:v>0.11954066276550293</c:v>
                      </c:pt>
                      <c:pt idx="469">
                        <c:v>0.11954066276550293</c:v>
                      </c:pt>
                      <c:pt idx="470">
                        <c:v>0.11954066276550293</c:v>
                      </c:pt>
                      <c:pt idx="471">
                        <c:v>0.12048192977905275</c:v>
                      </c:pt>
                      <c:pt idx="472">
                        <c:v>0.12048192977905275</c:v>
                      </c:pt>
                      <c:pt idx="473">
                        <c:v>0.12048192977905275</c:v>
                      </c:pt>
                      <c:pt idx="474">
                        <c:v>0.12142319679260254</c:v>
                      </c:pt>
                      <c:pt idx="475">
                        <c:v>0.12142319679260254</c:v>
                      </c:pt>
                      <c:pt idx="476">
                        <c:v>0.12142319679260254</c:v>
                      </c:pt>
                      <c:pt idx="477">
                        <c:v>0.12142319679260254</c:v>
                      </c:pt>
                      <c:pt idx="478">
                        <c:v>0.12236446380615236</c:v>
                      </c:pt>
                      <c:pt idx="479">
                        <c:v>0.12236446380615236</c:v>
                      </c:pt>
                      <c:pt idx="480">
                        <c:v>0.12236446380615236</c:v>
                      </c:pt>
                      <c:pt idx="481">
                        <c:v>0.12236446380615236</c:v>
                      </c:pt>
                      <c:pt idx="482">
                        <c:v>0.12236446380615236</c:v>
                      </c:pt>
                      <c:pt idx="483">
                        <c:v>0.12236446380615236</c:v>
                      </c:pt>
                      <c:pt idx="484">
                        <c:v>0.123305721282959</c:v>
                      </c:pt>
                      <c:pt idx="485">
                        <c:v>0.123305721282959</c:v>
                      </c:pt>
                      <c:pt idx="486">
                        <c:v>0.123305721282959</c:v>
                      </c:pt>
                      <c:pt idx="487">
                        <c:v>0.123305721282959</c:v>
                      </c:pt>
                      <c:pt idx="488">
                        <c:v>0.12424698829650879</c:v>
                      </c:pt>
                      <c:pt idx="489">
                        <c:v>0.12424698829650879</c:v>
                      </c:pt>
                      <c:pt idx="490">
                        <c:v>0.12424698829650879</c:v>
                      </c:pt>
                      <c:pt idx="491">
                        <c:v>0.12424698829650879</c:v>
                      </c:pt>
                      <c:pt idx="492">
                        <c:v>0.12518825531005862</c:v>
                      </c:pt>
                      <c:pt idx="493">
                        <c:v>0.12518825531005862</c:v>
                      </c:pt>
                      <c:pt idx="494">
                        <c:v>0.12612952232360844</c:v>
                      </c:pt>
                      <c:pt idx="495">
                        <c:v>0.12612952232360844</c:v>
                      </c:pt>
                      <c:pt idx="496">
                        <c:v>0.12612952232360844</c:v>
                      </c:pt>
                      <c:pt idx="497">
                        <c:v>0.12612952232360844</c:v>
                      </c:pt>
                      <c:pt idx="498">
                        <c:v>0.12707078933715821</c:v>
                      </c:pt>
                      <c:pt idx="499">
                        <c:v>0.12707078933715821</c:v>
                      </c:pt>
                      <c:pt idx="500">
                        <c:v>0.12801204681396486</c:v>
                      </c:pt>
                      <c:pt idx="501">
                        <c:v>0.12801204681396486</c:v>
                      </c:pt>
                      <c:pt idx="502">
                        <c:v>0.12801204681396486</c:v>
                      </c:pt>
                      <c:pt idx="503">
                        <c:v>0.12801204681396486</c:v>
                      </c:pt>
                      <c:pt idx="504">
                        <c:v>0.12895331382751468</c:v>
                      </c:pt>
                      <c:pt idx="505">
                        <c:v>0.12895331382751468</c:v>
                      </c:pt>
                      <c:pt idx="506">
                        <c:v>0.12895331382751468</c:v>
                      </c:pt>
                      <c:pt idx="507">
                        <c:v>0.12989458084106445</c:v>
                      </c:pt>
                      <c:pt idx="508">
                        <c:v>0.12989458084106445</c:v>
                      </c:pt>
                      <c:pt idx="509">
                        <c:v>0.12989458084106445</c:v>
                      </c:pt>
                      <c:pt idx="510">
                        <c:v>0.13083584785461427</c:v>
                      </c:pt>
                      <c:pt idx="511">
                        <c:v>0.13083584785461427</c:v>
                      </c:pt>
                      <c:pt idx="512">
                        <c:v>0.13083584785461427</c:v>
                      </c:pt>
                      <c:pt idx="513">
                        <c:v>0.13177711486816407</c:v>
                      </c:pt>
                      <c:pt idx="514">
                        <c:v>0.13177711486816407</c:v>
                      </c:pt>
                      <c:pt idx="515">
                        <c:v>0.13177711486816407</c:v>
                      </c:pt>
                      <c:pt idx="516">
                        <c:v>0.13271837234497069</c:v>
                      </c:pt>
                      <c:pt idx="517">
                        <c:v>0.13271837234497069</c:v>
                      </c:pt>
                      <c:pt idx="518">
                        <c:v>0.13271837234497069</c:v>
                      </c:pt>
                      <c:pt idx="519">
                        <c:v>0.13271837234497069</c:v>
                      </c:pt>
                      <c:pt idx="520">
                        <c:v>0.13365963935852052</c:v>
                      </c:pt>
                      <c:pt idx="521">
                        <c:v>0.13365963935852052</c:v>
                      </c:pt>
                      <c:pt idx="522">
                        <c:v>0.13365963935852052</c:v>
                      </c:pt>
                      <c:pt idx="523">
                        <c:v>0.13460090637207031</c:v>
                      </c:pt>
                      <c:pt idx="524">
                        <c:v>0.13460090637207031</c:v>
                      </c:pt>
                      <c:pt idx="525">
                        <c:v>0.13554217338562013</c:v>
                      </c:pt>
                      <c:pt idx="526">
                        <c:v>0.13554217338562013</c:v>
                      </c:pt>
                      <c:pt idx="527">
                        <c:v>0.13554217338562013</c:v>
                      </c:pt>
                      <c:pt idx="528">
                        <c:v>0.13648344039916996</c:v>
                      </c:pt>
                      <c:pt idx="529">
                        <c:v>0.13648344039916996</c:v>
                      </c:pt>
                      <c:pt idx="530">
                        <c:v>0.13742469787597655</c:v>
                      </c:pt>
                      <c:pt idx="531">
                        <c:v>0.13836596488952638</c:v>
                      </c:pt>
                      <c:pt idx="532">
                        <c:v>0.13742469787597655</c:v>
                      </c:pt>
                      <c:pt idx="533">
                        <c:v>0.13742469787597655</c:v>
                      </c:pt>
                      <c:pt idx="534">
                        <c:v>0.13836596488952638</c:v>
                      </c:pt>
                      <c:pt idx="535">
                        <c:v>0.13836596488952638</c:v>
                      </c:pt>
                      <c:pt idx="536">
                        <c:v>0.13836596488952638</c:v>
                      </c:pt>
                      <c:pt idx="537">
                        <c:v>0.1393072319030762</c:v>
                      </c:pt>
                      <c:pt idx="538">
                        <c:v>0.1393072319030762</c:v>
                      </c:pt>
                      <c:pt idx="539">
                        <c:v>0.1393072319030762</c:v>
                      </c:pt>
                      <c:pt idx="540">
                        <c:v>0.14024849891662597</c:v>
                      </c:pt>
                      <c:pt idx="541">
                        <c:v>0.1393072319030762</c:v>
                      </c:pt>
                      <c:pt idx="542">
                        <c:v>0.14024849891662597</c:v>
                      </c:pt>
                      <c:pt idx="543">
                        <c:v>0.14024849891662597</c:v>
                      </c:pt>
                      <c:pt idx="544">
                        <c:v>0.14118976593017579</c:v>
                      </c:pt>
                      <c:pt idx="545">
                        <c:v>0.14118976593017579</c:v>
                      </c:pt>
                      <c:pt idx="546">
                        <c:v>0.14213102340698244</c:v>
                      </c:pt>
                      <c:pt idx="547">
                        <c:v>0.14213102340698244</c:v>
                      </c:pt>
                      <c:pt idx="548">
                        <c:v>0.14307229042053227</c:v>
                      </c:pt>
                      <c:pt idx="549">
                        <c:v>0.14307229042053227</c:v>
                      </c:pt>
                      <c:pt idx="550">
                        <c:v>0.14307229042053227</c:v>
                      </c:pt>
                      <c:pt idx="551">
                        <c:v>0.14401355743408203</c:v>
                      </c:pt>
                      <c:pt idx="552">
                        <c:v>0.14401355743408203</c:v>
                      </c:pt>
                      <c:pt idx="553">
                        <c:v>0.14401355743408203</c:v>
                      </c:pt>
                      <c:pt idx="554">
                        <c:v>0.14401355743408203</c:v>
                      </c:pt>
                      <c:pt idx="555">
                        <c:v>0.14495482444763183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'LIGHTWEIGHT 9'!$I$6:$I$561</c15:sqref>
                        </c15:formulaRef>
                      </c:ext>
                    </c:extLst>
                    <c:numCache>
                      <c:formatCode>0.00</c:formatCode>
                      <c:ptCount val="556"/>
                      <c:pt idx="0">
                        <c:v>3467.6605951230076</c:v>
                      </c:pt>
                      <c:pt idx="1">
                        <c:v>4728.6279570929428</c:v>
                      </c:pt>
                      <c:pt idx="2">
                        <c:v>5989.5953190628779</c:v>
                      </c:pt>
                      <c:pt idx="3">
                        <c:v>7250.5626810328131</c:v>
                      </c:pt>
                      <c:pt idx="4">
                        <c:v>8669.1514878075195</c:v>
                      </c:pt>
                      <c:pt idx="5">
                        <c:v>9930.1188497774547</c:v>
                      </c:pt>
                      <c:pt idx="6">
                        <c:v>11191.08621174739</c:v>
                      </c:pt>
                      <c:pt idx="7">
                        <c:v>12452.052874305953</c:v>
                      </c:pt>
                      <c:pt idx="8">
                        <c:v>13713.02163509863</c:v>
                      </c:pt>
                      <c:pt idx="9">
                        <c:v>14973.988997068565</c:v>
                      </c:pt>
                      <c:pt idx="10">
                        <c:v>16234.956359038501</c:v>
                      </c:pt>
                      <c:pt idx="11">
                        <c:v>17495.923721008436</c:v>
                      </c:pt>
                      <c:pt idx="12">
                        <c:v>18599.270337584974</c:v>
                      </c:pt>
                      <c:pt idx="13">
                        <c:v>19860.237699554909</c:v>
                      </c:pt>
                      <c:pt idx="14">
                        <c:v>21121.205061524844</c:v>
                      </c:pt>
                      <c:pt idx="15">
                        <c:v>23012.655405068374</c:v>
                      </c:pt>
                      <c:pt idx="16">
                        <c:v>24273.622767038309</c:v>
                      </c:pt>
                      <c:pt idx="17">
                        <c:v>25534.591527830988</c:v>
                      </c:pt>
                      <c:pt idx="18">
                        <c:v>26795.557490978179</c:v>
                      </c:pt>
                      <c:pt idx="19">
                        <c:v>28056.526251770858</c:v>
                      </c:pt>
                      <c:pt idx="20">
                        <c:v>29317.492214918053</c:v>
                      </c:pt>
                      <c:pt idx="21">
                        <c:v>30105.597340707787</c:v>
                      </c:pt>
                      <c:pt idx="22">
                        <c:v>31681.807592287263</c:v>
                      </c:pt>
                      <c:pt idx="23">
                        <c:v>33258.017843866743</c:v>
                      </c:pt>
                      <c:pt idx="24">
                        <c:v>34046.120172010997</c:v>
                      </c:pt>
                      <c:pt idx="25">
                        <c:v>35779.952567806613</c:v>
                      </c:pt>
                      <c:pt idx="26">
                        <c:v>36725.677040167007</c:v>
                      </c:pt>
                      <c:pt idx="27">
                        <c:v>38617.128782533277</c:v>
                      </c:pt>
                      <c:pt idx="28">
                        <c:v>39562.853254893671</c:v>
                      </c:pt>
                      <c:pt idx="29">
                        <c:v>40666.199871470213</c:v>
                      </c:pt>
                      <c:pt idx="30">
                        <c:v>42084.787978833541</c:v>
                      </c:pt>
                      <c:pt idx="31">
                        <c:v>43345.756739626224</c:v>
                      </c:pt>
                      <c:pt idx="32">
                        <c:v>44449.103356202759</c:v>
                      </c:pt>
                      <c:pt idx="33">
                        <c:v>45867.691463566094</c:v>
                      </c:pt>
                      <c:pt idx="34">
                        <c:v>47128.660224358769</c:v>
                      </c:pt>
                      <c:pt idx="35">
                        <c:v>48389.626187505964</c:v>
                      </c:pt>
                      <c:pt idx="36">
                        <c:v>49650.592150653159</c:v>
                      </c:pt>
                      <c:pt idx="37">
                        <c:v>50911.558113800347</c:v>
                      </c:pt>
                      <c:pt idx="38">
                        <c:v>52172.52967223851</c:v>
                      </c:pt>
                      <c:pt idx="39">
                        <c:v>53433.495635385705</c:v>
                      </c:pt>
                      <c:pt idx="40">
                        <c:v>54694.4615985329</c:v>
                      </c:pt>
                      <c:pt idx="41">
                        <c:v>55955.433156971056</c:v>
                      </c:pt>
                      <c:pt idx="42">
                        <c:v>57216.399120118251</c:v>
                      </c:pt>
                      <c:pt idx="43">
                        <c:v>58319.745736694786</c:v>
                      </c:pt>
                      <c:pt idx="44">
                        <c:v>59580.711699841981</c:v>
                      </c:pt>
                      <c:pt idx="45">
                        <c:v>60841.677662989176</c:v>
                      </c:pt>
                      <c:pt idx="46">
                        <c:v>62102.649221427338</c:v>
                      </c:pt>
                      <c:pt idx="47">
                        <c:v>63521.234531145186</c:v>
                      </c:pt>
                      <c:pt idx="48">
                        <c:v>64782.200494292381</c:v>
                      </c:pt>
                      <c:pt idx="49">
                        <c:v>66043.172052730544</c:v>
                      </c:pt>
                      <c:pt idx="50">
                        <c:v>67304.138015877732</c:v>
                      </c:pt>
                      <c:pt idx="51">
                        <c:v>68565.103979024934</c:v>
                      </c:pt>
                      <c:pt idx="52">
                        <c:v>69826.069942172122</c:v>
                      </c:pt>
                      <c:pt idx="53">
                        <c:v>71087.041500610285</c:v>
                      </c:pt>
                      <c:pt idx="54">
                        <c:v>72190.388117186812</c:v>
                      </c:pt>
                      <c:pt idx="55">
                        <c:v>73451.354080334015</c:v>
                      </c:pt>
                      <c:pt idx="56">
                        <c:v>74712.320043481202</c:v>
                      </c:pt>
                      <c:pt idx="57">
                        <c:v>76130.910948490025</c:v>
                      </c:pt>
                      <c:pt idx="58">
                        <c:v>77234.257565066553</c:v>
                      </c:pt>
                      <c:pt idx="59">
                        <c:v>78495.223528213755</c:v>
                      </c:pt>
                      <c:pt idx="60">
                        <c:v>79913.814433222564</c:v>
                      </c:pt>
                      <c:pt idx="61">
                        <c:v>81017.161049799106</c:v>
                      </c:pt>
                      <c:pt idx="62">
                        <c:v>82278.127012946294</c:v>
                      </c:pt>
                      <c:pt idx="63">
                        <c:v>83696.712322664156</c:v>
                      </c:pt>
                      <c:pt idx="64">
                        <c:v>84957.683881102304</c:v>
                      </c:pt>
                      <c:pt idx="65">
                        <c:v>86218.649844249507</c:v>
                      </c:pt>
                      <c:pt idx="66">
                        <c:v>87479.615807396694</c:v>
                      </c:pt>
                      <c:pt idx="67">
                        <c:v>88582.962423973237</c:v>
                      </c:pt>
                      <c:pt idx="68">
                        <c:v>90001.55332898206</c:v>
                      </c:pt>
                      <c:pt idx="69">
                        <c:v>91104.899945558587</c:v>
                      </c:pt>
                      <c:pt idx="70">
                        <c:v>92365.865908705775</c:v>
                      </c:pt>
                      <c:pt idx="71">
                        <c:v>93784.456813714598</c:v>
                      </c:pt>
                      <c:pt idx="72">
                        <c:v>95045.417181570825</c:v>
                      </c:pt>
                      <c:pt idx="73">
                        <c:v>96306.394335299949</c:v>
                      </c:pt>
                      <c:pt idx="74">
                        <c:v>97567.360298447151</c:v>
                      </c:pt>
                      <c:pt idx="75">
                        <c:v>98828.326261594339</c:v>
                      </c:pt>
                      <c:pt idx="76">
                        <c:v>99931.672878170881</c:v>
                      </c:pt>
                      <c:pt idx="77">
                        <c:v>101192.63884131807</c:v>
                      </c:pt>
                      <c:pt idx="78">
                        <c:v>102611.22415103592</c:v>
                      </c:pt>
                      <c:pt idx="79">
                        <c:v>103872.19011418312</c:v>
                      </c:pt>
                      <c:pt idx="80">
                        <c:v>105133.15607733031</c:v>
                      </c:pt>
                      <c:pt idx="81">
                        <c:v>106394.13323105943</c:v>
                      </c:pt>
                      <c:pt idx="82">
                        <c:v>107655.09919420663</c:v>
                      </c:pt>
                      <c:pt idx="83">
                        <c:v>108916.06515735382</c:v>
                      </c:pt>
                      <c:pt idx="84">
                        <c:v>110177.03112050102</c:v>
                      </c:pt>
                      <c:pt idx="85">
                        <c:v>111437.99708364821</c:v>
                      </c:pt>
                      <c:pt idx="86">
                        <c:v>112698.9630467954</c:v>
                      </c:pt>
                      <c:pt idx="87">
                        <c:v>113959.9290099426</c:v>
                      </c:pt>
                      <c:pt idx="88">
                        <c:v>115220.90616367172</c:v>
                      </c:pt>
                      <c:pt idx="89">
                        <c:v>116481.87212681893</c:v>
                      </c:pt>
                      <c:pt idx="90">
                        <c:v>117742.83808996611</c:v>
                      </c:pt>
                      <c:pt idx="91">
                        <c:v>119003.8040531133</c:v>
                      </c:pt>
                      <c:pt idx="92">
                        <c:v>120264.7700162605</c:v>
                      </c:pt>
                      <c:pt idx="93">
                        <c:v>121525.73597940769</c:v>
                      </c:pt>
                      <c:pt idx="94">
                        <c:v>122786.70194255488</c:v>
                      </c:pt>
                      <c:pt idx="95">
                        <c:v>124047.66790570208</c:v>
                      </c:pt>
                      <c:pt idx="96">
                        <c:v>125308.6450594312</c:v>
                      </c:pt>
                      <c:pt idx="97">
                        <c:v>126569.61102257841</c:v>
                      </c:pt>
                      <c:pt idx="98">
                        <c:v>127830.57698572559</c:v>
                      </c:pt>
                      <c:pt idx="99">
                        <c:v>129091.54294887278</c:v>
                      </c:pt>
                      <c:pt idx="100">
                        <c:v>130510.12825859064</c:v>
                      </c:pt>
                      <c:pt idx="101">
                        <c:v>131455.85552859653</c:v>
                      </c:pt>
                      <c:pt idx="102">
                        <c:v>132874.44083831436</c:v>
                      </c:pt>
                      <c:pt idx="103">
                        <c:v>134293.03733861414</c:v>
                      </c:pt>
                      <c:pt idx="104">
                        <c:v>135711.62264833201</c:v>
                      </c:pt>
                      <c:pt idx="105">
                        <c:v>136657.34991833789</c:v>
                      </c:pt>
                      <c:pt idx="106">
                        <c:v>138075.93522805572</c:v>
                      </c:pt>
                      <c:pt idx="107">
                        <c:v>139494.52053777358</c:v>
                      </c:pt>
                      <c:pt idx="108">
                        <c:v>140440.24780777947</c:v>
                      </c:pt>
                      <c:pt idx="109">
                        <c:v>141858.8331174973</c:v>
                      </c:pt>
                      <c:pt idx="110">
                        <c:v>143277.42961779711</c:v>
                      </c:pt>
                      <c:pt idx="111">
                        <c:v>144696.01492751495</c:v>
                      </c:pt>
                      <c:pt idx="112">
                        <c:v>145641.74219752083</c:v>
                      </c:pt>
                      <c:pt idx="113">
                        <c:v>147060.32750723869</c:v>
                      </c:pt>
                      <c:pt idx="114">
                        <c:v>148478.91281695652</c:v>
                      </c:pt>
                      <c:pt idx="115">
                        <c:v>149424.6400869624</c:v>
                      </c:pt>
                      <c:pt idx="116">
                        <c:v>151158.47528040351</c:v>
                      </c:pt>
                      <c:pt idx="117">
                        <c:v>152419.44124355071</c:v>
                      </c:pt>
                      <c:pt idx="118">
                        <c:v>153680.40720669788</c:v>
                      </c:pt>
                      <c:pt idx="119">
                        <c:v>154941.37316984509</c:v>
                      </c:pt>
                      <c:pt idx="120">
                        <c:v>156202.33913299229</c:v>
                      </c:pt>
                      <c:pt idx="121">
                        <c:v>157463.30509613946</c:v>
                      </c:pt>
                      <c:pt idx="122">
                        <c:v>158724.28224986861</c:v>
                      </c:pt>
                      <c:pt idx="123">
                        <c:v>159985.24821301579</c:v>
                      </c:pt>
                      <c:pt idx="124">
                        <c:v>161246.21417616299</c:v>
                      </c:pt>
                      <c:pt idx="125">
                        <c:v>162507.18013931019</c:v>
                      </c:pt>
                      <c:pt idx="126">
                        <c:v>163768.14610245737</c:v>
                      </c:pt>
                      <c:pt idx="127">
                        <c:v>165029.11206560457</c:v>
                      </c:pt>
                      <c:pt idx="128">
                        <c:v>166290.07802875177</c:v>
                      </c:pt>
                      <c:pt idx="129">
                        <c:v>167551.05518248089</c:v>
                      </c:pt>
                      <c:pt idx="130">
                        <c:v>168339.15191533417</c:v>
                      </c:pt>
                      <c:pt idx="131">
                        <c:v>169915.36776220461</c:v>
                      </c:pt>
                      <c:pt idx="132">
                        <c:v>171176.33372535181</c:v>
                      </c:pt>
                      <c:pt idx="133">
                        <c:v>172122.06099535769</c:v>
                      </c:pt>
                      <c:pt idx="134">
                        <c:v>173540.64630507556</c:v>
                      </c:pt>
                      <c:pt idx="135">
                        <c:v>174801.61226822273</c:v>
                      </c:pt>
                      <c:pt idx="136">
                        <c:v>176062.57823136993</c:v>
                      </c:pt>
                      <c:pt idx="137">
                        <c:v>177323.54419451713</c:v>
                      </c:pt>
                      <c:pt idx="138">
                        <c:v>178584.51015766431</c:v>
                      </c:pt>
                      <c:pt idx="139">
                        <c:v>179687.85677424085</c:v>
                      </c:pt>
                      <c:pt idx="140">
                        <c:v>181106.45327454063</c:v>
                      </c:pt>
                      <c:pt idx="141">
                        <c:v>182525.03858425849</c:v>
                      </c:pt>
                      <c:pt idx="142">
                        <c:v>183470.76585426438</c:v>
                      </c:pt>
                      <c:pt idx="143">
                        <c:v>184889.35116398221</c:v>
                      </c:pt>
                      <c:pt idx="144">
                        <c:v>186307.93647370007</c:v>
                      </c:pt>
                      <c:pt idx="145">
                        <c:v>187253.66374370595</c:v>
                      </c:pt>
                      <c:pt idx="146">
                        <c:v>188672.24905342379</c:v>
                      </c:pt>
                      <c:pt idx="147">
                        <c:v>190090.83436314165</c:v>
                      </c:pt>
                      <c:pt idx="148">
                        <c:v>191036.57282372945</c:v>
                      </c:pt>
                      <c:pt idx="149">
                        <c:v>192455.15813344732</c:v>
                      </c:pt>
                      <c:pt idx="150">
                        <c:v>193873.74344316518</c:v>
                      </c:pt>
                      <c:pt idx="151">
                        <c:v>194819.48190375298</c:v>
                      </c:pt>
                      <c:pt idx="152">
                        <c:v>196238.06721347084</c:v>
                      </c:pt>
                      <c:pt idx="153">
                        <c:v>197656.65252318868</c:v>
                      </c:pt>
                      <c:pt idx="154">
                        <c:v>198602.36860261264</c:v>
                      </c:pt>
                      <c:pt idx="155">
                        <c:v>199863.34575634176</c:v>
                      </c:pt>
                      <c:pt idx="156">
                        <c:v>201124.30052890701</c:v>
                      </c:pt>
                      <c:pt idx="157">
                        <c:v>202385.27768263614</c:v>
                      </c:pt>
                      <c:pt idx="158">
                        <c:v>203646.23245520139</c:v>
                      </c:pt>
                      <c:pt idx="159">
                        <c:v>204907.20960893054</c:v>
                      </c:pt>
                      <c:pt idx="160">
                        <c:v>206168.18676265966</c:v>
                      </c:pt>
                      <c:pt idx="161">
                        <c:v>207429.14153522492</c:v>
                      </c:pt>
                      <c:pt idx="162">
                        <c:v>208690.11868895404</c:v>
                      </c:pt>
                      <c:pt idx="163">
                        <c:v>209951.07346151929</c:v>
                      </c:pt>
                      <c:pt idx="164">
                        <c:v>211212.05061524842</c:v>
                      </c:pt>
                      <c:pt idx="165">
                        <c:v>212630.63592496628</c:v>
                      </c:pt>
                      <c:pt idx="166">
                        <c:v>213733.98254154282</c:v>
                      </c:pt>
                      <c:pt idx="167">
                        <c:v>215152.56785126065</c:v>
                      </c:pt>
                      <c:pt idx="168">
                        <c:v>216413.54500498981</c:v>
                      </c:pt>
                      <c:pt idx="169">
                        <c:v>217516.89162156632</c:v>
                      </c:pt>
                      <c:pt idx="170">
                        <c:v>218935.47693128418</c:v>
                      </c:pt>
                      <c:pt idx="171">
                        <c:v>220196.43170384943</c:v>
                      </c:pt>
                      <c:pt idx="172">
                        <c:v>221457.40885757856</c:v>
                      </c:pt>
                      <c:pt idx="173">
                        <c:v>222560.7554741551</c:v>
                      </c:pt>
                      <c:pt idx="174">
                        <c:v>223821.73262788422</c:v>
                      </c:pt>
                      <c:pt idx="175">
                        <c:v>225240.31793760209</c:v>
                      </c:pt>
                      <c:pt idx="176">
                        <c:v>226501.27271016734</c:v>
                      </c:pt>
                      <c:pt idx="177">
                        <c:v>227762.24986389646</c:v>
                      </c:pt>
                      <c:pt idx="178">
                        <c:v>229023.20463646174</c:v>
                      </c:pt>
                      <c:pt idx="179">
                        <c:v>230284.18179019087</c:v>
                      </c:pt>
                      <c:pt idx="180">
                        <c:v>231545.15894391999</c:v>
                      </c:pt>
                      <c:pt idx="181">
                        <c:v>232806.11371648524</c:v>
                      </c:pt>
                      <c:pt idx="182">
                        <c:v>234067.09087021436</c:v>
                      </c:pt>
                      <c:pt idx="183">
                        <c:v>235328.04564277965</c:v>
                      </c:pt>
                      <c:pt idx="184">
                        <c:v>236589.02279650877</c:v>
                      </c:pt>
                      <c:pt idx="185">
                        <c:v>237849.97756907402</c:v>
                      </c:pt>
                      <c:pt idx="186">
                        <c:v>239110.95472280314</c:v>
                      </c:pt>
                      <c:pt idx="187">
                        <c:v>240371.9094953684</c:v>
                      </c:pt>
                      <c:pt idx="188">
                        <c:v>241632.88664909752</c:v>
                      </c:pt>
                      <c:pt idx="189">
                        <c:v>242893.86380282667</c:v>
                      </c:pt>
                      <c:pt idx="190">
                        <c:v>244154.81857539192</c:v>
                      </c:pt>
                      <c:pt idx="191">
                        <c:v>245415.79572912105</c:v>
                      </c:pt>
                      <c:pt idx="192">
                        <c:v>246676.7505016863</c:v>
                      </c:pt>
                      <c:pt idx="193">
                        <c:v>247937.72765541542</c:v>
                      </c:pt>
                      <c:pt idx="194">
                        <c:v>249198.6824279807</c:v>
                      </c:pt>
                      <c:pt idx="195">
                        <c:v>250459.65958170983</c:v>
                      </c:pt>
                      <c:pt idx="196">
                        <c:v>251720.63673543895</c:v>
                      </c:pt>
                      <c:pt idx="197">
                        <c:v>252981.5915080042</c:v>
                      </c:pt>
                      <c:pt idx="198">
                        <c:v>254242.56866173333</c:v>
                      </c:pt>
                      <c:pt idx="199">
                        <c:v>255503.52343429861</c:v>
                      </c:pt>
                      <c:pt idx="200">
                        <c:v>256764.50058802773</c:v>
                      </c:pt>
                      <c:pt idx="201">
                        <c:v>258025.45536059298</c:v>
                      </c:pt>
                      <c:pt idx="202">
                        <c:v>259286.43251432211</c:v>
                      </c:pt>
                      <c:pt idx="203">
                        <c:v>260547.40966805123</c:v>
                      </c:pt>
                      <c:pt idx="204">
                        <c:v>261808.36444061651</c:v>
                      </c:pt>
                      <c:pt idx="205">
                        <c:v>263069.34159434563</c:v>
                      </c:pt>
                      <c:pt idx="206">
                        <c:v>264330.29636691086</c:v>
                      </c:pt>
                      <c:pt idx="207">
                        <c:v>265591.27352064004</c:v>
                      </c:pt>
                      <c:pt idx="208">
                        <c:v>266852.22829320526</c:v>
                      </c:pt>
                      <c:pt idx="209">
                        <c:v>268113.20544693439</c:v>
                      </c:pt>
                      <c:pt idx="210">
                        <c:v>269374.16021949967</c:v>
                      </c:pt>
                      <c:pt idx="211">
                        <c:v>270635.13737322879</c:v>
                      </c:pt>
                      <c:pt idx="212">
                        <c:v>271896.11452695791</c:v>
                      </c:pt>
                      <c:pt idx="213">
                        <c:v>273157.06929952319</c:v>
                      </c:pt>
                      <c:pt idx="214">
                        <c:v>274418.04645325232</c:v>
                      </c:pt>
                      <c:pt idx="215">
                        <c:v>275679.00122581754</c:v>
                      </c:pt>
                      <c:pt idx="216">
                        <c:v>276939.97837954666</c:v>
                      </c:pt>
                      <c:pt idx="217">
                        <c:v>278200.93315211195</c:v>
                      </c:pt>
                      <c:pt idx="218">
                        <c:v>279461.91030584107</c:v>
                      </c:pt>
                      <c:pt idx="219">
                        <c:v>280722.88745957019</c:v>
                      </c:pt>
                      <c:pt idx="220">
                        <c:v>281983.84223213547</c:v>
                      </c:pt>
                      <c:pt idx="221">
                        <c:v>283244.8193858646</c:v>
                      </c:pt>
                      <c:pt idx="222">
                        <c:v>284505.77415842982</c:v>
                      </c:pt>
                      <c:pt idx="223">
                        <c:v>285766.751312159</c:v>
                      </c:pt>
                      <c:pt idx="224">
                        <c:v>287027.70608472422</c:v>
                      </c:pt>
                      <c:pt idx="225">
                        <c:v>288288.68323845335</c:v>
                      </c:pt>
                      <c:pt idx="226">
                        <c:v>289549.66039218247</c:v>
                      </c:pt>
                      <c:pt idx="227">
                        <c:v>290810.61516474775</c:v>
                      </c:pt>
                      <c:pt idx="228">
                        <c:v>292071.59231847688</c:v>
                      </c:pt>
                      <c:pt idx="229">
                        <c:v>293332.54709104216</c:v>
                      </c:pt>
                      <c:pt idx="230">
                        <c:v>294593.52424477128</c:v>
                      </c:pt>
                      <c:pt idx="231">
                        <c:v>295854.4790173365</c:v>
                      </c:pt>
                      <c:pt idx="232">
                        <c:v>297115.45617106563</c:v>
                      </c:pt>
                      <c:pt idx="233">
                        <c:v>298376.43332479481</c:v>
                      </c:pt>
                      <c:pt idx="234">
                        <c:v>299637.38809736003</c:v>
                      </c:pt>
                      <c:pt idx="235">
                        <c:v>300898.36525108916</c:v>
                      </c:pt>
                      <c:pt idx="236">
                        <c:v>302159.32002365444</c:v>
                      </c:pt>
                      <c:pt idx="237">
                        <c:v>303420.29717738356</c:v>
                      </c:pt>
                      <c:pt idx="238">
                        <c:v>304681.25194994884</c:v>
                      </c:pt>
                      <c:pt idx="239">
                        <c:v>305942.22910367796</c:v>
                      </c:pt>
                      <c:pt idx="240">
                        <c:v>307203.18387624319</c:v>
                      </c:pt>
                      <c:pt idx="241">
                        <c:v>308464.16102997231</c:v>
                      </c:pt>
                      <c:pt idx="242">
                        <c:v>309725.13818370143</c:v>
                      </c:pt>
                      <c:pt idx="243">
                        <c:v>310986.09295626672</c:v>
                      </c:pt>
                      <c:pt idx="244">
                        <c:v>312247.07010999584</c:v>
                      </c:pt>
                      <c:pt idx="245">
                        <c:v>313508.02488256112</c:v>
                      </c:pt>
                      <c:pt idx="246">
                        <c:v>314769.00203629024</c:v>
                      </c:pt>
                      <c:pt idx="247">
                        <c:v>316029.95680885547</c:v>
                      </c:pt>
                      <c:pt idx="248">
                        <c:v>317290.93396258459</c:v>
                      </c:pt>
                      <c:pt idx="249">
                        <c:v>318551.91111631377</c:v>
                      </c:pt>
                      <c:pt idx="250">
                        <c:v>319812.86588887899</c:v>
                      </c:pt>
                      <c:pt idx="251">
                        <c:v>321073.84304260812</c:v>
                      </c:pt>
                      <c:pt idx="252">
                        <c:v>322334.7978151734</c:v>
                      </c:pt>
                      <c:pt idx="253">
                        <c:v>323595.77496890252</c:v>
                      </c:pt>
                      <c:pt idx="254">
                        <c:v>324856.7297414678</c:v>
                      </c:pt>
                      <c:pt idx="255">
                        <c:v>326117.70689519693</c:v>
                      </c:pt>
                      <c:pt idx="256">
                        <c:v>327378.68404892605</c:v>
                      </c:pt>
                      <c:pt idx="257">
                        <c:v>328639.63882149127</c:v>
                      </c:pt>
                      <c:pt idx="258">
                        <c:v>329900.6159752204</c:v>
                      </c:pt>
                      <c:pt idx="259">
                        <c:v>331161.57074778568</c:v>
                      </c:pt>
                      <c:pt idx="260">
                        <c:v>332422.5479015148</c:v>
                      </c:pt>
                      <c:pt idx="261">
                        <c:v>333683.50267408008</c:v>
                      </c:pt>
                      <c:pt idx="262">
                        <c:v>334944.47982780921</c:v>
                      </c:pt>
                      <c:pt idx="263">
                        <c:v>336205.45698153833</c:v>
                      </c:pt>
                      <c:pt idx="264">
                        <c:v>337466.41175410355</c:v>
                      </c:pt>
                      <c:pt idx="265">
                        <c:v>338727.38890783273</c:v>
                      </c:pt>
                      <c:pt idx="266">
                        <c:v>339988.34368039796</c:v>
                      </c:pt>
                      <c:pt idx="267">
                        <c:v>341249.32083412708</c:v>
                      </c:pt>
                      <c:pt idx="268">
                        <c:v>342510.27560669236</c:v>
                      </c:pt>
                      <c:pt idx="269">
                        <c:v>343771.25276042148</c:v>
                      </c:pt>
                      <c:pt idx="270">
                        <c:v>345032.20753298677</c:v>
                      </c:pt>
                      <c:pt idx="271">
                        <c:v>346293.18468671589</c:v>
                      </c:pt>
                      <c:pt idx="272">
                        <c:v>347554.16184044501</c:v>
                      </c:pt>
                      <c:pt idx="273">
                        <c:v>348815.11661301024</c:v>
                      </c:pt>
                      <c:pt idx="274">
                        <c:v>350076.09376673936</c:v>
                      </c:pt>
                      <c:pt idx="275">
                        <c:v>351337.04853930464</c:v>
                      </c:pt>
                      <c:pt idx="276">
                        <c:v>352598.02569303376</c:v>
                      </c:pt>
                      <c:pt idx="277">
                        <c:v>353858.98046559904</c:v>
                      </c:pt>
                      <c:pt idx="278">
                        <c:v>355119.95761932817</c:v>
                      </c:pt>
                      <c:pt idx="279">
                        <c:v>356380.93477305729</c:v>
                      </c:pt>
                      <c:pt idx="280">
                        <c:v>357641.88954562257</c:v>
                      </c:pt>
                      <c:pt idx="281">
                        <c:v>358902.8666993517</c:v>
                      </c:pt>
                      <c:pt idx="282">
                        <c:v>360163.82147191692</c:v>
                      </c:pt>
                      <c:pt idx="283">
                        <c:v>361424.79862564604</c:v>
                      </c:pt>
                      <c:pt idx="284">
                        <c:v>362685.75339821132</c:v>
                      </c:pt>
                      <c:pt idx="285">
                        <c:v>363946.73055194045</c:v>
                      </c:pt>
                      <c:pt idx="286">
                        <c:v>365207.70770566957</c:v>
                      </c:pt>
                      <c:pt idx="287">
                        <c:v>366468.66247823485</c:v>
                      </c:pt>
                      <c:pt idx="288">
                        <c:v>367729.63963196398</c:v>
                      </c:pt>
                      <c:pt idx="289">
                        <c:v>368990.5944045292</c:v>
                      </c:pt>
                      <c:pt idx="290">
                        <c:v>370251.57155825832</c:v>
                      </c:pt>
                      <c:pt idx="291">
                        <c:v>371512.5263308236</c:v>
                      </c:pt>
                      <c:pt idx="292">
                        <c:v>372773.50348455273</c:v>
                      </c:pt>
                      <c:pt idx="293">
                        <c:v>374034.48063828185</c:v>
                      </c:pt>
                      <c:pt idx="294">
                        <c:v>375295.43541084713</c:v>
                      </c:pt>
                      <c:pt idx="295">
                        <c:v>376556.41256457625</c:v>
                      </c:pt>
                      <c:pt idx="296">
                        <c:v>377817.36733714154</c:v>
                      </c:pt>
                      <c:pt idx="297">
                        <c:v>379078.32210970676</c:v>
                      </c:pt>
                      <c:pt idx="298">
                        <c:v>380339.32164459978</c:v>
                      </c:pt>
                      <c:pt idx="299">
                        <c:v>381600.27641716501</c:v>
                      </c:pt>
                      <c:pt idx="300">
                        <c:v>382861.23118973029</c:v>
                      </c:pt>
                      <c:pt idx="301">
                        <c:v>384122.23072462331</c:v>
                      </c:pt>
                      <c:pt idx="302">
                        <c:v>385383.18549718853</c:v>
                      </c:pt>
                      <c:pt idx="303">
                        <c:v>386644.14026975381</c:v>
                      </c:pt>
                      <c:pt idx="304">
                        <c:v>387905.09504231904</c:v>
                      </c:pt>
                      <c:pt idx="305">
                        <c:v>389166.09457721206</c:v>
                      </c:pt>
                      <c:pt idx="306">
                        <c:v>390427.04934977734</c:v>
                      </c:pt>
                      <c:pt idx="307">
                        <c:v>391688.00412234257</c:v>
                      </c:pt>
                      <c:pt idx="308">
                        <c:v>392949.00365723559</c:v>
                      </c:pt>
                      <c:pt idx="309">
                        <c:v>394209.95842980081</c:v>
                      </c:pt>
                      <c:pt idx="310">
                        <c:v>395470.91320236609</c:v>
                      </c:pt>
                      <c:pt idx="311">
                        <c:v>396731.86797493132</c:v>
                      </c:pt>
                      <c:pt idx="312">
                        <c:v>397992.86750982434</c:v>
                      </c:pt>
                      <c:pt idx="313">
                        <c:v>399253.82228238962</c:v>
                      </c:pt>
                      <c:pt idx="314">
                        <c:v>400514.77705495484</c:v>
                      </c:pt>
                      <c:pt idx="315">
                        <c:v>401775.73182752013</c:v>
                      </c:pt>
                      <c:pt idx="316">
                        <c:v>403036.73136241309</c:v>
                      </c:pt>
                      <c:pt idx="317">
                        <c:v>404297.68613497837</c:v>
                      </c:pt>
                      <c:pt idx="318">
                        <c:v>405558.64090754365</c:v>
                      </c:pt>
                      <c:pt idx="319">
                        <c:v>406819.64044243662</c:v>
                      </c:pt>
                      <c:pt idx="320">
                        <c:v>408080.5952150019</c:v>
                      </c:pt>
                      <c:pt idx="321">
                        <c:v>409341.54998756712</c:v>
                      </c:pt>
                      <c:pt idx="322">
                        <c:v>410602.5047601324</c:v>
                      </c:pt>
                      <c:pt idx="323">
                        <c:v>411863.50429502543</c:v>
                      </c:pt>
                      <c:pt idx="324">
                        <c:v>413124.45906759065</c:v>
                      </c:pt>
                      <c:pt idx="325">
                        <c:v>414385.41384015593</c:v>
                      </c:pt>
                      <c:pt idx="326">
                        <c:v>415646.4133750489</c:v>
                      </c:pt>
                      <c:pt idx="327">
                        <c:v>416907.36814761418</c:v>
                      </c:pt>
                      <c:pt idx="328">
                        <c:v>418168.32292017946</c:v>
                      </c:pt>
                      <c:pt idx="329">
                        <c:v>419429.27769274468</c:v>
                      </c:pt>
                      <c:pt idx="330">
                        <c:v>420690.27722763771</c:v>
                      </c:pt>
                      <c:pt idx="331">
                        <c:v>421951.23200020293</c:v>
                      </c:pt>
                      <c:pt idx="332">
                        <c:v>423212.18677276821</c:v>
                      </c:pt>
                      <c:pt idx="333">
                        <c:v>424473.18630766124</c:v>
                      </c:pt>
                      <c:pt idx="334">
                        <c:v>425734.14108022646</c:v>
                      </c:pt>
                      <c:pt idx="335">
                        <c:v>426995.09585279174</c:v>
                      </c:pt>
                      <c:pt idx="336">
                        <c:v>428256.05062535696</c:v>
                      </c:pt>
                      <c:pt idx="337">
                        <c:v>429517.05016024999</c:v>
                      </c:pt>
                      <c:pt idx="338">
                        <c:v>430778.00493281527</c:v>
                      </c:pt>
                      <c:pt idx="339">
                        <c:v>432038.95970538049</c:v>
                      </c:pt>
                      <c:pt idx="340">
                        <c:v>433299.95924027351</c:v>
                      </c:pt>
                      <c:pt idx="341">
                        <c:v>434560.91401283874</c:v>
                      </c:pt>
                      <c:pt idx="342">
                        <c:v>435821.86878540402</c:v>
                      </c:pt>
                      <c:pt idx="343">
                        <c:v>437082.8235579693</c:v>
                      </c:pt>
                      <c:pt idx="344">
                        <c:v>438343.82309286227</c:v>
                      </c:pt>
                      <c:pt idx="345">
                        <c:v>439604.77786542755</c:v>
                      </c:pt>
                      <c:pt idx="346">
                        <c:v>440865.73263799277</c:v>
                      </c:pt>
                      <c:pt idx="347">
                        <c:v>442126.73217288579</c:v>
                      </c:pt>
                      <c:pt idx="348">
                        <c:v>443387.68694545107</c:v>
                      </c:pt>
                      <c:pt idx="349">
                        <c:v>444648.6417180163</c:v>
                      </c:pt>
                      <c:pt idx="350">
                        <c:v>445909.59649058158</c:v>
                      </c:pt>
                      <c:pt idx="351">
                        <c:v>447170.59602547454</c:v>
                      </c:pt>
                      <c:pt idx="352">
                        <c:v>448431.55079803983</c:v>
                      </c:pt>
                      <c:pt idx="353">
                        <c:v>449692.50557060505</c:v>
                      </c:pt>
                      <c:pt idx="354">
                        <c:v>450953.50510549807</c:v>
                      </c:pt>
                      <c:pt idx="355">
                        <c:v>452214.45987806335</c:v>
                      </c:pt>
                      <c:pt idx="356">
                        <c:v>453475.41465062858</c:v>
                      </c:pt>
                      <c:pt idx="357">
                        <c:v>454736.36942319386</c:v>
                      </c:pt>
                      <c:pt idx="358">
                        <c:v>455997.36895808682</c:v>
                      </c:pt>
                      <c:pt idx="359">
                        <c:v>457258.3237306521</c:v>
                      </c:pt>
                      <c:pt idx="360">
                        <c:v>458519.27850321739</c:v>
                      </c:pt>
                      <c:pt idx="361">
                        <c:v>459780.27803811035</c:v>
                      </c:pt>
                      <c:pt idx="362">
                        <c:v>461041.23281067563</c:v>
                      </c:pt>
                      <c:pt idx="363">
                        <c:v>462302.18758324086</c:v>
                      </c:pt>
                      <c:pt idx="364">
                        <c:v>463720.79527412262</c:v>
                      </c:pt>
                      <c:pt idx="365">
                        <c:v>464666.48897238268</c:v>
                      </c:pt>
                      <c:pt idx="366">
                        <c:v>466085.09666326438</c:v>
                      </c:pt>
                      <c:pt idx="367">
                        <c:v>467503.6595918184</c:v>
                      </c:pt>
                      <c:pt idx="368">
                        <c:v>468449.39805240621</c:v>
                      </c:pt>
                      <c:pt idx="369">
                        <c:v>469868.00574328791</c:v>
                      </c:pt>
                      <c:pt idx="370">
                        <c:v>471286.56867184187</c:v>
                      </c:pt>
                      <c:pt idx="371">
                        <c:v>472232.30713242973</c:v>
                      </c:pt>
                      <c:pt idx="372">
                        <c:v>473650.91482331144</c:v>
                      </c:pt>
                      <c:pt idx="373">
                        <c:v>475069.4777518654</c:v>
                      </c:pt>
                      <c:pt idx="374">
                        <c:v>476015.2162124532</c:v>
                      </c:pt>
                      <c:pt idx="375">
                        <c:v>477433.77914100722</c:v>
                      </c:pt>
                      <c:pt idx="376">
                        <c:v>478852.38683188893</c:v>
                      </c:pt>
                      <c:pt idx="377">
                        <c:v>479798.12529247673</c:v>
                      </c:pt>
                      <c:pt idx="378">
                        <c:v>481216.68822103069</c:v>
                      </c:pt>
                      <c:pt idx="379">
                        <c:v>482635.29591191246</c:v>
                      </c:pt>
                      <c:pt idx="380">
                        <c:v>483581.03437250026</c:v>
                      </c:pt>
                      <c:pt idx="381">
                        <c:v>484999.59730105422</c:v>
                      </c:pt>
                      <c:pt idx="382">
                        <c:v>486418.20499193593</c:v>
                      </c:pt>
                      <c:pt idx="383">
                        <c:v>487363.89869019605</c:v>
                      </c:pt>
                      <c:pt idx="384">
                        <c:v>489097.76745538291</c:v>
                      </c:pt>
                      <c:pt idx="385">
                        <c:v>490358.72222794819</c:v>
                      </c:pt>
                      <c:pt idx="386">
                        <c:v>491619.67700051347</c:v>
                      </c:pt>
                      <c:pt idx="387">
                        <c:v>492880.6317730787</c:v>
                      </c:pt>
                      <c:pt idx="388">
                        <c:v>494141.63130797172</c:v>
                      </c:pt>
                      <c:pt idx="389">
                        <c:v>495402.58608053694</c:v>
                      </c:pt>
                      <c:pt idx="390">
                        <c:v>496663.54085310223</c:v>
                      </c:pt>
                      <c:pt idx="391">
                        <c:v>497924.54038799525</c:v>
                      </c:pt>
                      <c:pt idx="392">
                        <c:v>499185.49516056047</c:v>
                      </c:pt>
                      <c:pt idx="393">
                        <c:v>500446.44993312575</c:v>
                      </c:pt>
                      <c:pt idx="394">
                        <c:v>501707.40470569098</c:v>
                      </c:pt>
                      <c:pt idx="395">
                        <c:v>502968.404240584</c:v>
                      </c:pt>
                      <c:pt idx="396">
                        <c:v>504229.35901314928</c:v>
                      </c:pt>
                      <c:pt idx="397">
                        <c:v>505490.3137857145</c:v>
                      </c:pt>
                      <c:pt idx="398">
                        <c:v>506751.31332060753</c:v>
                      </c:pt>
                      <c:pt idx="399">
                        <c:v>508012.26809317275</c:v>
                      </c:pt>
                      <c:pt idx="400">
                        <c:v>509273.22286573803</c:v>
                      </c:pt>
                      <c:pt idx="401">
                        <c:v>510534.17763830326</c:v>
                      </c:pt>
                      <c:pt idx="402">
                        <c:v>511795.17717319628</c:v>
                      </c:pt>
                      <c:pt idx="403">
                        <c:v>513056.13194576156</c:v>
                      </c:pt>
                      <c:pt idx="404">
                        <c:v>514317.08671832678</c:v>
                      </c:pt>
                      <c:pt idx="405">
                        <c:v>515578.08625321981</c:v>
                      </c:pt>
                      <c:pt idx="406">
                        <c:v>516839.04102578503</c:v>
                      </c:pt>
                      <c:pt idx="407">
                        <c:v>518099.99579835031</c:v>
                      </c:pt>
                      <c:pt idx="408">
                        <c:v>519360.95057091559</c:v>
                      </c:pt>
                      <c:pt idx="409">
                        <c:v>520621.95010580856</c:v>
                      </c:pt>
                      <c:pt idx="410">
                        <c:v>521882.90487837384</c:v>
                      </c:pt>
                      <c:pt idx="411">
                        <c:v>523143.85965093906</c:v>
                      </c:pt>
                      <c:pt idx="412">
                        <c:v>524404.85918583209</c:v>
                      </c:pt>
                      <c:pt idx="413">
                        <c:v>525665.81395839737</c:v>
                      </c:pt>
                      <c:pt idx="414">
                        <c:v>526926.76873096265</c:v>
                      </c:pt>
                      <c:pt idx="415">
                        <c:v>528187.72350352781</c:v>
                      </c:pt>
                      <c:pt idx="416">
                        <c:v>529448.7230384209</c:v>
                      </c:pt>
                      <c:pt idx="417">
                        <c:v>530709.67781098618</c:v>
                      </c:pt>
                      <c:pt idx="418">
                        <c:v>531970.63258355134</c:v>
                      </c:pt>
                      <c:pt idx="419">
                        <c:v>533231.63211844442</c:v>
                      </c:pt>
                      <c:pt idx="420">
                        <c:v>534492.58689100959</c:v>
                      </c:pt>
                      <c:pt idx="421">
                        <c:v>535753.54166357487</c:v>
                      </c:pt>
                      <c:pt idx="422">
                        <c:v>537014.49643614015</c:v>
                      </c:pt>
                      <c:pt idx="423">
                        <c:v>538275.49597103312</c:v>
                      </c:pt>
                      <c:pt idx="424">
                        <c:v>539536.4507435984</c:v>
                      </c:pt>
                      <c:pt idx="425">
                        <c:v>540797.40551616368</c:v>
                      </c:pt>
                      <c:pt idx="426">
                        <c:v>542058.36028872896</c:v>
                      </c:pt>
                      <c:pt idx="427">
                        <c:v>543319.35982362193</c:v>
                      </c:pt>
                      <c:pt idx="428">
                        <c:v>544580.31459618721</c:v>
                      </c:pt>
                      <c:pt idx="429">
                        <c:v>545841.26936875249</c:v>
                      </c:pt>
                      <c:pt idx="430">
                        <c:v>547102.26890364545</c:v>
                      </c:pt>
                      <c:pt idx="431">
                        <c:v>548363.22367621073</c:v>
                      </c:pt>
                      <c:pt idx="432">
                        <c:v>549624.1784487759</c:v>
                      </c:pt>
                      <c:pt idx="433">
                        <c:v>550885.13322134118</c:v>
                      </c:pt>
                      <c:pt idx="434">
                        <c:v>552146.13275623426</c:v>
                      </c:pt>
                      <c:pt idx="435">
                        <c:v>553407.08752879943</c:v>
                      </c:pt>
                      <c:pt idx="436">
                        <c:v>554668.04230136471</c:v>
                      </c:pt>
                      <c:pt idx="437">
                        <c:v>555929.04183625767</c:v>
                      </c:pt>
                      <c:pt idx="438">
                        <c:v>557189.99660882296</c:v>
                      </c:pt>
                      <c:pt idx="439">
                        <c:v>558450.95138138824</c:v>
                      </c:pt>
                      <c:pt idx="440">
                        <c:v>559711.90615395352</c:v>
                      </c:pt>
                      <c:pt idx="441">
                        <c:v>560972.90568884648</c:v>
                      </c:pt>
                      <c:pt idx="442">
                        <c:v>562233.86046141176</c:v>
                      </c:pt>
                      <c:pt idx="443">
                        <c:v>563494.81523397705</c:v>
                      </c:pt>
                      <c:pt idx="444">
                        <c:v>564755.81476887001</c:v>
                      </c:pt>
                      <c:pt idx="445">
                        <c:v>566016.76954143529</c:v>
                      </c:pt>
                      <c:pt idx="446">
                        <c:v>567277.72431400057</c:v>
                      </c:pt>
                      <c:pt idx="447">
                        <c:v>568538.67908656574</c:v>
                      </c:pt>
                      <c:pt idx="448">
                        <c:v>569799.67862145882</c:v>
                      </c:pt>
                      <c:pt idx="449">
                        <c:v>571060.6333940241</c:v>
                      </c:pt>
                      <c:pt idx="450">
                        <c:v>572321.58816658927</c:v>
                      </c:pt>
                      <c:pt idx="451">
                        <c:v>573582.58770148235</c:v>
                      </c:pt>
                      <c:pt idx="452">
                        <c:v>574843.54247404751</c:v>
                      </c:pt>
                      <c:pt idx="453">
                        <c:v>576104.49724661279</c:v>
                      </c:pt>
                      <c:pt idx="454">
                        <c:v>577365.45201917808</c:v>
                      </c:pt>
                      <c:pt idx="455">
                        <c:v>578626.45155407104</c:v>
                      </c:pt>
                      <c:pt idx="456">
                        <c:v>579887.40632663632</c:v>
                      </c:pt>
                      <c:pt idx="457">
                        <c:v>581148.3610992016</c:v>
                      </c:pt>
                      <c:pt idx="458">
                        <c:v>582409.36063409457</c:v>
                      </c:pt>
                      <c:pt idx="459">
                        <c:v>583670.31540665985</c:v>
                      </c:pt>
                      <c:pt idx="460">
                        <c:v>584458.40094893123</c:v>
                      </c:pt>
                      <c:pt idx="461">
                        <c:v>585719.4004838242</c:v>
                      </c:pt>
                      <c:pt idx="462">
                        <c:v>586980.35525638948</c:v>
                      </c:pt>
                      <c:pt idx="463">
                        <c:v>588398.91818494338</c:v>
                      </c:pt>
                      <c:pt idx="464">
                        <c:v>589659.91771983646</c:v>
                      </c:pt>
                      <c:pt idx="465">
                        <c:v>590763.26433641301</c:v>
                      </c:pt>
                      <c:pt idx="466">
                        <c:v>592024.21910897829</c:v>
                      </c:pt>
                      <c:pt idx="467">
                        <c:v>593285.17388154345</c:v>
                      </c:pt>
                      <c:pt idx="468">
                        <c:v>594703.78157242516</c:v>
                      </c:pt>
                      <c:pt idx="469">
                        <c:v>595807.1281890017</c:v>
                      </c:pt>
                      <c:pt idx="470">
                        <c:v>597068.08296156698</c:v>
                      </c:pt>
                      <c:pt idx="471">
                        <c:v>598329.03773413226</c:v>
                      </c:pt>
                      <c:pt idx="472">
                        <c:v>599590.03726902523</c:v>
                      </c:pt>
                      <c:pt idx="473">
                        <c:v>600850.99204159051</c:v>
                      </c:pt>
                      <c:pt idx="474">
                        <c:v>602111.94681415579</c:v>
                      </c:pt>
                      <c:pt idx="475">
                        <c:v>603372.94634904875</c:v>
                      </c:pt>
                      <c:pt idx="476">
                        <c:v>604633.90112161404</c:v>
                      </c:pt>
                      <c:pt idx="477">
                        <c:v>605894.85589417932</c:v>
                      </c:pt>
                      <c:pt idx="478">
                        <c:v>607155.8106667446</c:v>
                      </c:pt>
                      <c:pt idx="479">
                        <c:v>608574.4183576263</c:v>
                      </c:pt>
                      <c:pt idx="480">
                        <c:v>609677.76497420284</c:v>
                      </c:pt>
                      <c:pt idx="481">
                        <c:v>610938.71974676813</c:v>
                      </c:pt>
                      <c:pt idx="482">
                        <c:v>612199.67451933329</c:v>
                      </c:pt>
                      <c:pt idx="483">
                        <c:v>613460.67405422637</c:v>
                      </c:pt>
                      <c:pt idx="484">
                        <c:v>614721.62882679154</c:v>
                      </c:pt>
                      <c:pt idx="485">
                        <c:v>615982.58359935682</c:v>
                      </c:pt>
                      <c:pt idx="486">
                        <c:v>617401.19129023852</c:v>
                      </c:pt>
                      <c:pt idx="487">
                        <c:v>618662.1460628038</c:v>
                      </c:pt>
                      <c:pt idx="488">
                        <c:v>619923.10083536908</c:v>
                      </c:pt>
                      <c:pt idx="489">
                        <c:v>621184.10037026205</c:v>
                      </c:pt>
                      <c:pt idx="490">
                        <c:v>622445.05514282733</c:v>
                      </c:pt>
                      <c:pt idx="491">
                        <c:v>623706.00991539261</c:v>
                      </c:pt>
                      <c:pt idx="492">
                        <c:v>624967.00945028558</c:v>
                      </c:pt>
                      <c:pt idx="493">
                        <c:v>626227.96422285086</c:v>
                      </c:pt>
                      <c:pt idx="494">
                        <c:v>627488.91899541614</c:v>
                      </c:pt>
                      <c:pt idx="495">
                        <c:v>628749.87376798142</c:v>
                      </c:pt>
                      <c:pt idx="496">
                        <c:v>630010.87330287439</c:v>
                      </c:pt>
                      <c:pt idx="497">
                        <c:v>631271.82807543967</c:v>
                      </c:pt>
                      <c:pt idx="498">
                        <c:v>632532.78284800483</c:v>
                      </c:pt>
                      <c:pt idx="499">
                        <c:v>633793.78238289792</c:v>
                      </c:pt>
                      <c:pt idx="500">
                        <c:v>635054.7371554632</c:v>
                      </c:pt>
                      <c:pt idx="501">
                        <c:v>636315.69192802836</c:v>
                      </c:pt>
                      <c:pt idx="502">
                        <c:v>637576.64670059364</c:v>
                      </c:pt>
                      <c:pt idx="503">
                        <c:v>638837.64623548661</c:v>
                      </c:pt>
                      <c:pt idx="504">
                        <c:v>640098.60100805189</c:v>
                      </c:pt>
                      <c:pt idx="505">
                        <c:v>641359.55578061717</c:v>
                      </c:pt>
                      <c:pt idx="506">
                        <c:v>642620.55531551014</c:v>
                      </c:pt>
                      <c:pt idx="507">
                        <c:v>643881.51008807542</c:v>
                      </c:pt>
                      <c:pt idx="508">
                        <c:v>645142.4648606407</c:v>
                      </c:pt>
                      <c:pt idx="509">
                        <c:v>646403.41963320598</c:v>
                      </c:pt>
                      <c:pt idx="510">
                        <c:v>647664.41916809895</c:v>
                      </c:pt>
                      <c:pt idx="511">
                        <c:v>648925.37394066423</c:v>
                      </c:pt>
                      <c:pt idx="512">
                        <c:v>650186.32871322951</c:v>
                      </c:pt>
                      <c:pt idx="513">
                        <c:v>651447.32824812247</c:v>
                      </c:pt>
                      <c:pt idx="514">
                        <c:v>652708.28302068776</c:v>
                      </c:pt>
                      <c:pt idx="515">
                        <c:v>653969.23779325292</c:v>
                      </c:pt>
                      <c:pt idx="516">
                        <c:v>655230.1925658182</c:v>
                      </c:pt>
                      <c:pt idx="517">
                        <c:v>656491.19210071128</c:v>
                      </c:pt>
                      <c:pt idx="518">
                        <c:v>657752.14687327645</c:v>
                      </c:pt>
                      <c:pt idx="519">
                        <c:v>659013.10164584173</c:v>
                      </c:pt>
                      <c:pt idx="520">
                        <c:v>660274.10118073469</c:v>
                      </c:pt>
                      <c:pt idx="521">
                        <c:v>661535.05595329998</c:v>
                      </c:pt>
                      <c:pt idx="522">
                        <c:v>662796.01072586526</c:v>
                      </c:pt>
                      <c:pt idx="523">
                        <c:v>664056.96549843054</c:v>
                      </c:pt>
                      <c:pt idx="524">
                        <c:v>665317.9650333235</c:v>
                      </c:pt>
                      <c:pt idx="525">
                        <c:v>666578.91980588879</c:v>
                      </c:pt>
                      <c:pt idx="526">
                        <c:v>667839.87457845407</c:v>
                      </c:pt>
                      <c:pt idx="527">
                        <c:v>669100.87411334703</c:v>
                      </c:pt>
                      <c:pt idx="528">
                        <c:v>670361.82888591231</c:v>
                      </c:pt>
                      <c:pt idx="529">
                        <c:v>671622.78365847759</c:v>
                      </c:pt>
                      <c:pt idx="530">
                        <c:v>672883.73843104276</c:v>
                      </c:pt>
                      <c:pt idx="531">
                        <c:v>674302.34612192458</c:v>
                      </c:pt>
                      <c:pt idx="532">
                        <c:v>675248.08458251238</c:v>
                      </c:pt>
                      <c:pt idx="533">
                        <c:v>676666.64751106629</c:v>
                      </c:pt>
                      <c:pt idx="534">
                        <c:v>678085.25520194799</c:v>
                      </c:pt>
                      <c:pt idx="535">
                        <c:v>679030.99366253591</c:v>
                      </c:pt>
                      <c:pt idx="536">
                        <c:v>680449.55659108981</c:v>
                      </c:pt>
                      <c:pt idx="537">
                        <c:v>681868.16428197152</c:v>
                      </c:pt>
                      <c:pt idx="538">
                        <c:v>682813.85798023164</c:v>
                      </c:pt>
                      <c:pt idx="539">
                        <c:v>684232.46567111334</c:v>
                      </c:pt>
                      <c:pt idx="540">
                        <c:v>685651.02859966736</c:v>
                      </c:pt>
                      <c:pt idx="541">
                        <c:v>686596.76706025517</c:v>
                      </c:pt>
                      <c:pt idx="542">
                        <c:v>688015.37475113687</c:v>
                      </c:pt>
                      <c:pt idx="543">
                        <c:v>689433.93767969089</c:v>
                      </c:pt>
                      <c:pt idx="544">
                        <c:v>690379.67614027869</c:v>
                      </c:pt>
                      <c:pt idx="545">
                        <c:v>691798.2838311604</c:v>
                      </c:pt>
                      <c:pt idx="546">
                        <c:v>693216.84675971442</c:v>
                      </c:pt>
                      <c:pt idx="547">
                        <c:v>694162.58522030222</c:v>
                      </c:pt>
                      <c:pt idx="548">
                        <c:v>695581.14814885613</c:v>
                      </c:pt>
                      <c:pt idx="549">
                        <c:v>696999.75583973783</c:v>
                      </c:pt>
                      <c:pt idx="550">
                        <c:v>697945.49430032575</c:v>
                      </c:pt>
                      <c:pt idx="551">
                        <c:v>699364.05722887965</c:v>
                      </c:pt>
                      <c:pt idx="552">
                        <c:v>700782.66491976136</c:v>
                      </c:pt>
                      <c:pt idx="553">
                        <c:v>701728.40338034916</c:v>
                      </c:pt>
                      <c:pt idx="554">
                        <c:v>703146.96630890318</c:v>
                      </c:pt>
                      <c:pt idx="555">
                        <c:v>704250.31292547972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EA69-4D2B-9A23-E0432722BB6F}"/>
                  </c:ext>
                </c:extLst>
              </c15:ser>
            </c15:filteredScatterSeries>
            <c15:filteredScatterSeries>
              <c15:ser>
                <c:idx val="9"/>
                <c:order val="9"/>
                <c:tx>
                  <c:v>LIGHTWEIGHT 10</c:v>
                </c:tx>
                <c:spPr>
                  <a:ln w="19050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'LIGHTWEIGHT 10'!$J$6:$J$558</c15:sqref>
                        </c15:formulaRef>
                      </c:ext>
                    </c:extLst>
                    <c:numCache>
                      <c:formatCode>0.0000</c:formatCode>
                      <c:ptCount val="553"/>
                      <c:pt idx="0">
                        <c:v>0</c:v>
                      </c:pt>
                      <c:pt idx="1">
                        <c:v>9.4126507639884964E-4</c:v>
                      </c:pt>
                      <c:pt idx="2">
                        <c:v>9.4126507639884964E-4</c:v>
                      </c:pt>
                      <c:pt idx="3">
                        <c:v>9.4126507639884964E-4</c:v>
                      </c:pt>
                      <c:pt idx="4">
                        <c:v>9.4126507639884964E-4</c:v>
                      </c:pt>
                      <c:pt idx="5">
                        <c:v>1.8825301527976993E-3</c:v>
                      </c:pt>
                      <c:pt idx="6">
                        <c:v>1.8825301527976993E-3</c:v>
                      </c:pt>
                      <c:pt idx="7">
                        <c:v>1.8825301527976993E-3</c:v>
                      </c:pt>
                      <c:pt idx="8">
                        <c:v>2.8237950801849364E-3</c:v>
                      </c:pt>
                      <c:pt idx="9">
                        <c:v>2.8237950801849364E-3</c:v>
                      </c:pt>
                      <c:pt idx="10">
                        <c:v>2.8237950801849364E-3</c:v>
                      </c:pt>
                      <c:pt idx="11">
                        <c:v>3.7650603055953986E-3</c:v>
                      </c:pt>
                      <c:pt idx="12">
                        <c:v>3.7650603055953986E-3</c:v>
                      </c:pt>
                      <c:pt idx="13">
                        <c:v>3.7650603055953986E-3</c:v>
                      </c:pt>
                      <c:pt idx="14">
                        <c:v>3.7650603055953986E-3</c:v>
                      </c:pt>
                      <c:pt idx="15">
                        <c:v>4.7063255310058607E-3</c:v>
                      </c:pt>
                      <c:pt idx="16">
                        <c:v>4.7063255310058607E-3</c:v>
                      </c:pt>
                      <c:pt idx="17">
                        <c:v>4.7063255310058607E-3</c:v>
                      </c:pt>
                      <c:pt idx="18">
                        <c:v>5.6475901603698728E-3</c:v>
                      </c:pt>
                      <c:pt idx="19">
                        <c:v>5.6475901603698728E-3</c:v>
                      </c:pt>
                      <c:pt idx="20">
                        <c:v>6.588855385780335E-3</c:v>
                      </c:pt>
                      <c:pt idx="21">
                        <c:v>6.588855385780335E-3</c:v>
                      </c:pt>
                      <c:pt idx="22">
                        <c:v>6.588855385780335E-3</c:v>
                      </c:pt>
                      <c:pt idx="23">
                        <c:v>6.588855385780335E-3</c:v>
                      </c:pt>
                      <c:pt idx="24">
                        <c:v>7.5301206111907971E-3</c:v>
                      </c:pt>
                      <c:pt idx="25">
                        <c:v>7.5301206111907971E-3</c:v>
                      </c:pt>
                      <c:pt idx="26">
                        <c:v>7.5301206111907971E-3</c:v>
                      </c:pt>
                      <c:pt idx="27">
                        <c:v>8.4713858366012584E-3</c:v>
                      </c:pt>
                      <c:pt idx="28">
                        <c:v>8.4713858366012584E-3</c:v>
                      </c:pt>
                      <c:pt idx="29">
                        <c:v>8.4713858366012584E-3</c:v>
                      </c:pt>
                      <c:pt idx="30">
                        <c:v>8.4713858366012584E-3</c:v>
                      </c:pt>
                      <c:pt idx="31">
                        <c:v>9.4126510620117215E-3</c:v>
                      </c:pt>
                      <c:pt idx="32">
                        <c:v>9.4126510620117215E-3</c:v>
                      </c:pt>
                      <c:pt idx="33">
                        <c:v>9.4126510620117215E-3</c:v>
                      </c:pt>
                      <c:pt idx="34">
                        <c:v>1.0353915691375733E-2</c:v>
                      </c:pt>
                      <c:pt idx="35">
                        <c:v>1.0353915691375733E-2</c:v>
                      </c:pt>
                      <c:pt idx="36">
                        <c:v>1.0353915691375733E-2</c:v>
                      </c:pt>
                      <c:pt idx="37">
                        <c:v>1.1295180320739746E-2</c:v>
                      </c:pt>
                      <c:pt idx="38">
                        <c:v>1.1295180320739746E-2</c:v>
                      </c:pt>
                      <c:pt idx="39">
                        <c:v>1.1295180320739746E-2</c:v>
                      </c:pt>
                      <c:pt idx="40">
                        <c:v>1.2236446142196657E-2</c:v>
                      </c:pt>
                      <c:pt idx="41">
                        <c:v>1.2236446142196657E-2</c:v>
                      </c:pt>
                      <c:pt idx="42">
                        <c:v>1.317771077156067E-2</c:v>
                      </c:pt>
                      <c:pt idx="43">
                        <c:v>1.317771077156067E-2</c:v>
                      </c:pt>
                      <c:pt idx="44">
                        <c:v>1.4118976593017578E-2</c:v>
                      </c:pt>
                      <c:pt idx="45">
                        <c:v>1.4118976593017578E-2</c:v>
                      </c:pt>
                      <c:pt idx="46">
                        <c:v>1.4118976593017578E-2</c:v>
                      </c:pt>
                      <c:pt idx="47">
                        <c:v>1.4118976593017578E-2</c:v>
                      </c:pt>
                      <c:pt idx="48">
                        <c:v>1.4118976593017578E-2</c:v>
                      </c:pt>
                      <c:pt idx="49">
                        <c:v>1.5060241222381594E-2</c:v>
                      </c:pt>
                      <c:pt idx="50">
                        <c:v>1.5060241222381594E-2</c:v>
                      </c:pt>
                      <c:pt idx="51">
                        <c:v>1.5060241222381594E-2</c:v>
                      </c:pt>
                      <c:pt idx="52">
                        <c:v>1.6001505851745607E-2</c:v>
                      </c:pt>
                      <c:pt idx="53">
                        <c:v>1.6001505851745607E-2</c:v>
                      </c:pt>
                      <c:pt idx="54">
                        <c:v>1.6942771673202517E-2</c:v>
                      </c:pt>
                      <c:pt idx="55">
                        <c:v>1.6942771673202517E-2</c:v>
                      </c:pt>
                      <c:pt idx="56">
                        <c:v>1.7884036302566533E-2</c:v>
                      </c:pt>
                      <c:pt idx="57">
                        <c:v>1.7884036302566533E-2</c:v>
                      </c:pt>
                      <c:pt idx="58">
                        <c:v>1.7884036302566533E-2</c:v>
                      </c:pt>
                      <c:pt idx="59">
                        <c:v>1.8825302124023443E-2</c:v>
                      </c:pt>
                      <c:pt idx="60">
                        <c:v>1.8825302124023443E-2</c:v>
                      </c:pt>
                      <c:pt idx="61">
                        <c:v>1.8825302124023443E-2</c:v>
                      </c:pt>
                      <c:pt idx="62">
                        <c:v>1.9766566753387452E-2</c:v>
                      </c:pt>
                      <c:pt idx="63">
                        <c:v>1.9766566753387452E-2</c:v>
                      </c:pt>
                      <c:pt idx="64">
                        <c:v>2.0707831382751465E-2</c:v>
                      </c:pt>
                      <c:pt idx="65">
                        <c:v>1.9766566753387452E-2</c:v>
                      </c:pt>
                      <c:pt idx="66">
                        <c:v>2.0707831382751465E-2</c:v>
                      </c:pt>
                      <c:pt idx="67">
                        <c:v>2.0707831382751465E-2</c:v>
                      </c:pt>
                      <c:pt idx="68">
                        <c:v>2.1649096012115482E-2</c:v>
                      </c:pt>
                      <c:pt idx="69">
                        <c:v>2.1649096012115482E-2</c:v>
                      </c:pt>
                      <c:pt idx="70">
                        <c:v>2.2590360641479491E-2</c:v>
                      </c:pt>
                      <c:pt idx="71">
                        <c:v>2.2590360641479491E-2</c:v>
                      </c:pt>
                      <c:pt idx="72">
                        <c:v>2.2590360641479491E-2</c:v>
                      </c:pt>
                      <c:pt idx="73">
                        <c:v>2.3531627655029298E-2</c:v>
                      </c:pt>
                      <c:pt idx="74">
                        <c:v>2.3531627655029298E-2</c:v>
                      </c:pt>
                      <c:pt idx="75">
                        <c:v>2.3531627655029298E-2</c:v>
                      </c:pt>
                      <c:pt idx="76">
                        <c:v>2.4472892284393314E-2</c:v>
                      </c:pt>
                      <c:pt idx="77">
                        <c:v>2.4472892284393314E-2</c:v>
                      </c:pt>
                      <c:pt idx="78">
                        <c:v>2.4472892284393314E-2</c:v>
                      </c:pt>
                      <c:pt idx="79">
                        <c:v>2.5414156913757324E-2</c:v>
                      </c:pt>
                      <c:pt idx="80">
                        <c:v>2.5414156913757324E-2</c:v>
                      </c:pt>
                      <c:pt idx="81">
                        <c:v>2.635542154312134E-2</c:v>
                      </c:pt>
                      <c:pt idx="82">
                        <c:v>2.635542154312134E-2</c:v>
                      </c:pt>
                      <c:pt idx="83">
                        <c:v>2.635542154312134E-2</c:v>
                      </c:pt>
                      <c:pt idx="84">
                        <c:v>2.7296686172485353E-2</c:v>
                      </c:pt>
                      <c:pt idx="85">
                        <c:v>2.7296686172485353E-2</c:v>
                      </c:pt>
                      <c:pt idx="86">
                        <c:v>2.7296686172485353E-2</c:v>
                      </c:pt>
                      <c:pt idx="87">
                        <c:v>2.8237953186035156E-2</c:v>
                      </c:pt>
                      <c:pt idx="88">
                        <c:v>2.8237953186035156E-2</c:v>
                      </c:pt>
                      <c:pt idx="89">
                        <c:v>2.8237953186035156E-2</c:v>
                      </c:pt>
                      <c:pt idx="90">
                        <c:v>2.9179217815399172E-2</c:v>
                      </c:pt>
                      <c:pt idx="91">
                        <c:v>2.9179217815399172E-2</c:v>
                      </c:pt>
                      <c:pt idx="92">
                        <c:v>2.9179217815399172E-2</c:v>
                      </c:pt>
                      <c:pt idx="93">
                        <c:v>3.0120482444763189E-2</c:v>
                      </c:pt>
                      <c:pt idx="94">
                        <c:v>3.0120482444763189E-2</c:v>
                      </c:pt>
                      <c:pt idx="95">
                        <c:v>3.1061747074127198E-2</c:v>
                      </c:pt>
                      <c:pt idx="96">
                        <c:v>3.1061747074127198E-2</c:v>
                      </c:pt>
                      <c:pt idx="97">
                        <c:v>3.1061747074127198E-2</c:v>
                      </c:pt>
                      <c:pt idx="98">
                        <c:v>3.2003011703491215E-2</c:v>
                      </c:pt>
                      <c:pt idx="99">
                        <c:v>3.2003011703491215E-2</c:v>
                      </c:pt>
                      <c:pt idx="100">
                        <c:v>3.2003011703491215E-2</c:v>
                      </c:pt>
                      <c:pt idx="101">
                        <c:v>3.2944278717041017E-2</c:v>
                      </c:pt>
                      <c:pt idx="102">
                        <c:v>3.2944278717041017E-2</c:v>
                      </c:pt>
                      <c:pt idx="103">
                        <c:v>3.2944278717041017E-2</c:v>
                      </c:pt>
                      <c:pt idx="104">
                        <c:v>3.3885543346405034E-2</c:v>
                      </c:pt>
                      <c:pt idx="105">
                        <c:v>3.3885543346405034E-2</c:v>
                      </c:pt>
                      <c:pt idx="106">
                        <c:v>3.482680797576905E-2</c:v>
                      </c:pt>
                      <c:pt idx="107">
                        <c:v>3.482680797576905E-2</c:v>
                      </c:pt>
                      <c:pt idx="108">
                        <c:v>3.5768072605133067E-2</c:v>
                      </c:pt>
                      <c:pt idx="109">
                        <c:v>3.5768072605133067E-2</c:v>
                      </c:pt>
                      <c:pt idx="110">
                        <c:v>3.5768072605133067E-2</c:v>
                      </c:pt>
                      <c:pt idx="111">
                        <c:v>3.6709337234497069E-2</c:v>
                      </c:pt>
                      <c:pt idx="112">
                        <c:v>3.6709337234497069E-2</c:v>
                      </c:pt>
                      <c:pt idx="113">
                        <c:v>3.6709337234497069E-2</c:v>
                      </c:pt>
                      <c:pt idx="114">
                        <c:v>3.7650604248046886E-2</c:v>
                      </c:pt>
                      <c:pt idx="115">
                        <c:v>3.7650604248046886E-2</c:v>
                      </c:pt>
                      <c:pt idx="116">
                        <c:v>3.8591868877410888E-2</c:v>
                      </c:pt>
                      <c:pt idx="117">
                        <c:v>3.8591868877410888E-2</c:v>
                      </c:pt>
                      <c:pt idx="118">
                        <c:v>3.8591868877410888E-2</c:v>
                      </c:pt>
                      <c:pt idx="119">
                        <c:v>3.8591868877410888E-2</c:v>
                      </c:pt>
                      <c:pt idx="120">
                        <c:v>3.9533133506774905E-2</c:v>
                      </c:pt>
                      <c:pt idx="121">
                        <c:v>3.9533133506774905E-2</c:v>
                      </c:pt>
                      <c:pt idx="122">
                        <c:v>4.0474400520324708E-2</c:v>
                      </c:pt>
                      <c:pt idx="123">
                        <c:v>4.0474400520324708E-2</c:v>
                      </c:pt>
                      <c:pt idx="124">
                        <c:v>4.0474400520324708E-2</c:v>
                      </c:pt>
                      <c:pt idx="125">
                        <c:v>4.1415662765502931E-2</c:v>
                      </c:pt>
                      <c:pt idx="126">
                        <c:v>4.1415662765502931E-2</c:v>
                      </c:pt>
                      <c:pt idx="127">
                        <c:v>4.2356929779052734E-2</c:v>
                      </c:pt>
                      <c:pt idx="128">
                        <c:v>4.2356929779052734E-2</c:v>
                      </c:pt>
                      <c:pt idx="129">
                        <c:v>4.3298192024230964E-2</c:v>
                      </c:pt>
                      <c:pt idx="130">
                        <c:v>4.3298192024230964E-2</c:v>
                      </c:pt>
                      <c:pt idx="131">
                        <c:v>4.4239459037780766E-2</c:v>
                      </c:pt>
                      <c:pt idx="132">
                        <c:v>4.4239459037780766E-2</c:v>
                      </c:pt>
                      <c:pt idx="133">
                        <c:v>4.4239459037780766E-2</c:v>
                      </c:pt>
                      <c:pt idx="134">
                        <c:v>4.4239459037780766E-2</c:v>
                      </c:pt>
                      <c:pt idx="135">
                        <c:v>4.5180721282958983E-2</c:v>
                      </c:pt>
                      <c:pt idx="136">
                        <c:v>4.5180721282958983E-2</c:v>
                      </c:pt>
                      <c:pt idx="137">
                        <c:v>4.5180721282958983E-2</c:v>
                      </c:pt>
                      <c:pt idx="138">
                        <c:v>4.6121988296508799E-2</c:v>
                      </c:pt>
                      <c:pt idx="139">
                        <c:v>4.6121988296508799E-2</c:v>
                      </c:pt>
                      <c:pt idx="140">
                        <c:v>4.7063255310058595E-2</c:v>
                      </c:pt>
                      <c:pt idx="141">
                        <c:v>4.7063255310058595E-2</c:v>
                      </c:pt>
                      <c:pt idx="142">
                        <c:v>4.7063255310058595E-2</c:v>
                      </c:pt>
                      <c:pt idx="143">
                        <c:v>4.8004517555236825E-2</c:v>
                      </c:pt>
                      <c:pt idx="144">
                        <c:v>4.8004517555236825E-2</c:v>
                      </c:pt>
                      <c:pt idx="145">
                        <c:v>4.8004517555236825E-2</c:v>
                      </c:pt>
                      <c:pt idx="146">
                        <c:v>4.8945784568786628E-2</c:v>
                      </c:pt>
                      <c:pt idx="147">
                        <c:v>4.8945784568786628E-2</c:v>
                      </c:pt>
                      <c:pt idx="148">
                        <c:v>4.8945784568786628E-2</c:v>
                      </c:pt>
                      <c:pt idx="149">
                        <c:v>4.9887046813964844E-2</c:v>
                      </c:pt>
                      <c:pt idx="150">
                        <c:v>4.9887046813964844E-2</c:v>
                      </c:pt>
                      <c:pt idx="151">
                        <c:v>4.9887046813964844E-2</c:v>
                      </c:pt>
                      <c:pt idx="152">
                        <c:v>5.0828313827514647E-2</c:v>
                      </c:pt>
                      <c:pt idx="153">
                        <c:v>5.0828313827514647E-2</c:v>
                      </c:pt>
                      <c:pt idx="154">
                        <c:v>5.1769580841064464E-2</c:v>
                      </c:pt>
                      <c:pt idx="155">
                        <c:v>5.1769580841064464E-2</c:v>
                      </c:pt>
                      <c:pt idx="156">
                        <c:v>5.1769580841064464E-2</c:v>
                      </c:pt>
                      <c:pt idx="157">
                        <c:v>5.271084308624268E-2</c:v>
                      </c:pt>
                      <c:pt idx="158">
                        <c:v>5.271084308624268E-2</c:v>
                      </c:pt>
                      <c:pt idx="159">
                        <c:v>5.3652110099792483E-2</c:v>
                      </c:pt>
                      <c:pt idx="160">
                        <c:v>5.3652110099792483E-2</c:v>
                      </c:pt>
                      <c:pt idx="161">
                        <c:v>5.3652110099792483E-2</c:v>
                      </c:pt>
                      <c:pt idx="162">
                        <c:v>5.4593372344970706E-2</c:v>
                      </c:pt>
                      <c:pt idx="163">
                        <c:v>5.4593372344970706E-2</c:v>
                      </c:pt>
                      <c:pt idx="164">
                        <c:v>5.4593372344970706E-2</c:v>
                      </c:pt>
                      <c:pt idx="165">
                        <c:v>5.5534639358520509E-2</c:v>
                      </c:pt>
                      <c:pt idx="166">
                        <c:v>5.5534639358520509E-2</c:v>
                      </c:pt>
                      <c:pt idx="167">
                        <c:v>5.6475906372070311E-2</c:v>
                      </c:pt>
                      <c:pt idx="168">
                        <c:v>5.6475906372070311E-2</c:v>
                      </c:pt>
                      <c:pt idx="169">
                        <c:v>5.6475906372070311E-2</c:v>
                      </c:pt>
                      <c:pt idx="170">
                        <c:v>5.7417168617248542E-2</c:v>
                      </c:pt>
                      <c:pt idx="171">
                        <c:v>5.7417168617248542E-2</c:v>
                      </c:pt>
                      <c:pt idx="172">
                        <c:v>5.7417168617248542E-2</c:v>
                      </c:pt>
                      <c:pt idx="173">
                        <c:v>5.8358435630798344E-2</c:v>
                      </c:pt>
                      <c:pt idx="174">
                        <c:v>5.8358435630798344E-2</c:v>
                      </c:pt>
                      <c:pt idx="175">
                        <c:v>5.9299697875976561E-2</c:v>
                      </c:pt>
                      <c:pt idx="176">
                        <c:v>5.9299697875976561E-2</c:v>
                      </c:pt>
                      <c:pt idx="177">
                        <c:v>5.9299697875976561E-2</c:v>
                      </c:pt>
                      <c:pt idx="178">
                        <c:v>6.0240964889526377E-2</c:v>
                      </c:pt>
                      <c:pt idx="179">
                        <c:v>6.0240964889526377E-2</c:v>
                      </c:pt>
                      <c:pt idx="180">
                        <c:v>6.0240964889526377E-2</c:v>
                      </c:pt>
                      <c:pt idx="181">
                        <c:v>6.118223190307618E-2</c:v>
                      </c:pt>
                      <c:pt idx="182">
                        <c:v>6.118223190307618E-2</c:v>
                      </c:pt>
                      <c:pt idx="183">
                        <c:v>6.2123494148254396E-2</c:v>
                      </c:pt>
                      <c:pt idx="184">
                        <c:v>6.2123494148254396E-2</c:v>
                      </c:pt>
                      <c:pt idx="185">
                        <c:v>6.306476116180422E-2</c:v>
                      </c:pt>
                      <c:pt idx="186">
                        <c:v>6.306476116180422E-2</c:v>
                      </c:pt>
                      <c:pt idx="187">
                        <c:v>6.306476116180422E-2</c:v>
                      </c:pt>
                      <c:pt idx="188">
                        <c:v>6.4006023406982429E-2</c:v>
                      </c:pt>
                      <c:pt idx="189">
                        <c:v>6.4006023406982429E-2</c:v>
                      </c:pt>
                      <c:pt idx="190">
                        <c:v>6.4006023406982429E-2</c:v>
                      </c:pt>
                      <c:pt idx="191">
                        <c:v>6.4947290420532225E-2</c:v>
                      </c:pt>
                      <c:pt idx="192">
                        <c:v>6.4947290420532225E-2</c:v>
                      </c:pt>
                      <c:pt idx="193">
                        <c:v>6.4947290420532225E-2</c:v>
                      </c:pt>
                      <c:pt idx="194">
                        <c:v>6.5888557434082035E-2</c:v>
                      </c:pt>
                      <c:pt idx="195">
                        <c:v>6.5888557434082035E-2</c:v>
                      </c:pt>
                      <c:pt idx="196">
                        <c:v>6.6829819679260258E-2</c:v>
                      </c:pt>
                      <c:pt idx="197">
                        <c:v>6.6829819679260258E-2</c:v>
                      </c:pt>
                      <c:pt idx="198">
                        <c:v>6.6829819679260258E-2</c:v>
                      </c:pt>
                      <c:pt idx="199">
                        <c:v>6.7771086692810067E-2</c:v>
                      </c:pt>
                      <c:pt idx="200">
                        <c:v>6.7771086692810067E-2</c:v>
                      </c:pt>
                      <c:pt idx="201">
                        <c:v>6.8712348937988277E-2</c:v>
                      </c:pt>
                      <c:pt idx="202">
                        <c:v>6.8712348937988277E-2</c:v>
                      </c:pt>
                      <c:pt idx="203">
                        <c:v>6.8712348937988277E-2</c:v>
                      </c:pt>
                      <c:pt idx="204">
                        <c:v>6.96536159515381E-2</c:v>
                      </c:pt>
                      <c:pt idx="205">
                        <c:v>6.96536159515381E-2</c:v>
                      </c:pt>
                      <c:pt idx="206">
                        <c:v>7.0594882965087896E-2</c:v>
                      </c:pt>
                      <c:pt idx="207">
                        <c:v>7.0594882965087896E-2</c:v>
                      </c:pt>
                      <c:pt idx="208">
                        <c:v>7.0594882965087896E-2</c:v>
                      </c:pt>
                      <c:pt idx="209">
                        <c:v>7.0594882965087896E-2</c:v>
                      </c:pt>
                      <c:pt idx="210">
                        <c:v>7.1536145210266133E-2</c:v>
                      </c:pt>
                      <c:pt idx="211">
                        <c:v>7.1536145210266133E-2</c:v>
                      </c:pt>
                      <c:pt idx="212">
                        <c:v>7.2477412223815915E-2</c:v>
                      </c:pt>
                      <c:pt idx="213">
                        <c:v>7.2477412223815915E-2</c:v>
                      </c:pt>
                      <c:pt idx="214">
                        <c:v>7.2477412223815915E-2</c:v>
                      </c:pt>
                      <c:pt idx="215">
                        <c:v>7.3418674468994138E-2</c:v>
                      </c:pt>
                      <c:pt idx="216">
                        <c:v>7.3418674468994138E-2</c:v>
                      </c:pt>
                      <c:pt idx="217">
                        <c:v>7.3418674468994138E-2</c:v>
                      </c:pt>
                      <c:pt idx="218">
                        <c:v>7.4359941482543948E-2</c:v>
                      </c:pt>
                      <c:pt idx="219">
                        <c:v>7.4359941482543948E-2</c:v>
                      </c:pt>
                      <c:pt idx="220">
                        <c:v>7.5301208496093772E-2</c:v>
                      </c:pt>
                      <c:pt idx="221">
                        <c:v>7.5301208496093772E-2</c:v>
                      </c:pt>
                      <c:pt idx="222">
                        <c:v>7.6242470741271981E-2</c:v>
                      </c:pt>
                      <c:pt idx="223">
                        <c:v>7.6242470741271981E-2</c:v>
                      </c:pt>
                      <c:pt idx="224">
                        <c:v>7.6242470741271981E-2</c:v>
                      </c:pt>
                      <c:pt idx="225">
                        <c:v>7.7183737754821777E-2</c:v>
                      </c:pt>
                      <c:pt idx="226">
                        <c:v>7.7183737754821777E-2</c:v>
                      </c:pt>
                      <c:pt idx="227">
                        <c:v>7.7183737754821777E-2</c:v>
                      </c:pt>
                      <c:pt idx="228">
                        <c:v>7.8125000000000014E-2</c:v>
                      </c:pt>
                      <c:pt idx="229">
                        <c:v>7.8125000000000014E-2</c:v>
                      </c:pt>
                      <c:pt idx="230">
                        <c:v>7.8125000000000014E-2</c:v>
                      </c:pt>
                      <c:pt idx="231">
                        <c:v>7.906626701354981E-2</c:v>
                      </c:pt>
                      <c:pt idx="232">
                        <c:v>7.906626701354981E-2</c:v>
                      </c:pt>
                      <c:pt idx="233">
                        <c:v>8.0007534027099619E-2</c:v>
                      </c:pt>
                      <c:pt idx="234">
                        <c:v>8.0007534027099619E-2</c:v>
                      </c:pt>
                      <c:pt idx="235">
                        <c:v>8.0948801040649415E-2</c:v>
                      </c:pt>
                      <c:pt idx="236">
                        <c:v>8.0948801040649415E-2</c:v>
                      </c:pt>
                      <c:pt idx="237">
                        <c:v>8.0948801040649415E-2</c:v>
                      </c:pt>
                      <c:pt idx="238">
                        <c:v>8.1890058517456052E-2</c:v>
                      </c:pt>
                      <c:pt idx="239">
                        <c:v>8.1890058517456052E-2</c:v>
                      </c:pt>
                      <c:pt idx="240">
                        <c:v>8.1890058517456052E-2</c:v>
                      </c:pt>
                      <c:pt idx="241">
                        <c:v>8.2831325531005862E-2</c:v>
                      </c:pt>
                      <c:pt idx="242">
                        <c:v>8.2831325531005862E-2</c:v>
                      </c:pt>
                      <c:pt idx="243">
                        <c:v>8.3772592544555685E-2</c:v>
                      </c:pt>
                      <c:pt idx="244">
                        <c:v>8.3772592544555685E-2</c:v>
                      </c:pt>
                      <c:pt idx="245">
                        <c:v>8.4713859558105467E-2</c:v>
                      </c:pt>
                      <c:pt idx="246">
                        <c:v>8.4713859558105467E-2</c:v>
                      </c:pt>
                      <c:pt idx="247">
                        <c:v>8.4713859558105467E-2</c:v>
                      </c:pt>
                      <c:pt idx="248">
                        <c:v>8.5655126571655291E-2</c:v>
                      </c:pt>
                      <c:pt idx="249">
                        <c:v>8.5655126571655291E-2</c:v>
                      </c:pt>
                      <c:pt idx="250">
                        <c:v>8.6596384048461927E-2</c:v>
                      </c:pt>
                      <c:pt idx="251">
                        <c:v>8.6596384048461927E-2</c:v>
                      </c:pt>
                      <c:pt idx="252">
                        <c:v>8.6596384048461927E-2</c:v>
                      </c:pt>
                      <c:pt idx="253">
                        <c:v>8.7537651062011723E-2</c:v>
                      </c:pt>
                      <c:pt idx="254">
                        <c:v>8.7537651062011723E-2</c:v>
                      </c:pt>
                      <c:pt idx="255">
                        <c:v>8.7537651062011723E-2</c:v>
                      </c:pt>
                      <c:pt idx="256">
                        <c:v>8.8478918075561533E-2</c:v>
                      </c:pt>
                      <c:pt idx="257">
                        <c:v>8.8478918075561533E-2</c:v>
                      </c:pt>
                      <c:pt idx="258">
                        <c:v>8.9420185089111329E-2</c:v>
                      </c:pt>
                      <c:pt idx="259">
                        <c:v>8.9420185089111329E-2</c:v>
                      </c:pt>
                      <c:pt idx="260">
                        <c:v>8.9420185089111329E-2</c:v>
                      </c:pt>
                      <c:pt idx="261">
                        <c:v>9.0361442565917965E-2</c:v>
                      </c:pt>
                      <c:pt idx="262">
                        <c:v>9.0361442565917965E-2</c:v>
                      </c:pt>
                      <c:pt idx="263">
                        <c:v>9.0361442565917965E-2</c:v>
                      </c:pt>
                      <c:pt idx="264">
                        <c:v>9.1302709579467775E-2</c:v>
                      </c:pt>
                      <c:pt idx="265">
                        <c:v>9.1302709579467775E-2</c:v>
                      </c:pt>
                      <c:pt idx="266">
                        <c:v>9.2243976593017599E-2</c:v>
                      </c:pt>
                      <c:pt idx="267">
                        <c:v>9.2243976593017599E-2</c:v>
                      </c:pt>
                      <c:pt idx="268">
                        <c:v>9.2243976593017599E-2</c:v>
                      </c:pt>
                      <c:pt idx="269">
                        <c:v>9.3185243606567381E-2</c:v>
                      </c:pt>
                      <c:pt idx="270">
                        <c:v>9.3185243606567381E-2</c:v>
                      </c:pt>
                      <c:pt idx="271">
                        <c:v>9.412651062011719E-2</c:v>
                      </c:pt>
                      <c:pt idx="272">
                        <c:v>9.412651062011719E-2</c:v>
                      </c:pt>
                      <c:pt idx="273">
                        <c:v>9.412651062011719E-2</c:v>
                      </c:pt>
                      <c:pt idx="274">
                        <c:v>9.5067768096923827E-2</c:v>
                      </c:pt>
                      <c:pt idx="275">
                        <c:v>9.5067768096923827E-2</c:v>
                      </c:pt>
                      <c:pt idx="276">
                        <c:v>9.5067768096923827E-2</c:v>
                      </c:pt>
                      <c:pt idx="277">
                        <c:v>9.6009035110473651E-2</c:v>
                      </c:pt>
                      <c:pt idx="278">
                        <c:v>9.6009035110473651E-2</c:v>
                      </c:pt>
                      <c:pt idx="279">
                        <c:v>9.6950302124023446E-2</c:v>
                      </c:pt>
                      <c:pt idx="280">
                        <c:v>9.6950302124023446E-2</c:v>
                      </c:pt>
                      <c:pt idx="281">
                        <c:v>9.6950302124023446E-2</c:v>
                      </c:pt>
                      <c:pt idx="282">
                        <c:v>9.7891569137573256E-2</c:v>
                      </c:pt>
                      <c:pt idx="283">
                        <c:v>9.7891569137573256E-2</c:v>
                      </c:pt>
                      <c:pt idx="284">
                        <c:v>9.8832836151123052E-2</c:v>
                      </c:pt>
                      <c:pt idx="285">
                        <c:v>9.8832836151123052E-2</c:v>
                      </c:pt>
                      <c:pt idx="286">
                        <c:v>9.9774093627929689E-2</c:v>
                      </c:pt>
                      <c:pt idx="287">
                        <c:v>9.9774093627929689E-2</c:v>
                      </c:pt>
                      <c:pt idx="288">
                        <c:v>9.9774093627929689E-2</c:v>
                      </c:pt>
                      <c:pt idx="289">
                        <c:v>0.1007153606414795</c:v>
                      </c:pt>
                      <c:pt idx="290">
                        <c:v>0.1007153606414795</c:v>
                      </c:pt>
                      <c:pt idx="291">
                        <c:v>0.10165662765502929</c:v>
                      </c:pt>
                      <c:pt idx="292">
                        <c:v>0.10165662765502929</c:v>
                      </c:pt>
                      <c:pt idx="293">
                        <c:v>0.1025978946685791</c:v>
                      </c:pt>
                      <c:pt idx="294">
                        <c:v>0.1025978946685791</c:v>
                      </c:pt>
                      <c:pt idx="295">
                        <c:v>0.1025978946685791</c:v>
                      </c:pt>
                      <c:pt idx="296">
                        <c:v>0.1025978946685791</c:v>
                      </c:pt>
                      <c:pt idx="297">
                        <c:v>0.10353916168212893</c:v>
                      </c:pt>
                      <c:pt idx="298">
                        <c:v>0.10353916168212893</c:v>
                      </c:pt>
                      <c:pt idx="299">
                        <c:v>0.10448041915893556</c:v>
                      </c:pt>
                      <c:pt idx="300">
                        <c:v>0.10448041915893556</c:v>
                      </c:pt>
                      <c:pt idx="301">
                        <c:v>0.10542168617248536</c:v>
                      </c:pt>
                      <c:pt idx="302">
                        <c:v>0.10542168617248536</c:v>
                      </c:pt>
                      <c:pt idx="303">
                        <c:v>0.10636295318603517</c:v>
                      </c:pt>
                      <c:pt idx="304">
                        <c:v>0.10636295318603517</c:v>
                      </c:pt>
                      <c:pt idx="305">
                        <c:v>0.10636295318603517</c:v>
                      </c:pt>
                      <c:pt idx="306">
                        <c:v>0.10636295318603517</c:v>
                      </c:pt>
                      <c:pt idx="307">
                        <c:v>0.10730422019958497</c:v>
                      </c:pt>
                      <c:pt idx="308">
                        <c:v>0.10730422019958497</c:v>
                      </c:pt>
                      <c:pt idx="309">
                        <c:v>0.10824548721313478</c:v>
                      </c:pt>
                      <c:pt idx="310">
                        <c:v>0.10824548721313478</c:v>
                      </c:pt>
                      <c:pt idx="311">
                        <c:v>0.10918674468994141</c:v>
                      </c:pt>
                      <c:pt idx="312">
                        <c:v>0.10918674468994141</c:v>
                      </c:pt>
                      <c:pt idx="313">
                        <c:v>0.11012801170349121</c:v>
                      </c:pt>
                      <c:pt idx="314">
                        <c:v>0.11012801170349121</c:v>
                      </c:pt>
                      <c:pt idx="315">
                        <c:v>0.11012801170349121</c:v>
                      </c:pt>
                      <c:pt idx="316">
                        <c:v>0.11012801170349121</c:v>
                      </c:pt>
                      <c:pt idx="317">
                        <c:v>0.11106927871704102</c:v>
                      </c:pt>
                      <c:pt idx="318">
                        <c:v>0.11201054573059084</c:v>
                      </c:pt>
                      <c:pt idx="319">
                        <c:v>0.11201054573059084</c:v>
                      </c:pt>
                      <c:pt idx="320">
                        <c:v>0.11201054573059084</c:v>
                      </c:pt>
                      <c:pt idx="321">
                        <c:v>0.11201054573059084</c:v>
                      </c:pt>
                      <c:pt idx="322">
                        <c:v>0.11295181274414062</c:v>
                      </c:pt>
                      <c:pt idx="323">
                        <c:v>0.11295181274414062</c:v>
                      </c:pt>
                      <c:pt idx="324">
                        <c:v>0.11389307022094727</c:v>
                      </c:pt>
                      <c:pt idx="325">
                        <c:v>0.11389307022094727</c:v>
                      </c:pt>
                      <c:pt idx="326">
                        <c:v>0.11389307022094727</c:v>
                      </c:pt>
                      <c:pt idx="327">
                        <c:v>0.11483433723449708</c:v>
                      </c:pt>
                      <c:pt idx="328">
                        <c:v>0.11577560424804688</c:v>
                      </c:pt>
                      <c:pt idx="329">
                        <c:v>0.11577560424804688</c:v>
                      </c:pt>
                      <c:pt idx="330">
                        <c:v>0.11577560424804688</c:v>
                      </c:pt>
                      <c:pt idx="331">
                        <c:v>0.11671687126159669</c:v>
                      </c:pt>
                      <c:pt idx="332">
                        <c:v>0.11671687126159669</c:v>
                      </c:pt>
                      <c:pt idx="333">
                        <c:v>0.11765813827514648</c:v>
                      </c:pt>
                      <c:pt idx="334">
                        <c:v>0.11765813827514648</c:v>
                      </c:pt>
                      <c:pt idx="335">
                        <c:v>0.11765813827514648</c:v>
                      </c:pt>
                      <c:pt idx="336">
                        <c:v>0.11859939575195312</c:v>
                      </c:pt>
                      <c:pt idx="337">
                        <c:v>0.11859939575195312</c:v>
                      </c:pt>
                      <c:pt idx="338">
                        <c:v>0.11954066276550293</c:v>
                      </c:pt>
                      <c:pt idx="339">
                        <c:v>0.11954066276550293</c:v>
                      </c:pt>
                      <c:pt idx="340">
                        <c:v>0.11954066276550293</c:v>
                      </c:pt>
                      <c:pt idx="341">
                        <c:v>0.12048192977905275</c:v>
                      </c:pt>
                      <c:pt idx="342">
                        <c:v>0.12048192977905275</c:v>
                      </c:pt>
                      <c:pt idx="343">
                        <c:v>0.12142319679260254</c:v>
                      </c:pt>
                      <c:pt idx="344">
                        <c:v>0.12142319679260254</c:v>
                      </c:pt>
                      <c:pt idx="345">
                        <c:v>0.12142319679260254</c:v>
                      </c:pt>
                      <c:pt idx="346">
                        <c:v>0.12236446380615236</c:v>
                      </c:pt>
                      <c:pt idx="347">
                        <c:v>0.12236446380615236</c:v>
                      </c:pt>
                      <c:pt idx="348">
                        <c:v>0.123305721282959</c:v>
                      </c:pt>
                      <c:pt idx="349">
                        <c:v>0.123305721282959</c:v>
                      </c:pt>
                      <c:pt idx="350">
                        <c:v>0.123305721282959</c:v>
                      </c:pt>
                      <c:pt idx="351">
                        <c:v>0.12424698829650879</c:v>
                      </c:pt>
                      <c:pt idx="352">
                        <c:v>0.12424698829650879</c:v>
                      </c:pt>
                      <c:pt idx="353">
                        <c:v>0.12424698829650879</c:v>
                      </c:pt>
                      <c:pt idx="354">
                        <c:v>0.12518825531005862</c:v>
                      </c:pt>
                      <c:pt idx="355">
                        <c:v>0.12612952232360844</c:v>
                      </c:pt>
                      <c:pt idx="356">
                        <c:v>0.12612952232360844</c:v>
                      </c:pt>
                      <c:pt idx="357">
                        <c:v>0.12612952232360844</c:v>
                      </c:pt>
                      <c:pt idx="358">
                        <c:v>0.12707078933715821</c:v>
                      </c:pt>
                      <c:pt idx="359">
                        <c:v>0.12707078933715821</c:v>
                      </c:pt>
                      <c:pt idx="360">
                        <c:v>0.12801204681396486</c:v>
                      </c:pt>
                      <c:pt idx="361">
                        <c:v>0.12801204681396486</c:v>
                      </c:pt>
                      <c:pt idx="362">
                        <c:v>0.12801204681396486</c:v>
                      </c:pt>
                      <c:pt idx="363">
                        <c:v>0.12895331382751468</c:v>
                      </c:pt>
                      <c:pt idx="364">
                        <c:v>0.12895331382751468</c:v>
                      </c:pt>
                      <c:pt idx="365">
                        <c:v>0.12895331382751468</c:v>
                      </c:pt>
                      <c:pt idx="366">
                        <c:v>0.12989458084106445</c:v>
                      </c:pt>
                      <c:pt idx="367">
                        <c:v>0.12989458084106445</c:v>
                      </c:pt>
                      <c:pt idx="368">
                        <c:v>0.13083584785461427</c:v>
                      </c:pt>
                      <c:pt idx="369">
                        <c:v>0.13083584785461427</c:v>
                      </c:pt>
                      <c:pt idx="370">
                        <c:v>0.13083584785461427</c:v>
                      </c:pt>
                      <c:pt idx="371">
                        <c:v>0.13177711486816407</c:v>
                      </c:pt>
                      <c:pt idx="372">
                        <c:v>0.13271837234497069</c:v>
                      </c:pt>
                      <c:pt idx="373">
                        <c:v>0.13271837234497069</c:v>
                      </c:pt>
                      <c:pt idx="374">
                        <c:v>0.13271837234497069</c:v>
                      </c:pt>
                      <c:pt idx="375">
                        <c:v>0.13365963935852052</c:v>
                      </c:pt>
                      <c:pt idx="376">
                        <c:v>0.13365963935852052</c:v>
                      </c:pt>
                      <c:pt idx="377">
                        <c:v>0.13365963935852052</c:v>
                      </c:pt>
                      <c:pt idx="378">
                        <c:v>0.13460090637207031</c:v>
                      </c:pt>
                      <c:pt idx="379">
                        <c:v>0.13460090637207031</c:v>
                      </c:pt>
                      <c:pt idx="380">
                        <c:v>0.13554217338562013</c:v>
                      </c:pt>
                      <c:pt idx="381">
                        <c:v>0.13554217338562013</c:v>
                      </c:pt>
                      <c:pt idx="382">
                        <c:v>0.13648344039916996</c:v>
                      </c:pt>
                      <c:pt idx="383">
                        <c:v>0.13648344039916996</c:v>
                      </c:pt>
                      <c:pt idx="384">
                        <c:v>0.13742469787597655</c:v>
                      </c:pt>
                      <c:pt idx="385">
                        <c:v>0.13742469787597655</c:v>
                      </c:pt>
                      <c:pt idx="386">
                        <c:v>0.13836596488952638</c:v>
                      </c:pt>
                      <c:pt idx="387">
                        <c:v>0.13836596488952638</c:v>
                      </c:pt>
                      <c:pt idx="388">
                        <c:v>0.13836596488952638</c:v>
                      </c:pt>
                      <c:pt idx="389">
                        <c:v>0.13836596488952638</c:v>
                      </c:pt>
                      <c:pt idx="390">
                        <c:v>0.1393072319030762</c:v>
                      </c:pt>
                      <c:pt idx="391">
                        <c:v>0.1393072319030762</c:v>
                      </c:pt>
                      <c:pt idx="392">
                        <c:v>0.14024849891662597</c:v>
                      </c:pt>
                      <c:pt idx="393">
                        <c:v>0.14024849891662597</c:v>
                      </c:pt>
                      <c:pt idx="394">
                        <c:v>0.14118976593017579</c:v>
                      </c:pt>
                      <c:pt idx="395">
                        <c:v>0.14118976593017579</c:v>
                      </c:pt>
                      <c:pt idx="396">
                        <c:v>0.14213102340698244</c:v>
                      </c:pt>
                      <c:pt idx="397">
                        <c:v>0.14213102340698244</c:v>
                      </c:pt>
                      <c:pt idx="398">
                        <c:v>0.14213102340698244</c:v>
                      </c:pt>
                      <c:pt idx="399">
                        <c:v>0.14307229042053227</c:v>
                      </c:pt>
                      <c:pt idx="400">
                        <c:v>0.14307229042053227</c:v>
                      </c:pt>
                      <c:pt idx="401">
                        <c:v>0.14307229042053227</c:v>
                      </c:pt>
                      <c:pt idx="402">
                        <c:v>0.14401355743408203</c:v>
                      </c:pt>
                      <c:pt idx="403">
                        <c:v>0.14495482444763183</c:v>
                      </c:pt>
                      <c:pt idx="404">
                        <c:v>0.14495482444763183</c:v>
                      </c:pt>
                      <c:pt idx="405">
                        <c:v>0.14495482444763183</c:v>
                      </c:pt>
                      <c:pt idx="406">
                        <c:v>0.14589609146118165</c:v>
                      </c:pt>
                      <c:pt idx="407">
                        <c:v>0.14589609146118165</c:v>
                      </c:pt>
                      <c:pt idx="408">
                        <c:v>0.14589609146118165</c:v>
                      </c:pt>
                      <c:pt idx="409">
                        <c:v>0.14683734893798828</c:v>
                      </c:pt>
                      <c:pt idx="410">
                        <c:v>0.1477786159515381</c:v>
                      </c:pt>
                      <c:pt idx="411">
                        <c:v>0.1477786159515381</c:v>
                      </c:pt>
                      <c:pt idx="412">
                        <c:v>0.1477786159515381</c:v>
                      </c:pt>
                      <c:pt idx="413">
                        <c:v>0.1487198829650879</c:v>
                      </c:pt>
                      <c:pt idx="414">
                        <c:v>0.1487198829650879</c:v>
                      </c:pt>
                      <c:pt idx="415">
                        <c:v>0.14966114997863772</c:v>
                      </c:pt>
                      <c:pt idx="416">
                        <c:v>0.14966114997863772</c:v>
                      </c:pt>
                      <c:pt idx="417">
                        <c:v>0.14966114997863772</c:v>
                      </c:pt>
                      <c:pt idx="418">
                        <c:v>0.15060241699218754</c:v>
                      </c:pt>
                      <c:pt idx="419">
                        <c:v>0.15060241699218754</c:v>
                      </c:pt>
                      <c:pt idx="420">
                        <c:v>0.15154367446899414</c:v>
                      </c:pt>
                      <c:pt idx="421">
                        <c:v>0.15154367446899414</c:v>
                      </c:pt>
                      <c:pt idx="422">
                        <c:v>0.15248494148254396</c:v>
                      </c:pt>
                      <c:pt idx="423">
                        <c:v>0.15248494148254396</c:v>
                      </c:pt>
                      <c:pt idx="424">
                        <c:v>0.15248494148254396</c:v>
                      </c:pt>
                      <c:pt idx="425">
                        <c:v>0.15342620849609379</c:v>
                      </c:pt>
                      <c:pt idx="426">
                        <c:v>0.15342620849609379</c:v>
                      </c:pt>
                      <c:pt idx="427">
                        <c:v>0.15436747550964355</c:v>
                      </c:pt>
                      <c:pt idx="428">
                        <c:v>0.15436747550964355</c:v>
                      </c:pt>
                      <c:pt idx="429">
                        <c:v>0.15436747550964355</c:v>
                      </c:pt>
                      <c:pt idx="430">
                        <c:v>0.1553087329864502</c:v>
                      </c:pt>
                      <c:pt idx="431">
                        <c:v>0.1553087329864502</c:v>
                      </c:pt>
                      <c:pt idx="432">
                        <c:v>0.15625000000000003</c:v>
                      </c:pt>
                      <c:pt idx="433">
                        <c:v>0.15625000000000003</c:v>
                      </c:pt>
                      <c:pt idx="434">
                        <c:v>0.1571912670135498</c:v>
                      </c:pt>
                      <c:pt idx="435">
                        <c:v>0.1571912670135498</c:v>
                      </c:pt>
                      <c:pt idx="436">
                        <c:v>0.15813253402709962</c:v>
                      </c:pt>
                      <c:pt idx="437">
                        <c:v>0.15813253402709962</c:v>
                      </c:pt>
                      <c:pt idx="438">
                        <c:v>0.15907380104064942</c:v>
                      </c:pt>
                      <c:pt idx="439">
                        <c:v>0.15907380104064942</c:v>
                      </c:pt>
                      <c:pt idx="440">
                        <c:v>0.15907380104064942</c:v>
                      </c:pt>
                      <c:pt idx="441">
                        <c:v>0.16001506805419924</c:v>
                      </c:pt>
                      <c:pt idx="442">
                        <c:v>0.16001506805419924</c:v>
                      </c:pt>
                      <c:pt idx="443">
                        <c:v>0.16095632553100586</c:v>
                      </c:pt>
                      <c:pt idx="444">
                        <c:v>0.16095632553100586</c:v>
                      </c:pt>
                      <c:pt idx="445">
                        <c:v>0.16189760208129883</c:v>
                      </c:pt>
                      <c:pt idx="446">
                        <c:v>0.16189760208129883</c:v>
                      </c:pt>
                      <c:pt idx="447">
                        <c:v>0.16189760208129883</c:v>
                      </c:pt>
                      <c:pt idx="448">
                        <c:v>0.16283885955810548</c:v>
                      </c:pt>
                      <c:pt idx="449">
                        <c:v>0.16283885955810548</c:v>
                      </c:pt>
                      <c:pt idx="450">
                        <c:v>0.1637801170349121</c:v>
                      </c:pt>
                      <c:pt idx="451">
                        <c:v>0.1637801170349121</c:v>
                      </c:pt>
                      <c:pt idx="452">
                        <c:v>0.1637801170349121</c:v>
                      </c:pt>
                      <c:pt idx="453">
                        <c:v>0.16472139358520507</c:v>
                      </c:pt>
                      <c:pt idx="454">
                        <c:v>0.16566265106201172</c:v>
                      </c:pt>
                      <c:pt idx="455">
                        <c:v>0.16566265106201172</c:v>
                      </c:pt>
                      <c:pt idx="456">
                        <c:v>0.16566265106201172</c:v>
                      </c:pt>
                      <c:pt idx="457">
                        <c:v>0.16660392761230469</c:v>
                      </c:pt>
                      <c:pt idx="458">
                        <c:v>0.16660392761230469</c:v>
                      </c:pt>
                      <c:pt idx="459">
                        <c:v>0.16754518508911137</c:v>
                      </c:pt>
                      <c:pt idx="460">
                        <c:v>0.16754518508911137</c:v>
                      </c:pt>
                      <c:pt idx="461">
                        <c:v>0.16754518508911137</c:v>
                      </c:pt>
                      <c:pt idx="462">
                        <c:v>0.16848644256591797</c:v>
                      </c:pt>
                      <c:pt idx="463">
                        <c:v>0.16848644256591797</c:v>
                      </c:pt>
                      <c:pt idx="464">
                        <c:v>0.16942771911621093</c:v>
                      </c:pt>
                      <c:pt idx="465">
                        <c:v>0.16942771911621093</c:v>
                      </c:pt>
                      <c:pt idx="466">
                        <c:v>0.17036897659301761</c:v>
                      </c:pt>
                      <c:pt idx="467">
                        <c:v>0.17036897659301761</c:v>
                      </c:pt>
                      <c:pt idx="468">
                        <c:v>0.17131025314331058</c:v>
                      </c:pt>
                      <c:pt idx="469">
                        <c:v>0.17131025314331058</c:v>
                      </c:pt>
                      <c:pt idx="470">
                        <c:v>0.17131025314331058</c:v>
                      </c:pt>
                      <c:pt idx="471">
                        <c:v>0.1722515106201172</c:v>
                      </c:pt>
                      <c:pt idx="472">
                        <c:v>0.1722515106201172</c:v>
                      </c:pt>
                      <c:pt idx="473">
                        <c:v>0.17319276809692385</c:v>
                      </c:pt>
                      <c:pt idx="474">
                        <c:v>0.17319276809692385</c:v>
                      </c:pt>
                      <c:pt idx="475">
                        <c:v>0.17319276809692385</c:v>
                      </c:pt>
                      <c:pt idx="476">
                        <c:v>0.17413404464721682</c:v>
                      </c:pt>
                      <c:pt idx="477">
                        <c:v>0.17413404464721682</c:v>
                      </c:pt>
                      <c:pt idx="478">
                        <c:v>0.17507530212402345</c:v>
                      </c:pt>
                      <c:pt idx="479">
                        <c:v>0.17601657867431642</c:v>
                      </c:pt>
                      <c:pt idx="480">
                        <c:v>0.17601657867431642</c:v>
                      </c:pt>
                      <c:pt idx="481">
                        <c:v>0.17601657867431642</c:v>
                      </c:pt>
                      <c:pt idx="482">
                        <c:v>0.17695783615112307</c:v>
                      </c:pt>
                      <c:pt idx="483">
                        <c:v>0.17695783615112307</c:v>
                      </c:pt>
                      <c:pt idx="484">
                        <c:v>0.17789909362792969</c:v>
                      </c:pt>
                      <c:pt idx="485">
                        <c:v>0.17789909362792969</c:v>
                      </c:pt>
                      <c:pt idx="486">
                        <c:v>0.17884037017822266</c:v>
                      </c:pt>
                      <c:pt idx="487">
                        <c:v>0.17884037017822266</c:v>
                      </c:pt>
                      <c:pt idx="488">
                        <c:v>0.17884037017822266</c:v>
                      </c:pt>
                      <c:pt idx="489">
                        <c:v>0.17978162765502931</c:v>
                      </c:pt>
                      <c:pt idx="490">
                        <c:v>0.17978162765502931</c:v>
                      </c:pt>
                      <c:pt idx="491">
                        <c:v>0.18072288513183593</c:v>
                      </c:pt>
                      <c:pt idx="492">
                        <c:v>0.18072288513183593</c:v>
                      </c:pt>
                      <c:pt idx="493">
                        <c:v>0.1816641616821289</c:v>
                      </c:pt>
                      <c:pt idx="494">
                        <c:v>0.1816641616821289</c:v>
                      </c:pt>
                      <c:pt idx="495">
                        <c:v>0.1816641616821289</c:v>
                      </c:pt>
                      <c:pt idx="496">
                        <c:v>0.18260541915893555</c:v>
                      </c:pt>
                      <c:pt idx="497">
                        <c:v>0.18260541915893555</c:v>
                      </c:pt>
                      <c:pt idx="498">
                        <c:v>0.18354669570922852</c:v>
                      </c:pt>
                      <c:pt idx="499">
                        <c:v>0.18354669570922852</c:v>
                      </c:pt>
                      <c:pt idx="500">
                        <c:v>0.1844879531860352</c:v>
                      </c:pt>
                      <c:pt idx="501">
                        <c:v>0.1844879531860352</c:v>
                      </c:pt>
                      <c:pt idx="502">
                        <c:v>0.1844879531860352</c:v>
                      </c:pt>
                      <c:pt idx="503">
                        <c:v>0.18542921066284179</c:v>
                      </c:pt>
                      <c:pt idx="504">
                        <c:v>0.18637048721313476</c:v>
                      </c:pt>
                      <c:pt idx="505">
                        <c:v>0.18637048721313476</c:v>
                      </c:pt>
                      <c:pt idx="506">
                        <c:v>0.18731174468994144</c:v>
                      </c:pt>
                      <c:pt idx="507">
                        <c:v>0.18731174468994144</c:v>
                      </c:pt>
                      <c:pt idx="508">
                        <c:v>0.18731174468994144</c:v>
                      </c:pt>
                      <c:pt idx="509">
                        <c:v>0.18825302124023438</c:v>
                      </c:pt>
                      <c:pt idx="510">
                        <c:v>0.18825302124023438</c:v>
                      </c:pt>
                      <c:pt idx="511">
                        <c:v>0.18919427871704106</c:v>
                      </c:pt>
                      <c:pt idx="512">
                        <c:v>0.18919427871704106</c:v>
                      </c:pt>
                      <c:pt idx="513">
                        <c:v>0.19013553619384765</c:v>
                      </c:pt>
                      <c:pt idx="514">
                        <c:v>0.19013553619384765</c:v>
                      </c:pt>
                      <c:pt idx="515">
                        <c:v>0.19013553619384765</c:v>
                      </c:pt>
                      <c:pt idx="516">
                        <c:v>0.19107681274414062</c:v>
                      </c:pt>
                      <c:pt idx="517">
                        <c:v>0.1920180702209473</c:v>
                      </c:pt>
                      <c:pt idx="518">
                        <c:v>0.1920180702209473</c:v>
                      </c:pt>
                      <c:pt idx="519">
                        <c:v>0.1920180702209473</c:v>
                      </c:pt>
                      <c:pt idx="520">
                        <c:v>0.19295934677124027</c:v>
                      </c:pt>
                      <c:pt idx="521">
                        <c:v>0.19295934677124027</c:v>
                      </c:pt>
                      <c:pt idx="522">
                        <c:v>0.19390060424804689</c:v>
                      </c:pt>
                      <c:pt idx="523">
                        <c:v>0.19390060424804689</c:v>
                      </c:pt>
                      <c:pt idx="524">
                        <c:v>0.19484186172485354</c:v>
                      </c:pt>
                      <c:pt idx="525">
                        <c:v>0.19484186172485354</c:v>
                      </c:pt>
                      <c:pt idx="526">
                        <c:v>0.19484186172485354</c:v>
                      </c:pt>
                      <c:pt idx="527">
                        <c:v>0.19578313827514651</c:v>
                      </c:pt>
                      <c:pt idx="528">
                        <c:v>0.19578313827514651</c:v>
                      </c:pt>
                      <c:pt idx="529">
                        <c:v>0.19672439575195313</c:v>
                      </c:pt>
                      <c:pt idx="530">
                        <c:v>0.19672439575195313</c:v>
                      </c:pt>
                      <c:pt idx="531">
                        <c:v>0.1976656723022461</c:v>
                      </c:pt>
                      <c:pt idx="532">
                        <c:v>0.19860692977905275</c:v>
                      </c:pt>
                      <c:pt idx="533">
                        <c:v>0.19860692977905275</c:v>
                      </c:pt>
                      <c:pt idx="534">
                        <c:v>0.19954818725585938</c:v>
                      </c:pt>
                      <c:pt idx="535">
                        <c:v>0.19954818725585938</c:v>
                      </c:pt>
                      <c:pt idx="536">
                        <c:v>0.19954818725585938</c:v>
                      </c:pt>
                      <c:pt idx="537">
                        <c:v>0.20048946380615235</c:v>
                      </c:pt>
                      <c:pt idx="538">
                        <c:v>0.201430721282959</c:v>
                      </c:pt>
                      <c:pt idx="539">
                        <c:v>0.201430721282959</c:v>
                      </c:pt>
                      <c:pt idx="540">
                        <c:v>0.201430721282959</c:v>
                      </c:pt>
                      <c:pt idx="541">
                        <c:v>0.20237199783325197</c:v>
                      </c:pt>
                      <c:pt idx="542">
                        <c:v>0.20237199783325197</c:v>
                      </c:pt>
                      <c:pt idx="543">
                        <c:v>0.20331325531005859</c:v>
                      </c:pt>
                      <c:pt idx="544">
                        <c:v>0.20331325531005859</c:v>
                      </c:pt>
                      <c:pt idx="545">
                        <c:v>0.20425451278686524</c:v>
                      </c:pt>
                      <c:pt idx="546">
                        <c:v>0.20425451278686524</c:v>
                      </c:pt>
                      <c:pt idx="547">
                        <c:v>0.20425451278686524</c:v>
                      </c:pt>
                      <c:pt idx="548">
                        <c:v>0.20519578933715821</c:v>
                      </c:pt>
                      <c:pt idx="549">
                        <c:v>0.20519578933715821</c:v>
                      </c:pt>
                      <c:pt idx="550">
                        <c:v>0.20613704681396489</c:v>
                      </c:pt>
                      <c:pt idx="551">
                        <c:v>0.20613704681396489</c:v>
                      </c:pt>
                      <c:pt idx="552">
                        <c:v>0.20707832336425785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'LIGHTWEIGHT 10'!$I$6:$I$558</c15:sqref>
                        </c15:formulaRef>
                      </c:ext>
                    </c:extLst>
                    <c:numCache>
                      <c:formatCode>0.00</c:formatCode>
                      <c:ptCount val="553"/>
                      <c:pt idx="0">
                        <c:v>3467.6605951230076</c:v>
                      </c:pt>
                      <c:pt idx="1">
                        <c:v>4728.6279570929428</c:v>
                      </c:pt>
                      <c:pt idx="2">
                        <c:v>5989.5953190628779</c:v>
                      </c:pt>
                      <c:pt idx="3">
                        <c:v>7250.5626810328131</c:v>
                      </c:pt>
                      <c:pt idx="4">
                        <c:v>8511.5300430027492</c:v>
                      </c:pt>
                      <c:pt idx="5">
                        <c:v>9772.4974049726843</c:v>
                      </c:pt>
                      <c:pt idx="6">
                        <c:v>11191.08621174739</c:v>
                      </c:pt>
                      <c:pt idx="7">
                        <c:v>12452.052874305953</c:v>
                      </c:pt>
                      <c:pt idx="8">
                        <c:v>13555.39949088249</c:v>
                      </c:pt>
                      <c:pt idx="9">
                        <c:v>14973.988997068565</c:v>
                      </c:pt>
                      <c:pt idx="10">
                        <c:v>16234.956359038501</c:v>
                      </c:pt>
                      <c:pt idx="11">
                        <c:v>17495.923721008436</c:v>
                      </c:pt>
                      <c:pt idx="12">
                        <c:v>18756.891082978371</c:v>
                      </c:pt>
                      <c:pt idx="13">
                        <c:v>20017.858444948306</c:v>
                      </c:pt>
                      <c:pt idx="14">
                        <c:v>21278.825806918241</c:v>
                      </c:pt>
                      <c:pt idx="15">
                        <c:v>22539.793168888176</c:v>
                      </c:pt>
                      <c:pt idx="16">
                        <c:v>23800.761929680855</c:v>
                      </c:pt>
                      <c:pt idx="17">
                        <c:v>25061.727892828047</c:v>
                      </c:pt>
                      <c:pt idx="18">
                        <c:v>26322.696653620726</c:v>
                      </c:pt>
                      <c:pt idx="19">
                        <c:v>27583.662616767917</c:v>
                      </c:pt>
                      <c:pt idx="20">
                        <c:v>28844.631377560596</c:v>
                      </c:pt>
                      <c:pt idx="21">
                        <c:v>30105.597340707787</c:v>
                      </c:pt>
                      <c:pt idx="22">
                        <c:v>31366.566101500466</c:v>
                      </c:pt>
                      <c:pt idx="23">
                        <c:v>32627.532064647661</c:v>
                      </c:pt>
                      <c:pt idx="24">
                        <c:v>34046.120172010997</c:v>
                      </c:pt>
                      <c:pt idx="25">
                        <c:v>34991.847442016871</c:v>
                      </c:pt>
                      <c:pt idx="26">
                        <c:v>36410.435549380207</c:v>
                      </c:pt>
                      <c:pt idx="27">
                        <c:v>37829.023656743542</c:v>
                      </c:pt>
                      <c:pt idx="28">
                        <c:v>39247.611764106878</c:v>
                      </c:pt>
                      <c:pt idx="29">
                        <c:v>40193.336236467272</c:v>
                      </c:pt>
                      <c:pt idx="30">
                        <c:v>41611.927141476088</c:v>
                      </c:pt>
                      <c:pt idx="31">
                        <c:v>43030.515248839423</c:v>
                      </c:pt>
                      <c:pt idx="32">
                        <c:v>43976.239721199818</c:v>
                      </c:pt>
                      <c:pt idx="33">
                        <c:v>45394.827828563153</c:v>
                      </c:pt>
                      <c:pt idx="34">
                        <c:v>46813.415935926489</c:v>
                      </c:pt>
                      <c:pt idx="35">
                        <c:v>47759.143205932363</c:v>
                      </c:pt>
                      <c:pt idx="36">
                        <c:v>49177.728515650218</c:v>
                      </c:pt>
                      <c:pt idx="37">
                        <c:v>50596.319420659034</c:v>
                      </c:pt>
                      <c:pt idx="38">
                        <c:v>51542.046690664916</c:v>
                      </c:pt>
                      <c:pt idx="39">
                        <c:v>52960.632000382764</c:v>
                      </c:pt>
                      <c:pt idx="40">
                        <c:v>54379.22290539158</c:v>
                      </c:pt>
                      <c:pt idx="41">
                        <c:v>55324.944580106494</c:v>
                      </c:pt>
                      <c:pt idx="42">
                        <c:v>56743.53548511531</c:v>
                      </c:pt>
                      <c:pt idx="43">
                        <c:v>58162.126390124133</c:v>
                      </c:pt>
                      <c:pt idx="44">
                        <c:v>59107.84806483904</c:v>
                      </c:pt>
                      <c:pt idx="45">
                        <c:v>60526.438969847863</c:v>
                      </c:pt>
                      <c:pt idx="46">
                        <c:v>61945.02427956571</c:v>
                      </c:pt>
                      <c:pt idx="47">
                        <c:v>62890.751549571592</c:v>
                      </c:pt>
                      <c:pt idx="48">
                        <c:v>64309.342454580408</c:v>
                      </c:pt>
                      <c:pt idx="49">
                        <c:v>65727.927764298263</c:v>
                      </c:pt>
                      <c:pt idx="50">
                        <c:v>66673.655034304131</c:v>
                      </c:pt>
                      <c:pt idx="51">
                        <c:v>68092.240344021993</c:v>
                      </c:pt>
                      <c:pt idx="52">
                        <c:v>69510.831249030802</c:v>
                      </c:pt>
                      <c:pt idx="53">
                        <c:v>70456.558519036684</c:v>
                      </c:pt>
                      <c:pt idx="54">
                        <c:v>71875.143828754532</c:v>
                      </c:pt>
                      <c:pt idx="55">
                        <c:v>73293.734733763355</c:v>
                      </c:pt>
                      <c:pt idx="56">
                        <c:v>74239.456408478261</c:v>
                      </c:pt>
                      <c:pt idx="57">
                        <c:v>75658.047313487084</c:v>
                      </c:pt>
                      <c:pt idx="58">
                        <c:v>77076.632623204932</c:v>
                      </c:pt>
                      <c:pt idx="59">
                        <c:v>78022.359893210814</c:v>
                      </c:pt>
                      <c:pt idx="60">
                        <c:v>79440.950798219637</c:v>
                      </c:pt>
                      <c:pt idx="61">
                        <c:v>80859.536107937485</c:v>
                      </c:pt>
                      <c:pt idx="62">
                        <c:v>81805.263377943367</c:v>
                      </c:pt>
                      <c:pt idx="63">
                        <c:v>83223.854282952176</c:v>
                      </c:pt>
                      <c:pt idx="64">
                        <c:v>84642.439592670024</c:v>
                      </c:pt>
                      <c:pt idx="65">
                        <c:v>85588.166862675906</c:v>
                      </c:pt>
                      <c:pt idx="66">
                        <c:v>87006.752172393753</c:v>
                      </c:pt>
                      <c:pt idx="67">
                        <c:v>88425.343077402576</c:v>
                      </c:pt>
                      <c:pt idx="68">
                        <c:v>89371.070347408458</c:v>
                      </c:pt>
                      <c:pt idx="69">
                        <c:v>90789.655657126306</c:v>
                      </c:pt>
                      <c:pt idx="70">
                        <c:v>92208.246562135129</c:v>
                      </c:pt>
                      <c:pt idx="71">
                        <c:v>93153.968236850036</c:v>
                      </c:pt>
                      <c:pt idx="72">
                        <c:v>94572.559141858859</c:v>
                      </c:pt>
                      <c:pt idx="73">
                        <c:v>95991.144451576707</c:v>
                      </c:pt>
                      <c:pt idx="74">
                        <c:v>96936.871721582589</c:v>
                      </c:pt>
                      <c:pt idx="75">
                        <c:v>98355.457031300437</c:v>
                      </c:pt>
                      <c:pt idx="76">
                        <c:v>99774.053531600221</c:v>
                      </c:pt>
                      <c:pt idx="77">
                        <c:v>100719.76961102417</c:v>
                      </c:pt>
                      <c:pt idx="78">
                        <c:v>102138.36611132395</c:v>
                      </c:pt>
                      <c:pt idx="79">
                        <c:v>103556.9514210418</c:v>
                      </c:pt>
                      <c:pt idx="80">
                        <c:v>104502.67869104768</c:v>
                      </c:pt>
                      <c:pt idx="81">
                        <c:v>105921.26400076553</c:v>
                      </c:pt>
                      <c:pt idx="82">
                        <c:v>107339.84931048338</c:v>
                      </c:pt>
                      <c:pt idx="83">
                        <c:v>108285.57658048926</c:v>
                      </c:pt>
                      <c:pt idx="84">
                        <c:v>109704.17308078904</c:v>
                      </c:pt>
                      <c:pt idx="85">
                        <c:v>111122.75839050689</c:v>
                      </c:pt>
                      <c:pt idx="86">
                        <c:v>112068.48566051277</c:v>
                      </c:pt>
                      <c:pt idx="87">
                        <c:v>113487.07097023062</c:v>
                      </c:pt>
                      <c:pt idx="88">
                        <c:v>115063.27562651913</c:v>
                      </c:pt>
                      <c:pt idx="89">
                        <c:v>116481.87212681893</c:v>
                      </c:pt>
                      <c:pt idx="90">
                        <c:v>117269.96885967221</c:v>
                      </c:pt>
                      <c:pt idx="91">
                        <c:v>118846.18470654266</c:v>
                      </c:pt>
                      <c:pt idx="92">
                        <c:v>120422.38936283115</c:v>
                      </c:pt>
                      <c:pt idx="93">
                        <c:v>121210.49728626637</c:v>
                      </c:pt>
                      <c:pt idx="94">
                        <c:v>122786.70194255488</c:v>
                      </c:pt>
                      <c:pt idx="95">
                        <c:v>124362.91778942532</c:v>
                      </c:pt>
                      <c:pt idx="96">
                        <c:v>125151.01452227861</c:v>
                      </c:pt>
                      <c:pt idx="97">
                        <c:v>126727.23036914905</c:v>
                      </c:pt>
                      <c:pt idx="98">
                        <c:v>128303.43502543756</c:v>
                      </c:pt>
                      <c:pt idx="99">
                        <c:v>129091.54294887278</c:v>
                      </c:pt>
                      <c:pt idx="100">
                        <c:v>130667.74760516129</c:v>
                      </c:pt>
                      <c:pt idx="101">
                        <c:v>132243.96345203175</c:v>
                      </c:pt>
                      <c:pt idx="102">
                        <c:v>133032.07137546697</c:v>
                      </c:pt>
                      <c:pt idx="103">
                        <c:v>134608.27603175546</c:v>
                      </c:pt>
                      <c:pt idx="104">
                        <c:v>136184.48068804399</c:v>
                      </c:pt>
                      <c:pt idx="105">
                        <c:v>136972.58861147921</c:v>
                      </c:pt>
                      <c:pt idx="106">
                        <c:v>138548.7932677677</c:v>
                      </c:pt>
                      <c:pt idx="107">
                        <c:v>140125.00911463815</c:v>
                      </c:pt>
                      <c:pt idx="108">
                        <c:v>140913.11703807337</c:v>
                      </c:pt>
                      <c:pt idx="109">
                        <c:v>142489.32169436189</c:v>
                      </c:pt>
                      <c:pt idx="110">
                        <c:v>144065.52635065038</c:v>
                      </c:pt>
                      <c:pt idx="111">
                        <c:v>144853.63427408561</c:v>
                      </c:pt>
                      <c:pt idx="112">
                        <c:v>146429.85012095605</c:v>
                      </c:pt>
                      <c:pt idx="113">
                        <c:v>148006.05477724457</c:v>
                      </c:pt>
                      <c:pt idx="114">
                        <c:v>148794.16270067979</c:v>
                      </c:pt>
                      <c:pt idx="115">
                        <c:v>150370.36735696829</c:v>
                      </c:pt>
                      <c:pt idx="116">
                        <c:v>151946.58320383873</c:v>
                      </c:pt>
                      <c:pt idx="117">
                        <c:v>152734.67993669203</c:v>
                      </c:pt>
                      <c:pt idx="118">
                        <c:v>154310.89578356248</c:v>
                      </c:pt>
                      <c:pt idx="119">
                        <c:v>155887.10043985097</c:v>
                      </c:pt>
                      <c:pt idx="120">
                        <c:v>156675.20836328619</c:v>
                      </c:pt>
                      <c:pt idx="121">
                        <c:v>158251.41301957468</c:v>
                      </c:pt>
                      <c:pt idx="122">
                        <c:v>159827.62886644513</c:v>
                      </c:pt>
                      <c:pt idx="123">
                        <c:v>160615.72559929843</c:v>
                      </c:pt>
                      <c:pt idx="124">
                        <c:v>162507.18013931019</c:v>
                      </c:pt>
                      <c:pt idx="125">
                        <c:v>163452.90740931607</c:v>
                      </c:pt>
                      <c:pt idx="126">
                        <c:v>165344.36194932781</c:v>
                      </c:pt>
                      <c:pt idx="127">
                        <c:v>166290.07802875177</c:v>
                      </c:pt>
                      <c:pt idx="128">
                        <c:v>168181.53256876353</c:v>
                      </c:pt>
                      <c:pt idx="129">
                        <c:v>169127.25983876939</c:v>
                      </c:pt>
                      <c:pt idx="130">
                        <c:v>171018.71437878115</c:v>
                      </c:pt>
                      <c:pt idx="131">
                        <c:v>171964.43045820511</c:v>
                      </c:pt>
                      <c:pt idx="132">
                        <c:v>173855.88499821685</c:v>
                      </c:pt>
                      <c:pt idx="133">
                        <c:v>174801.61226822273</c:v>
                      </c:pt>
                      <c:pt idx="134">
                        <c:v>175904.95888479927</c:v>
                      </c:pt>
                      <c:pt idx="135">
                        <c:v>177165.92484794647</c:v>
                      </c:pt>
                      <c:pt idx="136">
                        <c:v>178584.51015766431</c:v>
                      </c:pt>
                      <c:pt idx="137">
                        <c:v>179687.85677424085</c:v>
                      </c:pt>
                      <c:pt idx="138">
                        <c:v>181106.45327454063</c:v>
                      </c:pt>
                      <c:pt idx="139">
                        <c:v>182367.41923768783</c:v>
                      </c:pt>
                      <c:pt idx="140">
                        <c:v>183470.76585426438</c:v>
                      </c:pt>
                      <c:pt idx="141">
                        <c:v>184731.73181741155</c:v>
                      </c:pt>
                      <c:pt idx="142">
                        <c:v>185992.69778055875</c:v>
                      </c:pt>
                      <c:pt idx="143">
                        <c:v>187253.66374370595</c:v>
                      </c:pt>
                      <c:pt idx="144">
                        <c:v>188514.64089743508</c:v>
                      </c:pt>
                      <c:pt idx="145">
                        <c:v>189775.59567000033</c:v>
                      </c:pt>
                      <c:pt idx="146">
                        <c:v>191036.57282372945</c:v>
                      </c:pt>
                      <c:pt idx="147">
                        <c:v>192297.52759629473</c:v>
                      </c:pt>
                      <c:pt idx="148">
                        <c:v>193558.50475002386</c:v>
                      </c:pt>
                      <c:pt idx="149">
                        <c:v>194819.48190375298</c:v>
                      </c:pt>
                      <c:pt idx="150">
                        <c:v>196080.43667631823</c:v>
                      </c:pt>
                      <c:pt idx="151">
                        <c:v>197341.41383004736</c:v>
                      </c:pt>
                      <c:pt idx="152">
                        <c:v>198602.36860261264</c:v>
                      </c:pt>
                      <c:pt idx="153">
                        <c:v>199863.34575634176</c:v>
                      </c:pt>
                      <c:pt idx="154">
                        <c:v>201124.30052890701</c:v>
                      </c:pt>
                      <c:pt idx="155">
                        <c:v>202542.88583862488</c:v>
                      </c:pt>
                      <c:pt idx="156">
                        <c:v>203646.23245520139</c:v>
                      </c:pt>
                      <c:pt idx="157">
                        <c:v>205064.84014608312</c:v>
                      </c:pt>
                      <c:pt idx="158">
                        <c:v>206168.18676265966</c:v>
                      </c:pt>
                      <c:pt idx="159">
                        <c:v>207429.14153522492</c:v>
                      </c:pt>
                      <c:pt idx="160">
                        <c:v>208690.11868895404</c:v>
                      </c:pt>
                      <c:pt idx="161">
                        <c:v>209951.07346151929</c:v>
                      </c:pt>
                      <c:pt idx="162">
                        <c:v>211212.05061524842</c:v>
                      </c:pt>
                      <c:pt idx="163">
                        <c:v>212473.0053878137</c:v>
                      </c:pt>
                      <c:pt idx="164">
                        <c:v>213733.98254154282</c:v>
                      </c:pt>
                      <c:pt idx="165">
                        <c:v>214994.95969527194</c:v>
                      </c:pt>
                      <c:pt idx="166">
                        <c:v>216255.9144678372</c:v>
                      </c:pt>
                      <c:pt idx="167">
                        <c:v>217674.49977755506</c:v>
                      </c:pt>
                      <c:pt idx="168">
                        <c:v>218777.8463941316</c:v>
                      </c:pt>
                      <c:pt idx="169">
                        <c:v>220038.82354786072</c:v>
                      </c:pt>
                      <c:pt idx="170">
                        <c:v>221299.77832042598</c:v>
                      </c:pt>
                      <c:pt idx="171">
                        <c:v>222560.7554741551</c:v>
                      </c:pt>
                      <c:pt idx="172">
                        <c:v>223821.73262788422</c:v>
                      </c:pt>
                      <c:pt idx="173">
                        <c:v>225082.6874004495</c:v>
                      </c:pt>
                      <c:pt idx="174">
                        <c:v>226343.66455417863</c:v>
                      </c:pt>
                      <c:pt idx="175">
                        <c:v>227604.61932674388</c:v>
                      </c:pt>
                      <c:pt idx="176">
                        <c:v>228865.596480473</c:v>
                      </c:pt>
                      <c:pt idx="177">
                        <c:v>230284.18179019087</c:v>
                      </c:pt>
                      <c:pt idx="178">
                        <c:v>231387.52840676741</c:v>
                      </c:pt>
                      <c:pt idx="179">
                        <c:v>232648.50556049653</c:v>
                      </c:pt>
                      <c:pt idx="180">
                        <c:v>233909.46033306178</c:v>
                      </c:pt>
                      <c:pt idx="181">
                        <c:v>235170.43748679091</c:v>
                      </c:pt>
                      <c:pt idx="182">
                        <c:v>236431.39225935616</c:v>
                      </c:pt>
                      <c:pt idx="183">
                        <c:v>237692.36941308531</c:v>
                      </c:pt>
                      <c:pt idx="184">
                        <c:v>238953.32418565056</c:v>
                      </c:pt>
                      <c:pt idx="185">
                        <c:v>240214.30133937969</c:v>
                      </c:pt>
                      <c:pt idx="186">
                        <c:v>241475.25611194494</c:v>
                      </c:pt>
                      <c:pt idx="187">
                        <c:v>242736.23326567406</c:v>
                      </c:pt>
                      <c:pt idx="188">
                        <c:v>243997.21041940319</c:v>
                      </c:pt>
                      <c:pt idx="189">
                        <c:v>245258.16519196847</c:v>
                      </c:pt>
                      <c:pt idx="190">
                        <c:v>246519.14234569759</c:v>
                      </c:pt>
                      <c:pt idx="191">
                        <c:v>247780.09711826284</c:v>
                      </c:pt>
                      <c:pt idx="192">
                        <c:v>249041.07427199197</c:v>
                      </c:pt>
                      <c:pt idx="193">
                        <c:v>250459.65958170983</c:v>
                      </c:pt>
                      <c:pt idx="194">
                        <c:v>251720.63673543895</c:v>
                      </c:pt>
                      <c:pt idx="195">
                        <c:v>252823.98335201549</c:v>
                      </c:pt>
                      <c:pt idx="196">
                        <c:v>254084.93812458075</c:v>
                      </c:pt>
                      <c:pt idx="197">
                        <c:v>255503.52343429861</c:v>
                      </c:pt>
                      <c:pt idx="198">
                        <c:v>256606.87005087512</c:v>
                      </c:pt>
                      <c:pt idx="199">
                        <c:v>257867.84720460427</c:v>
                      </c:pt>
                      <c:pt idx="200">
                        <c:v>259128.80197716953</c:v>
                      </c:pt>
                      <c:pt idx="201">
                        <c:v>260389.77913089865</c:v>
                      </c:pt>
                      <c:pt idx="202">
                        <c:v>261808.36444061651</c:v>
                      </c:pt>
                      <c:pt idx="203">
                        <c:v>263069.34159434563</c:v>
                      </c:pt>
                      <c:pt idx="204">
                        <c:v>264330.29636691086</c:v>
                      </c:pt>
                      <c:pt idx="205">
                        <c:v>265591.27352064004</c:v>
                      </c:pt>
                      <c:pt idx="206">
                        <c:v>266852.22829320526</c:v>
                      </c:pt>
                      <c:pt idx="207">
                        <c:v>268113.20544693439</c:v>
                      </c:pt>
                      <c:pt idx="208">
                        <c:v>269374.16021949967</c:v>
                      </c:pt>
                      <c:pt idx="209">
                        <c:v>270635.13737322879</c:v>
                      </c:pt>
                      <c:pt idx="210">
                        <c:v>271896.11452695791</c:v>
                      </c:pt>
                      <c:pt idx="211">
                        <c:v>273157.06929952319</c:v>
                      </c:pt>
                      <c:pt idx="212">
                        <c:v>274418.04645325232</c:v>
                      </c:pt>
                      <c:pt idx="213">
                        <c:v>275679.00122581754</c:v>
                      </c:pt>
                      <c:pt idx="214">
                        <c:v>276939.97837954666</c:v>
                      </c:pt>
                      <c:pt idx="215">
                        <c:v>278200.93315211195</c:v>
                      </c:pt>
                      <c:pt idx="216">
                        <c:v>279461.91030584107</c:v>
                      </c:pt>
                      <c:pt idx="217">
                        <c:v>280722.88745957019</c:v>
                      </c:pt>
                      <c:pt idx="218">
                        <c:v>281983.84223213547</c:v>
                      </c:pt>
                      <c:pt idx="219">
                        <c:v>283244.8193858646</c:v>
                      </c:pt>
                      <c:pt idx="220">
                        <c:v>284505.77415842982</c:v>
                      </c:pt>
                      <c:pt idx="221">
                        <c:v>285766.751312159</c:v>
                      </c:pt>
                      <c:pt idx="222">
                        <c:v>287027.70608472422</c:v>
                      </c:pt>
                      <c:pt idx="223">
                        <c:v>288288.68323845335</c:v>
                      </c:pt>
                      <c:pt idx="224">
                        <c:v>289549.66039218247</c:v>
                      </c:pt>
                      <c:pt idx="225">
                        <c:v>290810.61516474775</c:v>
                      </c:pt>
                      <c:pt idx="226">
                        <c:v>292071.59231847688</c:v>
                      </c:pt>
                      <c:pt idx="227">
                        <c:v>293332.54709104216</c:v>
                      </c:pt>
                      <c:pt idx="228">
                        <c:v>294593.52424477128</c:v>
                      </c:pt>
                      <c:pt idx="229">
                        <c:v>295854.4790173365</c:v>
                      </c:pt>
                      <c:pt idx="230">
                        <c:v>297115.45617106563</c:v>
                      </c:pt>
                      <c:pt idx="231">
                        <c:v>298376.43332479481</c:v>
                      </c:pt>
                      <c:pt idx="232">
                        <c:v>299637.38809736003</c:v>
                      </c:pt>
                      <c:pt idx="233">
                        <c:v>300898.36525108916</c:v>
                      </c:pt>
                      <c:pt idx="234">
                        <c:v>302159.32002365444</c:v>
                      </c:pt>
                      <c:pt idx="235">
                        <c:v>303420.29717738356</c:v>
                      </c:pt>
                      <c:pt idx="236">
                        <c:v>304681.25194994884</c:v>
                      </c:pt>
                      <c:pt idx="237">
                        <c:v>305942.22910367796</c:v>
                      </c:pt>
                      <c:pt idx="238">
                        <c:v>307203.18387624319</c:v>
                      </c:pt>
                      <c:pt idx="239">
                        <c:v>308621.79156712495</c:v>
                      </c:pt>
                      <c:pt idx="240">
                        <c:v>309567.50764654885</c:v>
                      </c:pt>
                      <c:pt idx="241">
                        <c:v>310986.09295626672</c:v>
                      </c:pt>
                      <c:pt idx="242">
                        <c:v>312089.43957284326</c:v>
                      </c:pt>
                      <c:pt idx="243">
                        <c:v>313508.02488256112</c:v>
                      </c:pt>
                      <c:pt idx="244">
                        <c:v>314611.37149913766</c:v>
                      </c:pt>
                      <c:pt idx="245">
                        <c:v>315872.34865286679</c:v>
                      </c:pt>
                      <c:pt idx="246">
                        <c:v>317133.30342543201</c:v>
                      </c:pt>
                      <c:pt idx="247">
                        <c:v>318551.91111631377</c:v>
                      </c:pt>
                      <c:pt idx="248">
                        <c:v>319655.25773289026</c:v>
                      </c:pt>
                      <c:pt idx="249">
                        <c:v>321073.84304260812</c:v>
                      </c:pt>
                      <c:pt idx="250">
                        <c:v>322334.7978151734</c:v>
                      </c:pt>
                      <c:pt idx="251">
                        <c:v>323595.77496890252</c:v>
                      </c:pt>
                      <c:pt idx="252">
                        <c:v>324856.7297414678</c:v>
                      </c:pt>
                      <c:pt idx="253">
                        <c:v>325960.07635804429</c:v>
                      </c:pt>
                      <c:pt idx="254">
                        <c:v>327221.05351177347</c:v>
                      </c:pt>
                      <c:pt idx="255">
                        <c:v>328639.63882149127</c:v>
                      </c:pt>
                      <c:pt idx="256">
                        <c:v>329742.98543806782</c:v>
                      </c:pt>
                      <c:pt idx="257">
                        <c:v>331003.96259179694</c:v>
                      </c:pt>
                      <c:pt idx="258">
                        <c:v>332264.91736436222</c:v>
                      </c:pt>
                      <c:pt idx="259">
                        <c:v>333683.50267408008</c:v>
                      </c:pt>
                      <c:pt idx="260">
                        <c:v>334944.47982780921</c:v>
                      </c:pt>
                      <c:pt idx="261">
                        <c:v>336047.82644438575</c:v>
                      </c:pt>
                      <c:pt idx="262">
                        <c:v>337308.80359811487</c:v>
                      </c:pt>
                      <c:pt idx="263">
                        <c:v>338727.38890783273</c:v>
                      </c:pt>
                      <c:pt idx="264">
                        <c:v>339830.73552440922</c:v>
                      </c:pt>
                      <c:pt idx="265">
                        <c:v>341249.32083412708</c:v>
                      </c:pt>
                      <c:pt idx="266">
                        <c:v>342352.66745070362</c:v>
                      </c:pt>
                      <c:pt idx="267">
                        <c:v>343771.25276042148</c:v>
                      </c:pt>
                      <c:pt idx="268">
                        <c:v>345032.20753298677</c:v>
                      </c:pt>
                      <c:pt idx="269">
                        <c:v>346293.18468671589</c:v>
                      </c:pt>
                      <c:pt idx="270">
                        <c:v>347396.53130329243</c:v>
                      </c:pt>
                      <c:pt idx="271">
                        <c:v>348815.11661301024</c:v>
                      </c:pt>
                      <c:pt idx="272">
                        <c:v>350076.09376673936</c:v>
                      </c:pt>
                      <c:pt idx="273">
                        <c:v>351179.4403833159</c:v>
                      </c:pt>
                      <c:pt idx="274">
                        <c:v>352598.02569303376</c:v>
                      </c:pt>
                      <c:pt idx="275">
                        <c:v>353701.37230961031</c:v>
                      </c:pt>
                      <c:pt idx="276">
                        <c:v>355119.95761932817</c:v>
                      </c:pt>
                      <c:pt idx="277">
                        <c:v>356223.30423590471</c:v>
                      </c:pt>
                      <c:pt idx="278">
                        <c:v>357641.88954562257</c:v>
                      </c:pt>
                      <c:pt idx="279">
                        <c:v>358745.23616219906</c:v>
                      </c:pt>
                      <c:pt idx="280">
                        <c:v>360006.21331592824</c:v>
                      </c:pt>
                      <c:pt idx="281">
                        <c:v>361424.79862564604</c:v>
                      </c:pt>
                      <c:pt idx="282">
                        <c:v>362528.14524222258</c:v>
                      </c:pt>
                      <c:pt idx="283">
                        <c:v>363789.10001478787</c:v>
                      </c:pt>
                      <c:pt idx="284">
                        <c:v>365050.07716851699</c:v>
                      </c:pt>
                      <c:pt idx="285">
                        <c:v>366311.05432224611</c:v>
                      </c:pt>
                      <c:pt idx="286">
                        <c:v>367572.00909481139</c:v>
                      </c:pt>
                      <c:pt idx="287">
                        <c:v>368832.98624854052</c:v>
                      </c:pt>
                      <c:pt idx="288">
                        <c:v>370093.94102110574</c:v>
                      </c:pt>
                      <c:pt idx="289">
                        <c:v>371354.91817483486</c:v>
                      </c:pt>
                      <c:pt idx="290">
                        <c:v>372615.87294740014</c:v>
                      </c:pt>
                      <c:pt idx="291">
                        <c:v>373876.85010112927</c:v>
                      </c:pt>
                      <c:pt idx="292">
                        <c:v>375137.82725485839</c:v>
                      </c:pt>
                      <c:pt idx="293">
                        <c:v>376398.80440858752</c:v>
                      </c:pt>
                      <c:pt idx="294">
                        <c:v>377659.7591811528</c:v>
                      </c:pt>
                      <c:pt idx="295">
                        <c:v>378920.71395371802</c:v>
                      </c:pt>
                      <c:pt idx="296">
                        <c:v>380181.6687262833</c:v>
                      </c:pt>
                      <c:pt idx="297">
                        <c:v>381442.66826117632</c:v>
                      </c:pt>
                      <c:pt idx="298">
                        <c:v>382703.62303374155</c:v>
                      </c:pt>
                      <c:pt idx="299">
                        <c:v>383964.57780630683</c:v>
                      </c:pt>
                      <c:pt idx="300">
                        <c:v>385225.57734119979</c:v>
                      </c:pt>
                      <c:pt idx="301">
                        <c:v>386486.53211376508</c:v>
                      </c:pt>
                      <c:pt idx="302">
                        <c:v>387747.48688633036</c:v>
                      </c:pt>
                      <c:pt idx="303">
                        <c:v>389008.44165889558</c:v>
                      </c:pt>
                      <c:pt idx="304">
                        <c:v>390269.4411937886</c:v>
                      </c:pt>
                      <c:pt idx="305">
                        <c:v>391530.39596635383</c:v>
                      </c:pt>
                      <c:pt idx="306">
                        <c:v>392791.35073891911</c:v>
                      </c:pt>
                      <c:pt idx="307">
                        <c:v>394052.35027381213</c:v>
                      </c:pt>
                      <c:pt idx="308">
                        <c:v>395313.30504637735</c:v>
                      </c:pt>
                      <c:pt idx="309">
                        <c:v>396574.25981894264</c:v>
                      </c:pt>
                      <c:pt idx="310">
                        <c:v>397835.21459150786</c:v>
                      </c:pt>
                      <c:pt idx="311">
                        <c:v>399096.21412640088</c:v>
                      </c:pt>
                      <c:pt idx="312">
                        <c:v>400357.16889896616</c:v>
                      </c:pt>
                      <c:pt idx="313">
                        <c:v>401618.12367153139</c:v>
                      </c:pt>
                      <c:pt idx="314">
                        <c:v>402879.07844409667</c:v>
                      </c:pt>
                      <c:pt idx="315">
                        <c:v>404140.07797898963</c:v>
                      </c:pt>
                      <c:pt idx="316">
                        <c:v>405401.03275155491</c:v>
                      </c:pt>
                      <c:pt idx="317">
                        <c:v>406661.9875241202</c:v>
                      </c:pt>
                      <c:pt idx="318">
                        <c:v>407922.98705901316</c:v>
                      </c:pt>
                      <c:pt idx="319">
                        <c:v>409183.94183157844</c:v>
                      </c:pt>
                      <c:pt idx="320">
                        <c:v>410444.89660414367</c:v>
                      </c:pt>
                      <c:pt idx="321">
                        <c:v>411705.85137670895</c:v>
                      </c:pt>
                      <c:pt idx="322">
                        <c:v>412966.85091160197</c:v>
                      </c:pt>
                      <c:pt idx="323">
                        <c:v>414543.06675847241</c:v>
                      </c:pt>
                      <c:pt idx="324">
                        <c:v>415488.76045673247</c:v>
                      </c:pt>
                      <c:pt idx="325">
                        <c:v>416749.75999162544</c:v>
                      </c:pt>
                      <c:pt idx="326">
                        <c:v>418010.71476419072</c:v>
                      </c:pt>
                      <c:pt idx="327">
                        <c:v>419271.66953675594</c:v>
                      </c:pt>
                      <c:pt idx="328">
                        <c:v>420532.62430932123</c:v>
                      </c:pt>
                      <c:pt idx="329">
                        <c:v>421793.62384421425</c:v>
                      </c:pt>
                      <c:pt idx="330">
                        <c:v>423054.57861677947</c:v>
                      </c:pt>
                      <c:pt idx="331">
                        <c:v>424315.53338934475</c:v>
                      </c:pt>
                      <c:pt idx="332">
                        <c:v>425576.53292423772</c:v>
                      </c:pt>
                      <c:pt idx="333">
                        <c:v>427152.70400878042</c:v>
                      </c:pt>
                      <c:pt idx="334">
                        <c:v>428098.44246936828</c:v>
                      </c:pt>
                      <c:pt idx="335">
                        <c:v>429359.3972419335</c:v>
                      </c:pt>
                      <c:pt idx="336">
                        <c:v>430620.39677682653</c:v>
                      </c:pt>
                      <c:pt idx="337">
                        <c:v>431881.35154939175</c:v>
                      </c:pt>
                      <c:pt idx="338">
                        <c:v>433142.30632195703</c:v>
                      </c:pt>
                      <c:pt idx="339">
                        <c:v>434403.30585685006</c:v>
                      </c:pt>
                      <c:pt idx="340">
                        <c:v>435664.26062941528</c:v>
                      </c:pt>
                      <c:pt idx="341">
                        <c:v>436925.21540198056</c:v>
                      </c:pt>
                      <c:pt idx="342">
                        <c:v>438186.17017454578</c:v>
                      </c:pt>
                      <c:pt idx="343">
                        <c:v>439447.16970943881</c:v>
                      </c:pt>
                      <c:pt idx="344">
                        <c:v>440708.12448200409</c:v>
                      </c:pt>
                      <c:pt idx="345">
                        <c:v>441969.07925456931</c:v>
                      </c:pt>
                      <c:pt idx="346">
                        <c:v>443230.07878946234</c:v>
                      </c:pt>
                      <c:pt idx="347">
                        <c:v>444491.03356202756</c:v>
                      </c:pt>
                      <c:pt idx="348">
                        <c:v>445751.98833459284</c:v>
                      </c:pt>
                      <c:pt idx="349">
                        <c:v>447012.94310715812</c:v>
                      </c:pt>
                      <c:pt idx="350">
                        <c:v>448273.94264205109</c:v>
                      </c:pt>
                      <c:pt idx="351">
                        <c:v>449534.89741461637</c:v>
                      </c:pt>
                      <c:pt idx="352">
                        <c:v>450795.85218718159</c:v>
                      </c:pt>
                      <c:pt idx="353">
                        <c:v>452056.85172207461</c:v>
                      </c:pt>
                      <c:pt idx="354">
                        <c:v>453317.8064946399</c:v>
                      </c:pt>
                      <c:pt idx="355">
                        <c:v>454578.76126720512</c:v>
                      </c:pt>
                      <c:pt idx="356">
                        <c:v>455839.7160397704</c:v>
                      </c:pt>
                      <c:pt idx="357">
                        <c:v>457100.71557466337</c:v>
                      </c:pt>
                      <c:pt idx="358">
                        <c:v>458361.67034722865</c:v>
                      </c:pt>
                      <c:pt idx="359">
                        <c:v>459622.62511979393</c:v>
                      </c:pt>
                      <c:pt idx="360">
                        <c:v>461041.23281067563</c:v>
                      </c:pt>
                      <c:pt idx="361">
                        <c:v>462459.79573922959</c:v>
                      </c:pt>
                      <c:pt idx="362">
                        <c:v>463405.5341998174</c:v>
                      </c:pt>
                      <c:pt idx="363">
                        <c:v>464824.14189069916</c:v>
                      </c:pt>
                      <c:pt idx="364">
                        <c:v>466242.70481925312</c:v>
                      </c:pt>
                      <c:pt idx="365">
                        <c:v>467188.44327984093</c:v>
                      </c:pt>
                      <c:pt idx="366">
                        <c:v>468607.00620839489</c:v>
                      </c:pt>
                      <c:pt idx="367">
                        <c:v>470025.61389927665</c:v>
                      </c:pt>
                      <c:pt idx="368">
                        <c:v>470971.35235986445</c:v>
                      </c:pt>
                      <c:pt idx="369">
                        <c:v>472389.91528841842</c:v>
                      </c:pt>
                      <c:pt idx="370">
                        <c:v>473808.52297930018</c:v>
                      </c:pt>
                      <c:pt idx="371">
                        <c:v>474754.26143988798</c:v>
                      </c:pt>
                      <c:pt idx="372">
                        <c:v>476172.82436844194</c:v>
                      </c:pt>
                      <c:pt idx="373">
                        <c:v>477591.43205932365</c:v>
                      </c:pt>
                      <c:pt idx="374">
                        <c:v>478537.12575758371</c:v>
                      </c:pt>
                      <c:pt idx="375">
                        <c:v>479955.73344846547</c:v>
                      </c:pt>
                      <c:pt idx="376">
                        <c:v>481374.34113934718</c:v>
                      </c:pt>
                      <c:pt idx="377">
                        <c:v>482320.03483760724</c:v>
                      </c:pt>
                      <c:pt idx="378">
                        <c:v>483738.642528489</c:v>
                      </c:pt>
                      <c:pt idx="379">
                        <c:v>485157.20545704296</c:v>
                      </c:pt>
                      <c:pt idx="380">
                        <c:v>486102.94391763076</c:v>
                      </c:pt>
                      <c:pt idx="381">
                        <c:v>487521.55160851247</c:v>
                      </c:pt>
                      <c:pt idx="382">
                        <c:v>488940.11453706649</c:v>
                      </c:pt>
                      <c:pt idx="383">
                        <c:v>489885.85299765429</c:v>
                      </c:pt>
                      <c:pt idx="384">
                        <c:v>491304.460688536</c:v>
                      </c:pt>
                      <c:pt idx="385">
                        <c:v>492723.02361708996</c:v>
                      </c:pt>
                      <c:pt idx="386">
                        <c:v>493668.76207767782</c:v>
                      </c:pt>
                      <c:pt idx="387">
                        <c:v>495087.32500623178</c:v>
                      </c:pt>
                      <c:pt idx="388">
                        <c:v>496505.93269711349</c:v>
                      </c:pt>
                      <c:pt idx="389">
                        <c:v>497451.67115770129</c:v>
                      </c:pt>
                      <c:pt idx="390">
                        <c:v>498870.23408625531</c:v>
                      </c:pt>
                      <c:pt idx="391">
                        <c:v>500288.84177713702</c:v>
                      </c:pt>
                      <c:pt idx="392">
                        <c:v>501234.58023772482</c:v>
                      </c:pt>
                      <c:pt idx="393">
                        <c:v>502653.14316627884</c:v>
                      </c:pt>
                      <c:pt idx="394">
                        <c:v>504071.75085716054</c:v>
                      </c:pt>
                      <c:pt idx="395">
                        <c:v>505017.4445554206</c:v>
                      </c:pt>
                      <c:pt idx="396">
                        <c:v>506436.05224630231</c:v>
                      </c:pt>
                      <c:pt idx="397">
                        <c:v>507854.65993718407</c:v>
                      </c:pt>
                      <c:pt idx="398">
                        <c:v>508800.35363544413</c:v>
                      </c:pt>
                      <c:pt idx="399">
                        <c:v>510218.96132632584</c:v>
                      </c:pt>
                      <c:pt idx="400">
                        <c:v>511637.5242548798</c:v>
                      </c:pt>
                      <c:pt idx="401">
                        <c:v>512583.26271546766</c:v>
                      </c:pt>
                      <c:pt idx="402">
                        <c:v>514001.87040634936</c:v>
                      </c:pt>
                      <c:pt idx="403">
                        <c:v>515420.43333490333</c:v>
                      </c:pt>
                      <c:pt idx="404">
                        <c:v>516366.17179549113</c:v>
                      </c:pt>
                      <c:pt idx="405">
                        <c:v>517784.77948637289</c:v>
                      </c:pt>
                      <c:pt idx="406">
                        <c:v>519203.34241492685</c:v>
                      </c:pt>
                      <c:pt idx="407">
                        <c:v>520149.08087551466</c:v>
                      </c:pt>
                      <c:pt idx="408">
                        <c:v>521567.64380406862</c:v>
                      </c:pt>
                      <c:pt idx="409">
                        <c:v>522986.25149495038</c:v>
                      </c:pt>
                      <c:pt idx="410">
                        <c:v>523931.98995553819</c:v>
                      </c:pt>
                      <c:pt idx="411">
                        <c:v>525350.55288409221</c:v>
                      </c:pt>
                      <c:pt idx="412">
                        <c:v>526769.16057497391</c:v>
                      </c:pt>
                      <c:pt idx="413">
                        <c:v>527714.89903556171</c:v>
                      </c:pt>
                      <c:pt idx="414">
                        <c:v>529133.46196411573</c:v>
                      </c:pt>
                      <c:pt idx="415">
                        <c:v>530552.06965499744</c:v>
                      </c:pt>
                      <c:pt idx="416">
                        <c:v>531497.76335325744</c:v>
                      </c:pt>
                      <c:pt idx="417">
                        <c:v>532916.37104413914</c:v>
                      </c:pt>
                      <c:pt idx="418">
                        <c:v>534334.97873502097</c:v>
                      </c:pt>
                      <c:pt idx="419">
                        <c:v>535280.67243328097</c:v>
                      </c:pt>
                      <c:pt idx="420">
                        <c:v>536699.28012416267</c:v>
                      </c:pt>
                      <c:pt idx="421">
                        <c:v>538117.84305271669</c:v>
                      </c:pt>
                      <c:pt idx="422">
                        <c:v>539063.5815133045</c:v>
                      </c:pt>
                      <c:pt idx="423">
                        <c:v>540482.1892041862</c:v>
                      </c:pt>
                      <c:pt idx="424">
                        <c:v>541900.75213274022</c:v>
                      </c:pt>
                      <c:pt idx="425">
                        <c:v>542846.49059332802</c:v>
                      </c:pt>
                      <c:pt idx="426">
                        <c:v>544265.05352188204</c:v>
                      </c:pt>
                      <c:pt idx="427">
                        <c:v>545683.66121276375</c:v>
                      </c:pt>
                      <c:pt idx="428">
                        <c:v>546629.39967335155</c:v>
                      </c:pt>
                      <c:pt idx="429">
                        <c:v>548047.96260190546</c:v>
                      </c:pt>
                      <c:pt idx="430">
                        <c:v>549466.57029278728</c:v>
                      </c:pt>
                      <c:pt idx="431">
                        <c:v>550412.30875337508</c:v>
                      </c:pt>
                      <c:pt idx="432">
                        <c:v>551830.87168192898</c:v>
                      </c:pt>
                      <c:pt idx="433">
                        <c:v>553249.47937281081</c:v>
                      </c:pt>
                      <c:pt idx="434">
                        <c:v>554195.17307107081</c:v>
                      </c:pt>
                      <c:pt idx="435">
                        <c:v>555613.78076195251</c:v>
                      </c:pt>
                      <c:pt idx="436">
                        <c:v>557032.38845283422</c:v>
                      </c:pt>
                      <c:pt idx="437">
                        <c:v>557978.08215109434</c:v>
                      </c:pt>
                      <c:pt idx="438">
                        <c:v>559396.68984197604</c:v>
                      </c:pt>
                      <c:pt idx="439">
                        <c:v>560815.25277053006</c:v>
                      </c:pt>
                      <c:pt idx="440">
                        <c:v>561760.99123111786</c:v>
                      </c:pt>
                      <c:pt idx="441">
                        <c:v>563179.59892199957</c:v>
                      </c:pt>
                      <c:pt idx="442">
                        <c:v>564598.16185055359</c:v>
                      </c:pt>
                      <c:pt idx="443">
                        <c:v>565543.90031114139</c:v>
                      </c:pt>
                      <c:pt idx="444">
                        <c:v>566962.5080020231</c:v>
                      </c:pt>
                      <c:pt idx="445">
                        <c:v>568381.07093057712</c:v>
                      </c:pt>
                      <c:pt idx="446">
                        <c:v>569326.80939116492</c:v>
                      </c:pt>
                      <c:pt idx="447">
                        <c:v>570745.37231971882</c:v>
                      </c:pt>
                      <c:pt idx="448">
                        <c:v>572163.98001060053</c:v>
                      </c:pt>
                      <c:pt idx="449">
                        <c:v>573109.71847118845</c:v>
                      </c:pt>
                      <c:pt idx="450">
                        <c:v>574528.28139974235</c:v>
                      </c:pt>
                      <c:pt idx="451">
                        <c:v>575946.88909062406</c:v>
                      </c:pt>
                      <c:pt idx="452">
                        <c:v>576892.62755121186</c:v>
                      </c:pt>
                      <c:pt idx="453">
                        <c:v>578311.19047976588</c:v>
                      </c:pt>
                      <c:pt idx="454">
                        <c:v>579729.79817064758</c:v>
                      </c:pt>
                      <c:pt idx="455">
                        <c:v>580675.4918689077</c:v>
                      </c:pt>
                      <c:pt idx="456">
                        <c:v>582094.09955978941</c:v>
                      </c:pt>
                      <c:pt idx="457">
                        <c:v>583512.70725067111</c:v>
                      </c:pt>
                      <c:pt idx="458">
                        <c:v>584458.40094893123</c:v>
                      </c:pt>
                      <c:pt idx="459">
                        <c:v>585877.00863981294</c:v>
                      </c:pt>
                      <c:pt idx="460">
                        <c:v>587295.57156836696</c:v>
                      </c:pt>
                      <c:pt idx="461">
                        <c:v>588241.31002895476</c:v>
                      </c:pt>
                      <c:pt idx="462">
                        <c:v>589659.91771983646</c:v>
                      </c:pt>
                      <c:pt idx="463">
                        <c:v>591078.48064839037</c:v>
                      </c:pt>
                      <c:pt idx="464">
                        <c:v>592024.21910897829</c:v>
                      </c:pt>
                      <c:pt idx="465">
                        <c:v>593442.82679985999</c:v>
                      </c:pt>
                      <c:pt idx="466">
                        <c:v>594861.38972841389</c:v>
                      </c:pt>
                      <c:pt idx="467">
                        <c:v>595807.1281890017</c:v>
                      </c:pt>
                      <c:pt idx="468">
                        <c:v>597225.69111755572</c:v>
                      </c:pt>
                      <c:pt idx="469">
                        <c:v>598644.29880843742</c:v>
                      </c:pt>
                      <c:pt idx="470">
                        <c:v>599590.03726902523</c:v>
                      </c:pt>
                      <c:pt idx="471">
                        <c:v>601008.60019757925</c:v>
                      </c:pt>
                      <c:pt idx="472">
                        <c:v>602427.20788846095</c:v>
                      </c:pt>
                      <c:pt idx="473">
                        <c:v>603372.94634904875</c:v>
                      </c:pt>
                      <c:pt idx="474">
                        <c:v>604791.50927760277</c:v>
                      </c:pt>
                      <c:pt idx="475">
                        <c:v>606210.11696848448</c:v>
                      </c:pt>
                      <c:pt idx="476">
                        <c:v>607155.8106667446</c:v>
                      </c:pt>
                      <c:pt idx="477">
                        <c:v>608574.4183576263</c:v>
                      </c:pt>
                      <c:pt idx="478">
                        <c:v>609992.98128618021</c:v>
                      </c:pt>
                      <c:pt idx="479">
                        <c:v>610938.71974676813</c:v>
                      </c:pt>
                      <c:pt idx="480">
                        <c:v>612357.32743764983</c:v>
                      </c:pt>
                      <c:pt idx="481">
                        <c:v>613775.89036620373</c:v>
                      </c:pt>
                      <c:pt idx="482">
                        <c:v>614721.62882679154</c:v>
                      </c:pt>
                      <c:pt idx="483">
                        <c:v>616140.23651767336</c:v>
                      </c:pt>
                      <c:pt idx="484">
                        <c:v>617558.79944622726</c:v>
                      </c:pt>
                      <c:pt idx="485">
                        <c:v>618504.53790681507</c:v>
                      </c:pt>
                      <c:pt idx="486">
                        <c:v>619923.10083536908</c:v>
                      </c:pt>
                      <c:pt idx="487">
                        <c:v>621341.70852625079</c:v>
                      </c:pt>
                      <c:pt idx="488">
                        <c:v>622287.44698683859</c:v>
                      </c:pt>
                      <c:pt idx="489">
                        <c:v>623706.00991539261</c:v>
                      </c:pt>
                      <c:pt idx="490">
                        <c:v>625124.61760627432</c:v>
                      </c:pt>
                      <c:pt idx="491">
                        <c:v>626070.35606686212</c:v>
                      </c:pt>
                      <c:pt idx="492">
                        <c:v>627488.91899541614</c:v>
                      </c:pt>
                      <c:pt idx="493">
                        <c:v>628907.52668629785</c:v>
                      </c:pt>
                      <c:pt idx="494">
                        <c:v>629853.22038455785</c:v>
                      </c:pt>
                      <c:pt idx="495">
                        <c:v>631271.82807543967</c:v>
                      </c:pt>
                      <c:pt idx="496">
                        <c:v>632690.43576632137</c:v>
                      </c:pt>
                      <c:pt idx="497">
                        <c:v>633636.12946458138</c:v>
                      </c:pt>
                      <c:pt idx="498">
                        <c:v>635054.7371554632</c:v>
                      </c:pt>
                      <c:pt idx="499">
                        <c:v>636473.3000840171</c:v>
                      </c:pt>
                      <c:pt idx="500">
                        <c:v>637734.29961891007</c:v>
                      </c:pt>
                      <c:pt idx="501">
                        <c:v>638995.25439147535</c:v>
                      </c:pt>
                      <c:pt idx="502">
                        <c:v>640256.20916404063</c:v>
                      </c:pt>
                      <c:pt idx="503">
                        <c:v>641517.20869893359</c:v>
                      </c:pt>
                      <c:pt idx="504">
                        <c:v>642778.16347149888</c:v>
                      </c:pt>
                      <c:pt idx="505">
                        <c:v>644039.11824406416</c:v>
                      </c:pt>
                      <c:pt idx="506">
                        <c:v>645300.07301662944</c:v>
                      </c:pt>
                      <c:pt idx="507">
                        <c:v>646561.0725515224</c:v>
                      </c:pt>
                      <c:pt idx="508">
                        <c:v>647822.02732408768</c:v>
                      </c:pt>
                      <c:pt idx="509">
                        <c:v>649082.98209665297</c:v>
                      </c:pt>
                      <c:pt idx="510">
                        <c:v>650343.98163154593</c:v>
                      </c:pt>
                      <c:pt idx="511">
                        <c:v>651604.93640411121</c:v>
                      </c:pt>
                      <c:pt idx="512">
                        <c:v>652865.89117667649</c:v>
                      </c:pt>
                      <c:pt idx="513">
                        <c:v>654126.84594924166</c:v>
                      </c:pt>
                      <c:pt idx="514">
                        <c:v>655387.84548413474</c:v>
                      </c:pt>
                      <c:pt idx="515">
                        <c:v>656648.80025669991</c:v>
                      </c:pt>
                      <c:pt idx="516">
                        <c:v>657909.75502926519</c:v>
                      </c:pt>
                      <c:pt idx="517">
                        <c:v>659170.75456415827</c:v>
                      </c:pt>
                      <c:pt idx="518">
                        <c:v>660431.70933672343</c:v>
                      </c:pt>
                      <c:pt idx="519">
                        <c:v>661692.66410928871</c:v>
                      </c:pt>
                      <c:pt idx="520">
                        <c:v>662953.618881854</c:v>
                      </c:pt>
                      <c:pt idx="521">
                        <c:v>664214.61841674696</c:v>
                      </c:pt>
                      <c:pt idx="522">
                        <c:v>665475.57318931224</c:v>
                      </c:pt>
                      <c:pt idx="523">
                        <c:v>666736.52796187752</c:v>
                      </c:pt>
                      <c:pt idx="524">
                        <c:v>667997.52749677049</c:v>
                      </c:pt>
                      <c:pt idx="525">
                        <c:v>669258.48226933577</c:v>
                      </c:pt>
                      <c:pt idx="526">
                        <c:v>670519.43704190105</c:v>
                      </c:pt>
                      <c:pt idx="527">
                        <c:v>671780.39181446622</c:v>
                      </c:pt>
                      <c:pt idx="528">
                        <c:v>673041.3913493593</c:v>
                      </c:pt>
                      <c:pt idx="529">
                        <c:v>674302.34612192458</c:v>
                      </c:pt>
                      <c:pt idx="530">
                        <c:v>675563.30089448974</c:v>
                      </c:pt>
                      <c:pt idx="531">
                        <c:v>676824.30042938283</c:v>
                      </c:pt>
                      <c:pt idx="532">
                        <c:v>678085.25520194799</c:v>
                      </c:pt>
                      <c:pt idx="533">
                        <c:v>679346.20997451327</c:v>
                      </c:pt>
                      <c:pt idx="534">
                        <c:v>680607.16474707855</c:v>
                      </c:pt>
                      <c:pt idx="535">
                        <c:v>681868.16428197152</c:v>
                      </c:pt>
                      <c:pt idx="536">
                        <c:v>683129.1190545368</c:v>
                      </c:pt>
                      <c:pt idx="537">
                        <c:v>684390.07382710208</c:v>
                      </c:pt>
                      <c:pt idx="538">
                        <c:v>685651.02859966736</c:v>
                      </c:pt>
                      <c:pt idx="539">
                        <c:v>686912.02813456033</c:v>
                      </c:pt>
                      <c:pt idx="540">
                        <c:v>688172.98290712561</c:v>
                      </c:pt>
                      <c:pt idx="541">
                        <c:v>689433.93767969089</c:v>
                      </c:pt>
                      <c:pt idx="542">
                        <c:v>690694.93721458386</c:v>
                      </c:pt>
                      <c:pt idx="543">
                        <c:v>691955.89198714914</c:v>
                      </c:pt>
                      <c:pt idx="544">
                        <c:v>693216.84675971442</c:v>
                      </c:pt>
                      <c:pt idx="545">
                        <c:v>694477.80153227958</c:v>
                      </c:pt>
                      <c:pt idx="546">
                        <c:v>695738.80106717267</c:v>
                      </c:pt>
                      <c:pt idx="547">
                        <c:v>696999.75583973783</c:v>
                      </c:pt>
                      <c:pt idx="548">
                        <c:v>698260.71061230311</c:v>
                      </c:pt>
                      <c:pt idx="549">
                        <c:v>699521.71014719619</c:v>
                      </c:pt>
                      <c:pt idx="550">
                        <c:v>700782.66491976136</c:v>
                      </c:pt>
                      <c:pt idx="551">
                        <c:v>702043.61969232664</c:v>
                      </c:pt>
                      <c:pt idx="552">
                        <c:v>702989.35815291444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EA69-4D2B-9A23-E0432722BB6F}"/>
                  </c:ext>
                </c:extLst>
              </c15:ser>
            </c15:filteredScatterSeries>
          </c:ext>
        </c:extLst>
      </c:scatterChart>
      <c:valAx>
        <c:axId val="1297010495"/>
        <c:scaling>
          <c:orientation val="minMax"/>
          <c:max val="0.2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Strain</a:t>
                </a:r>
                <a:r>
                  <a:rPr lang="en-US" baseline="0"/>
                  <a:t> (ft/ft)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7019647"/>
        <c:crosses val="autoZero"/>
        <c:crossBetween val="midCat"/>
      </c:valAx>
      <c:valAx>
        <c:axId val="1297019647"/>
        <c:scaling>
          <c:orientation val="minMax"/>
          <c:max val="8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Stress (psf)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701049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Stress</a:t>
            </a:r>
            <a:r>
              <a:rPr lang="en-US" baseline="0"/>
              <a:t> vs. Strain Diagram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LIGHTWEIGHT 1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'LIGHTWEIGHT 1'!$J$6:$J$583</c:f>
              <c:numCache>
                <c:formatCode>0.0000</c:formatCode>
                <c:ptCount val="578"/>
                <c:pt idx="0">
                  <c:v>1.8825301527976993E-3</c:v>
                </c:pt>
                <c:pt idx="1">
                  <c:v>2.8237950801849364E-3</c:v>
                </c:pt>
                <c:pt idx="2">
                  <c:v>3.7650603055953986E-3</c:v>
                </c:pt>
                <c:pt idx="3">
                  <c:v>3.7650603055953986E-3</c:v>
                </c:pt>
                <c:pt idx="4">
                  <c:v>4.7063255310058607E-3</c:v>
                </c:pt>
                <c:pt idx="5">
                  <c:v>4.7063255310058607E-3</c:v>
                </c:pt>
                <c:pt idx="6">
                  <c:v>4.7063255310058607E-3</c:v>
                </c:pt>
                <c:pt idx="7">
                  <c:v>5.6475901603698728E-3</c:v>
                </c:pt>
                <c:pt idx="8">
                  <c:v>5.6475901603698728E-3</c:v>
                </c:pt>
                <c:pt idx="9">
                  <c:v>5.6475901603698728E-3</c:v>
                </c:pt>
                <c:pt idx="10">
                  <c:v>5.6475901603698728E-3</c:v>
                </c:pt>
                <c:pt idx="11">
                  <c:v>5.6475901603698728E-3</c:v>
                </c:pt>
                <c:pt idx="12">
                  <c:v>6.588855385780335E-3</c:v>
                </c:pt>
                <c:pt idx="13">
                  <c:v>6.588855385780335E-3</c:v>
                </c:pt>
                <c:pt idx="14">
                  <c:v>6.588855385780335E-3</c:v>
                </c:pt>
                <c:pt idx="15">
                  <c:v>7.5301206111907971E-3</c:v>
                </c:pt>
                <c:pt idx="16">
                  <c:v>7.5301206111907971E-3</c:v>
                </c:pt>
                <c:pt idx="17">
                  <c:v>7.5301206111907971E-3</c:v>
                </c:pt>
                <c:pt idx="18">
                  <c:v>7.5301206111907971E-3</c:v>
                </c:pt>
                <c:pt idx="19">
                  <c:v>7.5301206111907971E-3</c:v>
                </c:pt>
                <c:pt idx="20">
                  <c:v>8.4713858366012584E-3</c:v>
                </c:pt>
                <c:pt idx="21">
                  <c:v>8.4713858366012584E-3</c:v>
                </c:pt>
                <c:pt idx="22">
                  <c:v>8.4713858366012584E-3</c:v>
                </c:pt>
                <c:pt idx="23">
                  <c:v>8.4713858366012584E-3</c:v>
                </c:pt>
                <c:pt idx="24">
                  <c:v>9.4126510620117215E-3</c:v>
                </c:pt>
                <c:pt idx="25">
                  <c:v>9.4126510620117215E-3</c:v>
                </c:pt>
                <c:pt idx="26">
                  <c:v>1.0353915691375733E-2</c:v>
                </c:pt>
                <c:pt idx="27">
                  <c:v>1.0353915691375733E-2</c:v>
                </c:pt>
                <c:pt idx="28">
                  <c:v>1.0353915691375733E-2</c:v>
                </c:pt>
                <c:pt idx="29">
                  <c:v>1.0353915691375733E-2</c:v>
                </c:pt>
                <c:pt idx="30">
                  <c:v>1.0353915691375733E-2</c:v>
                </c:pt>
                <c:pt idx="31">
                  <c:v>1.0353915691375733E-2</c:v>
                </c:pt>
                <c:pt idx="32">
                  <c:v>1.1295180320739746E-2</c:v>
                </c:pt>
                <c:pt idx="33">
                  <c:v>1.1295180320739746E-2</c:v>
                </c:pt>
                <c:pt idx="34">
                  <c:v>1.2236446142196657E-2</c:v>
                </c:pt>
                <c:pt idx="35">
                  <c:v>1.2236446142196657E-2</c:v>
                </c:pt>
                <c:pt idx="36">
                  <c:v>1.2236446142196657E-2</c:v>
                </c:pt>
                <c:pt idx="37">
                  <c:v>1.2236446142196657E-2</c:v>
                </c:pt>
                <c:pt idx="38">
                  <c:v>1.2236446142196657E-2</c:v>
                </c:pt>
                <c:pt idx="39">
                  <c:v>1.317771077156067E-2</c:v>
                </c:pt>
                <c:pt idx="40">
                  <c:v>1.317771077156067E-2</c:v>
                </c:pt>
                <c:pt idx="41">
                  <c:v>1.317771077156067E-2</c:v>
                </c:pt>
                <c:pt idx="42">
                  <c:v>1.4118976593017578E-2</c:v>
                </c:pt>
                <c:pt idx="43">
                  <c:v>1.4118976593017578E-2</c:v>
                </c:pt>
                <c:pt idx="44">
                  <c:v>1.4118976593017578E-2</c:v>
                </c:pt>
                <c:pt idx="45">
                  <c:v>1.4118976593017578E-2</c:v>
                </c:pt>
                <c:pt idx="46">
                  <c:v>1.4118976593017578E-2</c:v>
                </c:pt>
                <c:pt idx="47">
                  <c:v>1.5060241222381594E-2</c:v>
                </c:pt>
                <c:pt idx="48">
                  <c:v>1.5060241222381594E-2</c:v>
                </c:pt>
                <c:pt idx="49">
                  <c:v>1.5060241222381594E-2</c:v>
                </c:pt>
                <c:pt idx="50">
                  <c:v>1.6001505851745607E-2</c:v>
                </c:pt>
                <c:pt idx="51">
                  <c:v>1.6001505851745607E-2</c:v>
                </c:pt>
                <c:pt idx="52">
                  <c:v>1.6001505851745607E-2</c:v>
                </c:pt>
                <c:pt idx="53">
                  <c:v>1.6001505851745607E-2</c:v>
                </c:pt>
                <c:pt idx="54">
                  <c:v>1.6942771673202517E-2</c:v>
                </c:pt>
                <c:pt idx="55">
                  <c:v>1.6942771673202517E-2</c:v>
                </c:pt>
                <c:pt idx="56">
                  <c:v>1.6942771673202517E-2</c:v>
                </c:pt>
                <c:pt idx="57">
                  <c:v>1.6942771673202517E-2</c:v>
                </c:pt>
                <c:pt idx="58">
                  <c:v>1.6942771673202517E-2</c:v>
                </c:pt>
                <c:pt idx="59">
                  <c:v>1.7884036302566533E-2</c:v>
                </c:pt>
                <c:pt idx="60">
                  <c:v>1.7884036302566533E-2</c:v>
                </c:pt>
                <c:pt idx="61">
                  <c:v>1.8825302124023443E-2</c:v>
                </c:pt>
                <c:pt idx="62">
                  <c:v>1.8825302124023443E-2</c:v>
                </c:pt>
                <c:pt idx="63">
                  <c:v>1.8825302124023443E-2</c:v>
                </c:pt>
                <c:pt idx="64">
                  <c:v>1.8825302124023443E-2</c:v>
                </c:pt>
                <c:pt idx="65">
                  <c:v>1.9766566753387452E-2</c:v>
                </c:pt>
                <c:pt idx="66">
                  <c:v>1.9766566753387452E-2</c:v>
                </c:pt>
                <c:pt idx="67">
                  <c:v>1.9766566753387452E-2</c:v>
                </c:pt>
                <c:pt idx="68">
                  <c:v>2.0707831382751465E-2</c:v>
                </c:pt>
                <c:pt idx="69">
                  <c:v>2.0707831382751465E-2</c:v>
                </c:pt>
                <c:pt idx="70">
                  <c:v>2.0707831382751465E-2</c:v>
                </c:pt>
                <c:pt idx="71">
                  <c:v>2.1649096012115482E-2</c:v>
                </c:pt>
                <c:pt idx="72">
                  <c:v>2.1649096012115482E-2</c:v>
                </c:pt>
                <c:pt idx="73">
                  <c:v>2.1649096012115482E-2</c:v>
                </c:pt>
                <c:pt idx="74">
                  <c:v>2.2590360641479491E-2</c:v>
                </c:pt>
                <c:pt idx="75">
                  <c:v>2.2590360641479491E-2</c:v>
                </c:pt>
                <c:pt idx="76">
                  <c:v>2.2590360641479491E-2</c:v>
                </c:pt>
                <c:pt idx="77">
                  <c:v>2.2590360641479491E-2</c:v>
                </c:pt>
                <c:pt idx="78">
                  <c:v>2.3531627655029298E-2</c:v>
                </c:pt>
                <c:pt idx="79">
                  <c:v>2.3531627655029298E-2</c:v>
                </c:pt>
                <c:pt idx="80">
                  <c:v>2.3531627655029298E-2</c:v>
                </c:pt>
                <c:pt idx="81">
                  <c:v>2.4472892284393314E-2</c:v>
                </c:pt>
                <c:pt idx="82">
                  <c:v>2.4472892284393314E-2</c:v>
                </c:pt>
                <c:pt idx="83">
                  <c:v>2.4472892284393314E-2</c:v>
                </c:pt>
                <c:pt idx="84">
                  <c:v>2.4472892284393314E-2</c:v>
                </c:pt>
                <c:pt idx="85">
                  <c:v>2.5414156913757324E-2</c:v>
                </c:pt>
                <c:pt idx="86">
                  <c:v>2.5414156913757324E-2</c:v>
                </c:pt>
                <c:pt idx="87">
                  <c:v>2.5414156913757324E-2</c:v>
                </c:pt>
                <c:pt idx="88">
                  <c:v>2.5414156913757324E-2</c:v>
                </c:pt>
                <c:pt idx="89">
                  <c:v>2.635542154312134E-2</c:v>
                </c:pt>
                <c:pt idx="90">
                  <c:v>2.635542154312134E-2</c:v>
                </c:pt>
                <c:pt idx="91">
                  <c:v>2.7296686172485353E-2</c:v>
                </c:pt>
                <c:pt idx="92">
                  <c:v>2.7296686172485353E-2</c:v>
                </c:pt>
                <c:pt idx="93">
                  <c:v>2.7296686172485353E-2</c:v>
                </c:pt>
                <c:pt idx="94">
                  <c:v>2.7296686172485353E-2</c:v>
                </c:pt>
                <c:pt idx="95">
                  <c:v>2.8237953186035156E-2</c:v>
                </c:pt>
                <c:pt idx="96">
                  <c:v>2.8237953186035156E-2</c:v>
                </c:pt>
                <c:pt idx="97">
                  <c:v>2.8237953186035156E-2</c:v>
                </c:pt>
                <c:pt idx="98">
                  <c:v>2.9179217815399172E-2</c:v>
                </c:pt>
                <c:pt idx="99">
                  <c:v>2.9179217815399172E-2</c:v>
                </c:pt>
                <c:pt idx="100">
                  <c:v>3.0120482444763189E-2</c:v>
                </c:pt>
                <c:pt idx="101">
                  <c:v>3.0120482444763189E-2</c:v>
                </c:pt>
                <c:pt idx="102">
                  <c:v>3.0120482444763189E-2</c:v>
                </c:pt>
                <c:pt idx="103">
                  <c:v>3.0120482444763189E-2</c:v>
                </c:pt>
                <c:pt idx="104">
                  <c:v>3.1061747074127198E-2</c:v>
                </c:pt>
                <c:pt idx="105">
                  <c:v>3.1061747074127198E-2</c:v>
                </c:pt>
                <c:pt idx="106">
                  <c:v>3.1061747074127198E-2</c:v>
                </c:pt>
                <c:pt idx="107">
                  <c:v>3.2003011703491215E-2</c:v>
                </c:pt>
                <c:pt idx="108">
                  <c:v>3.2003011703491215E-2</c:v>
                </c:pt>
                <c:pt idx="109">
                  <c:v>3.2003011703491215E-2</c:v>
                </c:pt>
                <c:pt idx="110">
                  <c:v>3.2003011703491215E-2</c:v>
                </c:pt>
                <c:pt idx="111">
                  <c:v>3.2944278717041017E-2</c:v>
                </c:pt>
                <c:pt idx="112">
                  <c:v>3.2944278717041017E-2</c:v>
                </c:pt>
                <c:pt idx="113">
                  <c:v>3.3885543346405034E-2</c:v>
                </c:pt>
                <c:pt idx="114">
                  <c:v>3.2944278717041017E-2</c:v>
                </c:pt>
                <c:pt idx="115">
                  <c:v>3.3885543346405034E-2</c:v>
                </c:pt>
                <c:pt idx="116">
                  <c:v>3.3885543346405034E-2</c:v>
                </c:pt>
                <c:pt idx="117">
                  <c:v>3.482680797576905E-2</c:v>
                </c:pt>
                <c:pt idx="118">
                  <c:v>3.482680797576905E-2</c:v>
                </c:pt>
                <c:pt idx="119">
                  <c:v>3.5768072605133067E-2</c:v>
                </c:pt>
                <c:pt idx="120">
                  <c:v>3.5768072605133067E-2</c:v>
                </c:pt>
                <c:pt idx="121">
                  <c:v>3.5768072605133067E-2</c:v>
                </c:pt>
                <c:pt idx="122">
                  <c:v>3.5768072605133067E-2</c:v>
                </c:pt>
                <c:pt idx="123">
                  <c:v>3.6709337234497069E-2</c:v>
                </c:pt>
                <c:pt idx="124">
                  <c:v>3.6709337234497069E-2</c:v>
                </c:pt>
                <c:pt idx="125">
                  <c:v>3.7650604248046886E-2</c:v>
                </c:pt>
                <c:pt idx="126">
                  <c:v>3.7650604248046886E-2</c:v>
                </c:pt>
                <c:pt idx="127">
                  <c:v>3.7650604248046886E-2</c:v>
                </c:pt>
                <c:pt idx="128">
                  <c:v>3.8591868877410888E-2</c:v>
                </c:pt>
                <c:pt idx="129">
                  <c:v>3.8591868877410888E-2</c:v>
                </c:pt>
                <c:pt idx="130">
                  <c:v>3.8591868877410888E-2</c:v>
                </c:pt>
                <c:pt idx="131">
                  <c:v>3.9533133506774905E-2</c:v>
                </c:pt>
                <c:pt idx="132">
                  <c:v>3.9533133506774905E-2</c:v>
                </c:pt>
                <c:pt idx="133">
                  <c:v>3.9533133506774905E-2</c:v>
                </c:pt>
                <c:pt idx="134">
                  <c:v>4.0474400520324708E-2</c:v>
                </c:pt>
                <c:pt idx="135">
                  <c:v>4.0474400520324708E-2</c:v>
                </c:pt>
                <c:pt idx="136">
                  <c:v>4.0474400520324708E-2</c:v>
                </c:pt>
                <c:pt idx="137">
                  <c:v>4.1415662765502931E-2</c:v>
                </c:pt>
                <c:pt idx="138">
                  <c:v>4.1415662765502931E-2</c:v>
                </c:pt>
                <c:pt idx="139">
                  <c:v>4.2356929779052734E-2</c:v>
                </c:pt>
                <c:pt idx="140">
                  <c:v>4.2356929779052734E-2</c:v>
                </c:pt>
                <c:pt idx="141">
                  <c:v>4.2356929779052734E-2</c:v>
                </c:pt>
                <c:pt idx="142">
                  <c:v>4.3298192024230964E-2</c:v>
                </c:pt>
                <c:pt idx="143">
                  <c:v>4.3298192024230964E-2</c:v>
                </c:pt>
                <c:pt idx="144">
                  <c:v>4.3298192024230964E-2</c:v>
                </c:pt>
                <c:pt idx="145">
                  <c:v>4.4239459037780766E-2</c:v>
                </c:pt>
                <c:pt idx="146">
                  <c:v>4.4239459037780766E-2</c:v>
                </c:pt>
                <c:pt idx="147">
                  <c:v>4.4239459037780766E-2</c:v>
                </c:pt>
                <c:pt idx="148">
                  <c:v>4.5180721282958983E-2</c:v>
                </c:pt>
                <c:pt idx="149">
                  <c:v>4.5180721282958983E-2</c:v>
                </c:pt>
                <c:pt idx="150">
                  <c:v>4.5180721282958983E-2</c:v>
                </c:pt>
                <c:pt idx="151">
                  <c:v>4.6121988296508799E-2</c:v>
                </c:pt>
                <c:pt idx="152">
                  <c:v>4.6121988296508799E-2</c:v>
                </c:pt>
                <c:pt idx="153">
                  <c:v>4.7063255310058595E-2</c:v>
                </c:pt>
                <c:pt idx="154">
                  <c:v>4.7063255310058595E-2</c:v>
                </c:pt>
                <c:pt idx="155">
                  <c:v>4.7063255310058595E-2</c:v>
                </c:pt>
                <c:pt idx="156">
                  <c:v>4.8004517555236825E-2</c:v>
                </c:pt>
                <c:pt idx="157">
                  <c:v>4.8004517555236825E-2</c:v>
                </c:pt>
                <c:pt idx="158">
                  <c:v>4.8945784568786628E-2</c:v>
                </c:pt>
                <c:pt idx="159">
                  <c:v>4.8945784568786628E-2</c:v>
                </c:pt>
                <c:pt idx="160">
                  <c:v>4.8945784568786628E-2</c:v>
                </c:pt>
                <c:pt idx="161">
                  <c:v>4.8945784568786628E-2</c:v>
                </c:pt>
                <c:pt idx="162">
                  <c:v>4.9887046813964844E-2</c:v>
                </c:pt>
                <c:pt idx="163">
                  <c:v>4.9887046813964844E-2</c:v>
                </c:pt>
                <c:pt idx="164">
                  <c:v>5.0828313827514647E-2</c:v>
                </c:pt>
                <c:pt idx="165">
                  <c:v>5.0828313827514647E-2</c:v>
                </c:pt>
                <c:pt idx="166">
                  <c:v>5.0828313827514647E-2</c:v>
                </c:pt>
                <c:pt idx="167">
                  <c:v>5.1769580841064464E-2</c:v>
                </c:pt>
                <c:pt idx="168">
                  <c:v>5.1769580841064464E-2</c:v>
                </c:pt>
                <c:pt idx="169">
                  <c:v>5.1769580841064464E-2</c:v>
                </c:pt>
                <c:pt idx="170">
                  <c:v>5.271084308624268E-2</c:v>
                </c:pt>
                <c:pt idx="171">
                  <c:v>5.271084308624268E-2</c:v>
                </c:pt>
                <c:pt idx="172">
                  <c:v>5.3652110099792483E-2</c:v>
                </c:pt>
                <c:pt idx="173">
                  <c:v>5.3652110099792483E-2</c:v>
                </c:pt>
                <c:pt idx="174">
                  <c:v>5.3652110099792483E-2</c:v>
                </c:pt>
                <c:pt idx="175">
                  <c:v>5.4593372344970706E-2</c:v>
                </c:pt>
                <c:pt idx="176">
                  <c:v>5.4593372344970706E-2</c:v>
                </c:pt>
                <c:pt idx="177">
                  <c:v>5.5534639358520509E-2</c:v>
                </c:pt>
                <c:pt idx="178">
                  <c:v>5.5534639358520509E-2</c:v>
                </c:pt>
                <c:pt idx="179">
                  <c:v>5.6475906372070311E-2</c:v>
                </c:pt>
                <c:pt idx="180">
                  <c:v>5.6475906372070311E-2</c:v>
                </c:pt>
                <c:pt idx="181">
                  <c:v>5.6475906372070311E-2</c:v>
                </c:pt>
                <c:pt idx="182">
                  <c:v>5.6475906372070311E-2</c:v>
                </c:pt>
                <c:pt idx="183">
                  <c:v>5.7417168617248542E-2</c:v>
                </c:pt>
                <c:pt idx="184">
                  <c:v>5.7417168617248542E-2</c:v>
                </c:pt>
                <c:pt idx="185">
                  <c:v>5.8358435630798344E-2</c:v>
                </c:pt>
                <c:pt idx="186">
                  <c:v>5.8358435630798344E-2</c:v>
                </c:pt>
                <c:pt idx="187">
                  <c:v>5.9299697875976561E-2</c:v>
                </c:pt>
                <c:pt idx="188">
                  <c:v>5.9299697875976561E-2</c:v>
                </c:pt>
                <c:pt idx="189">
                  <c:v>5.9299697875976561E-2</c:v>
                </c:pt>
                <c:pt idx="190">
                  <c:v>6.0240964889526377E-2</c:v>
                </c:pt>
                <c:pt idx="191">
                  <c:v>6.0240964889526377E-2</c:v>
                </c:pt>
                <c:pt idx="192">
                  <c:v>6.0240964889526377E-2</c:v>
                </c:pt>
                <c:pt idx="193">
                  <c:v>6.118223190307618E-2</c:v>
                </c:pt>
                <c:pt idx="194">
                  <c:v>6.118223190307618E-2</c:v>
                </c:pt>
                <c:pt idx="195">
                  <c:v>6.118223190307618E-2</c:v>
                </c:pt>
                <c:pt idx="196">
                  <c:v>6.2123494148254396E-2</c:v>
                </c:pt>
                <c:pt idx="197">
                  <c:v>6.2123494148254396E-2</c:v>
                </c:pt>
                <c:pt idx="198">
                  <c:v>6.2123494148254396E-2</c:v>
                </c:pt>
                <c:pt idx="199">
                  <c:v>6.306476116180422E-2</c:v>
                </c:pt>
                <c:pt idx="200">
                  <c:v>6.306476116180422E-2</c:v>
                </c:pt>
                <c:pt idx="201">
                  <c:v>6.4006023406982429E-2</c:v>
                </c:pt>
                <c:pt idx="202">
                  <c:v>6.4006023406982429E-2</c:v>
                </c:pt>
                <c:pt idx="203">
                  <c:v>6.4006023406982429E-2</c:v>
                </c:pt>
                <c:pt idx="204">
                  <c:v>6.4947290420532225E-2</c:v>
                </c:pt>
                <c:pt idx="205">
                  <c:v>6.4947290420532225E-2</c:v>
                </c:pt>
                <c:pt idx="206">
                  <c:v>6.5888557434082035E-2</c:v>
                </c:pt>
                <c:pt idx="207">
                  <c:v>6.5888557434082035E-2</c:v>
                </c:pt>
                <c:pt idx="208">
                  <c:v>6.5888557434082035E-2</c:v>
                </c:pt>
                <c:pt idx="209">
                  <c:v>6.6829819679260258E-2</c:v>
                </c:pt>
                <c:pt idx="210">
                  <c:v>6.6829819679260258E-2</c:v>
                </c:pt>
                <c:pt idx="211">
                  <c:v>6.7771086692810067E-2</c:v>
                </c:pt>
                <c:pt idx="212">
                  <c:v>6.7771086692810067E-2</c:v>
                </c:pt>
                <c:pt idx="213">
                  <c:v>6.7771086692810067E-2</c:v>
                </c:pt>
                <c:pt idx="214">
                  <c:v>6.8712348937988277E-2</c:v>
                </c:pt>
                <c:pt idx="215">
                  <c:v>6.8712348937988277E-2</c:v>
                </c:pt>
                <c:pt idx="216">
                  <c:v>6.8712348937988277E-2</c:v>
                </c:pt>
                <c:pt idx="217">
                  <c:v>6.96536159515381E-2</c:v>
                </c:pt>
                <c:pt idx="218">
                  <c:v>6.96536159515381E-2</c:v>
                </c:pt>
                <c:pt idx="219">
                  <c:v>7.0594882965087896E-2</c:v>
                </c:pt>
                <c:pt idx="220">
                  <c:v>7.0594882965087896E-2</c:v>
                </c:pt>
                <c:pt idx="221">
                  <c:v>7.0594882965087896E-2</c:v>
                </c:pt>
                <c:pt idx="222">
                  <c:v>7.1536145210266133E-2</c:v>
                </c:pt>
                <c:pt idx="223">
                  <c:v>7.1536145210266133E-2</c:v>
                </c:pt>
                <c:pt idx="224">
                  <c:v>7.2477412223815915E-2</c:v>
                </c:pt>
                <c:pt idx="225">
                  <c:v>7.3418674468994138E-2</c:v>
                </c:pt>
                <c:pt idx="226">
                  <c:v>7.3418674468994138E-2</c:v>
                </c:pt>
                <c:pt idx="227">
                  <c:v>7.3418674468994138E-2</c:v>
                </c:pt>
                <c:pt idx="228">
                  <c:v>7.3418674468994138E-2</c:v>
                </c:pt>
                <c:pt idx="229">
                  <c:v>7.3418674468994138E-2</c:v>
                </c:pt>
                <c:pt idx="230">
                  <c:v>7.4359941482543948E-2</c:v>
                </c:pt>
                <c:pt idx="231">
                  <c:v>7.5301208496093772E-2</c:v>
                </c:pt>
                <c:pt idx="232">
                  <c:v>7.5301208496093772E-2</c:v>
                </c:pt>
                <c:pt idx="233">
                  <c:v>7.5301208496093772E-2</c:v>
                </c:pt>
                <c:pt idx="234">
                  <c:v>7.5301208496093772E-2</c:v>
                </c:pt>
                <c:pt idx="235">
                  <c:v>7.6242470741271981E-2</c:v>
                </c:pt>
                <c:pt idx="236">
                  <c:v>7.6242470741271981E-2</c:v>
                </c:pt>
                <c:pt idx="237">
                  <c:v>7.7183737754821777E-2</c:v>
                </c:pt>
                <c:pt idx="238">
                  <c:v>7.7183737754821777E-2</c:v>
                </c:pt>
                <c:pt idx="239">
                  <c:v>7.7183737754821777E-2</c:v>
                </c:pt>
                <c:pt idx="240">
                  <c:v>7.7183737754821777E-2</c:v>
                </c:pt>
                <c:pt idx="241">
                  <c:v>7.8125000000000014E-2</c:v>
                </c:pt>
                <c:pt idx="242">
                  <c:v>7.906626701354981E-2</c:v>
                </c:pt>
                <c:pt idx="243">
                  <c:v>7.906626701354981E-2</c:v>
                </c:pt>
                <c:pt idx="244">
                  <c:v>8.0007534027099619E-2</c:v>
                </c:pt>
                <c:pt idx="245">
                  <c:v>8.0007534027099619E-2</c:v>
                </c:pt>
                <c:pt idx="246">
                  <c:v>8.0007534027099619E-2</c:v>
                </c:pt>
                <c:pt idx="247">
                  <c:v>8.0007534027099619E-2</c:v>
                </c:pt>
                <c:pt idx="248">
                  <c:v>8.0948801040649415E-2</c:v>
                </c:pt>
                <c:pt idx="249">
                  <c:v>8.0948801040649415E-2</c:v>
                </c:pt>
                <c:pt idx="250">
                  <c:v>8.1890058517456052E-2</c:v>
                </c:pt>
                <c:pt idx="251">
                  <c:v>8.1890058517456052E-2</c:v>
                </c:pt>
                <c:pt idx="252">
                  <c:v>8.1890058517456052E-2</c:v>
                </c:pt>
                <c:pt idx="253">
                  <c:v>8.2831325531005862E-2</c:v>
                </c:pt>
                <c:pt idx="254">
                  <c:v>8.2831325531005862E-2</c:v>
                </c:pt>
                <c:pt idx="255">
                  <c:v>8.2831325531005862E-2</c:v>
                </c:pt>
                <c:pt idx="256">
                  <c:v>8.3772592544555685E-2</c:v>
                </c:pt>
                <c:pt idx="257">
                  <c:v>8.3772592544555685E-2</c:v>
                </c:pt>
                <c:pt idx="258">
                  <c:v>8.4713859558105467E-2</c:v>
                </c:pt>
                <c:pt idx="259">
                  <c:v>8.4713859558105467E-2</c:v>
                </c:pt>
                <c:pt idx="260">
                  <c:v>8.5655126571655291E-2</c:v>
                </c:pt>
                <c:pt idx="261">
                  <c:v>8.5655126571655291E-2</c:v>
                </c:pt>
                <c:pt idx="262">
                  <c:v>8.5655126571655291E-2</c:v>
                </c:pt>
                <c:pt idx="263">
                  <c:v>8.5655126571655291E-2</c:v>
                </c:pt>
                <c:pt idx="264">
                  <c:v>8.6596384048461927E-2</c:v>
                </c:pt>
                <c:pt idx="265">
                  <c:v>8.6596384048461927E-2</c:v>
                </c:pt>
                <c:pt idx="266">
                  <c:v>8.7537651062011723E-2</c:v>
                </c:pt>
                <c:pt idx="267">
                  <c:v>8.7537651062011723E-2</c:v>
                </c:pt>
                <c:pt idx="268">
                  <c:v>8.7537651062011723E-2</c:v>
                </c:pt>
                <c:pt idx="269">
                  <c:v>8.8478918075561533E-2</c:v>
                </c:pt>
                <c:pt idx="270">
                  <c:v>8.8478918075561533E-2</c:v>
                </c:pt>
                <c:pt idx="271">
                  <c:v>8.9420185089111329E-2</c:v>
                </c:pt>
                <c:pt idx="272">
                  <c:v>8.9420185089111329E-2</c:v>
                </c:pt>
                <c:pt idx="273">
                  <c:v>8.9420185089111329E-2</c:v>
                </c:pt>
                <c:pt idx="274">
                  <c:v>9.0361442565917965E-2</c:v>
                </c:pt>
                <c:pt idx="275">
                  <c:v>9.0361442565917965E-2</c:v>
                </c:pt>
                <c:pt idx="276">
                  <c:v>9.0361442565917965E-2</c:v>
                </c:pt>
                <c:pt idx="277">
                  <c:v>9.1302709579467775E-2</c:v>
                </c:pt>
                <c:pt idx="278">
                  <c:v>9.1302709579467775E-2</c:v>
                </c:pt>
                <c:pt idx="279">
                  <c:v>9.1302709579467775E-2</c:v>
                </c:pt>
                <c:pt idx="280">
                  <c:v>9.2243976593017599E-2</c:v>
                </c:pt>
                <c:pt idx="281">
                  <c:v>9.2243976593017599E-2</c:v>
                </c:pt>
                <c:pt idx="282">
                  <c:v>9.3185243606567381E-2</c:v>
                </c:pt>
                <c:pt idx="283">
                  <c:v>9.3185243606567381E-2</c:v>
                </c:pt>
                <c:pt idx="284">
                  <c:v>9.412651062011719E-2</c:v>
                </c:pt>
                <c:pt idx="285">
                  <c:v>9.412651062011719E-2</c:v>
                </c:pt>
                <c:pt idx="286">
                  <c:v>9.5067768096923827E-2</c:v>
                </c:pt>
                <c:pt idx="287">
                  <c:v>9.5067768096923827E-2</c:v>
                </c:pt>
                <c:pt idx="288">
                  <c:v>9.6009035110473651E-2</c:v>
                </c:pt>
                <c:pt idx="289">
                  <c:v>9.6009035110473651E-2</c:v>
                </c:pt>
                <c:pt idx="290">
                  <c:v>9.6009035110473651E-2</c:v>
                </c:pt>
                <c:pt idx="291">
                  <c:v>9.6950302124023446E-2</c:v>
                </c:pt>
                <c:pt idx="292">
                  <c:v>9.6950302124023446E-2</c:v>
                </c:pt>
                <c:pt idx="293">
                  <c:v>9.6950302124023446E-2</c:v>
                </c:pt>
                <c:pt idx="294">
                  <c:v>9.6950302124023446E-2</c:v>
                </c:pt>
                <c:pt idx="295">
                  <c:v>9.7891569137573256E-2</c:v>
                </c:pt>
                <c:pt idx="296">
                  <c:v>9.8832836151123052E-2</c:v>
                </c:pt>
                <c:pt idx="297">
                  <c:v>9.8832836151123052E-2</c:v>
                </c:pt>
                <c:pt idx="298">
                  <c:v>9.8832836151123052E-2</c:v>
                </c:pt>
                <c:pt idx="299">
                  <c:v>9.9774093627929689E-2</c:v>
                </c:pt>
                <c:pt idx="300">
                  <c:v>9.9774093627929689E-2</c:v>
                </c:pt>
                <c:pt idx="301">
                  <c:v>0.1007153606414795</c:v>
                </c:pt>
                <c:pt idx="302">
                  <c:v>0.1007153606414795</c:v>
                </c:pt>
                <c:pt idx="303">
                  <c:v>0.10165662765502929</c:v>
                </c:pt>
                <c:pt idx="304">
                  <c:v>0.1007153606414795</c:v>
                </c:pt>
                <c:pt idx="305">
                  <c:v>0.10165662765502929</c:v>
                </c:pt>
                <c:pt idx="306">
                  <c:v>0.10165662765502929</c:v>
                </c:pt>
                <c:pt idx="307">
                  <c:v>0.1025978946685791</c:v>
                </c:pt>
                <c:pt idx="308">
                  <c:v>0.1025978946685791</c:v>
                </c:pt>
                <c:pt idx="309">
                  <c:v>0.1025978946685791</c:v>
                </c:pt>
                <c:pt idx="310">
                  <c:v>0.10353916168212893</c:v>
                </c:pt>
                <c:pt idx="311">
                  <c:v>0.10353916168212893</c:v>
                </c:pt>
                <c:pt idx="312">
                  <c:v>0.10353916168212893</c:v>
                </c:pt>
                <c:pt idx="313">
                  <c:v>0.10448041915893556</c:v>
                </c:pt>
                <c:pt idx="314">
                  <c:v>0.10448041915893556</c:v>
                </c:pt>
                <c:pt idx="315">
                  <c:v>0.10542168617248536</c:v>
                </c:pt>
                <c:pt idx="316">
                  <c:v>0.10542168617248536</c:v>
                </c:pt>
                <c:pt idx="317">
                  <c:v>0.10636295318603517</c:v>
                </c:pt>
                <c:pt idx="318">
                  <c:v>0.10636295318603517</c:v>
                </c:pt>
                <c:pt idx="319">
                  <c:v>0.10636295318603517</c:v>
                </c:pt>
                <c:pt idx="320">
                  <c:v>0.10730422019958497</c:v>
                </c:pt>
                <c:pt idx="321">
                  <c:v>0.10730422019958497</c:v>
                </c:pt>
                <c:pt idx="322">
                  <c:v>0.10730422019958497</c:v>
                </c:pt>
                <c:pt idx="323">
                  <c:v>0.10824548721313478</c:v>
                </c:pt>
                <c:pt idx="324">
                  <c:v>0.10824548721313478</c:v>
                </c:pt>
                <c:pt idx="325">
                  <c:v>0.10918674468994141</c:v>
                </c:pt>
                <c:pt idx="326">
                  <c:v>0.10918674468994141</c:v>
                </c:pt>
                <c:pt idx="327">
                  <c:v>0.11012801170349121</c:v>
                </c:pt>
                <c:pt idx="328">
                  <c:v>0.10918674468994141</c:v>
                </c:pt>
                <c:pt idx="329">
                  <c:v>0.11106927871704102</c:v>
                </c:pt>
                <c:pt idx="330">
                  <c:v>0.11106927871704102</c:v>
                </c:pt>
                <c:pt idx="331">
                  <c:v>0.11106927871704102</c:v>
                </c:pt>
                <c:pt idx="332">
                  <c:v>0.11106927871704102</c:v>
                </c:pt>
                <c:pt idx="333">
                  <c:v>0.11201054573059084</c:v>
                </c:pt>
                <c:pt idx="334">
                  <c:v>0.11201054573059084</c:v>
                </c:pt>
                <c:pt idx="335">
                  <c:v>0.11295181274414062</c:v>
                </c:pt>
                <c:pt idx="336">
                  <c:v>0.11295181274414062</c:v>
                </c:pt>
                <c:pt idx="337">
                  <c:v>0.11389307022094727</c:v>
                </c:pt>
                <c:pt idx="338">
                  <c:v>0.11389307022094727</c:v>
                </c:pt>
                <c:pt idx="339">
                  <c:v>0.11483433723449708</c:v>
                </c:pt>
                <c:pt idx="340">
                  <c:v>0.11483433723449708</c:v>
                </c:pt>
                <c:pt idx="341">
                  <c:v>0.11483433723449708</c:v>
                </c:pt>
                <c:pt idx="342">
                  <c:v>0.11483433723449708</c:v>
                </c:pt>
                <c:pt idx="343">
                  <c:v>0.11577560424804688</c:v>
                </c:pt>
                <c:pt idx="344">
                  <c:v>0.11577560424804688</c:v>
                </c:pt>
                <c:pt idx="345">
                  <c:v>0.11671687126159669</c:v>
                </c:pt>
                <c:pt idx="346">
                  <c:v>0.11671687126159669</c:v>
                </c:pt>
                <c:pt idx="347">
                  <c:v>0.11671687126159669</c:v>
                </c:pt>
                <c:pt idx="348">
                  <c:v>0.11765813827514648</c:v>
                </c:pt>
                <c:pt idx="349">
                  <c:v>0.11859939575195312</c:v>
                </c:pt>
                <c:pt idx="350">
                  <c:v>0.11859939575195312</c:v>
                </c:pt>
                <c:pt idx="351">
                  <c:v>0.11859939575195312</c:v>
                </c:pt>
                <c:pt idx="352">
                  <c:v>0.11954066276550293</c:v>
                </c:pt>
                <c:pt idx="353">
                  <c:v>0.11954066276550293</c:v>
                </c:pt>
                <c:pt idx="354">
                  <c:v>0.12048192977905275</c:v>
                </c:pt>
                <c:pt idx="355">
                  <c:v>0.12048192977905275</c:v>
                </c:pt>
                <c:pt idx="356">
                  <c:v>0.12048192977905275</c:v>
                </c:pt>
                <c:pt idx="357">
                  <c:v>0.12142319679260254</c:v>
                </c:pt>
                <c:pt idx="358">
                  <c:v>0.12142319679260254</c:v>
                </c:pt>
                <c:pt idx="359">
                  <c:v>0.12236446380615236</c:v>
                </c:pt>
                <c:pt idx="360">
                  <c:v>0.12236446380615236</c:v>
                </c:pt>
                <c:pt idx="361">
                  <c:v>0.12236446380615236</c:v>
                </c:pt>
                <c:pt idx="362">
                  <c:v>0.12236446380615236</c:v>
                </c:pt>
                <c:pt idx="363">
                  <c:v>0.123305721282959</c:v>
                </c:pt>
                <c:pt idx="364">
                  <c:v>0.123305721282959</c:v>
                </c:pt>
                <c:pt idx="365">
                  <c:v>0.12424698829650879</c:v>
                </c:pt>
                <c:pt idx="366">
                  <c:v>0.12424698829650879</c:v>
                </c:pt>
                <c:pt idx="367">
                  <c:v>0.12518825531005862</c:v>
                </c:pt>
                <c:pt idx="368">
                  <c:v>0.12518825531005862</c:v>
                </c:pt>
                <c:pt idx="369">
                  <c:v>0.12612952232360844</c:v>
                </c:pt>
                <c:pt idx="370">
                  <c:v>0.12612952232360844</c:v>
                </c:pt>
                <c:pt idx="371">
                  <c:v>0.12612952232360844</c:v>
                </c:pt>
                <c:pt idx="372">
                  <c:v>0.12612952232360844</c:v>
                </c:pt>
                <c:pt idx="373">
                  <c:v>0.12707078933715821</c:v>
                </c:pt>
                <c:pt idx="374">
                  <c:v>0.12801204681396486</c:v>
                </c:pt>
                <c:pt idx="375">
                  <c:v>0.12801204681396486</c:v>
                </c:pt>
                <c:pt idx="376">
                  <c:v>0.12801204681396486</c:v>
                </c:pt>
                <c:pt idx="377">
                  <c:v>0.12895331382751468</c:v>
                </c:pt>
                <c:pt idx="378">
                  <c:v>0.12895331382751468</c:v>
                </c:pt>
                <c:pt idx="379">
                  <c:v>0.12989458084106445</c:v>
                </c:pt>
                <c:pt idx="380">
                  <c:v>0.12989458084106445</c:v>
                </c:pt>
                <c:pt idx="381">
                  <c:v>0.12989458084106445</c:v>
                </c:pt>
                <c:pt idx="382">
                  <c:v>0.13083584785461427</c:v>
                </c:pt>
                <c:pt idx="383">
                  <c:v>0.13083584785461427</c:v>
                </c:pt>
                <c:pt idx="384">
                  <c:v>0.13177711486816407</c:v>
                </c:pt>
                <c:pt idx="385">
                  <c:v>0.13177711486816407</c:v>
                </c:pt>
                <c:pt idx="386">
                  <c:v>0.13271837234497069</c:v>
                </c:pt>
                <c:pt idx="387">
                  <c:v>0.13271837234497069</c:v>
                </c:pt>
                <c:pt idx="388">
                  <c:v>0.13365963935852052</c:v>
                </c:pt>
                <c:pt idx="389">
                  <c:v>0.13365963935852052</c:v>
                </c:pt>
                <c:pt idx="390">
                  <c:v>0.13365963935852052</c:v>
                </c:pt>
                <c:pt idx="391">
                  <c:v>0.13365963935852052</c:v>
                </c:pt>
                <c:pt idx="392">
                  <c:v>0.13460090637207031</c:v>
                </c:pt>
                <c:pt idx="393">
                  <c:v>0.13460090637207031</c:v>
                </c:pt>
                <c:pt idx="394">
                  <c:v>0.13460090637207031</c:v>
                </c:pt>
                <c:pt idx="395">
                  <c:v>0.13554217338562013</c:v>
                </c:pt>
                <c:pt idx="396">
                  <c:v>0.13648344039916996</c:v>
                </c:pt>
                <c:pt idx="397">
                  <c:v>0.13648344039916996</c:v>
                </c:pt>
                <c:pt idx="398">
                  <c:v>0.13648344039916996</c:v>
                </c:pt>
                <c:pt idx="399">
                  <c:v>0.13742469787597655</c:v>
                </c:pt>
                <c:pt idx="400">
                  <c:v>0.13742469787597655</c:v>
                </c:pt>
                <c:pt idx="401">
                  <c:v>0.13836596488952638</c:v>
                </c:pt>
                <c:pt idx="402">
                  <c:v>0.13836596488952638</c:v>
                </c:pt>
                <c:pt idx="403">
                  <c:v>0.1393072319030762</c:v>
                </c:pt>
                <c:pt idx="404">
                  <c:v>0.1393072319030762</c:v>
                </c:pt>
                <c:pt idx="405">
                  <c:v>0.1393072319030762</c:v>
                </c:pt>
                <c:pt idx="406">
                  <c:v>0.14024849891662597</c:v>
                </c:pt>
                <c:pt idx="407">
                  <c:v>0.14024849891662597</c:v>
                </c:pt>
                <c:pt idx="408">
                  <c:v>0.14118976593017579</c:v>
                </c:pt>
                <c:pt idx="409">
                  <c:v>0.14118976593017579</c:v>
                </c:pt>
                <c:pt idx="410">
                  <c:v>0.14118976593017579</c:v>
                </c:pt>
                <c:pt idx="411">
                  <c:v>0.14213102340698244</c:v>
                </c:pt>
                <c:pt idx="412">
                  <c:v>0.14213102340698244</c:v>
                </c:pt>
                <c:pt idx="413">
                  <c:v>0.14307229042053227</c:v>
                </c:pt>
                <c:pt idx="414">
                  <c:v>0.14307229042053227</c:v>
                </c:pt>
                <c:pt idx="415">
                  <c:v>0.14401355743408203</c:v>
                </c:pt>
                <c:pt idx="416">
                  <c:v>0.14401355743408203</c:v>
                </c:pt>
                <c:pt idx="417">
                  <c:v>0.14495482444763183</c:v>
                </c:pt>
                <c:pt idx="418">
                  <c:v>0.14495482444763183</c:v>
                </c:pt>
                <c:pt idx="419">
                  <c:v>0.14495482444763183</c:v>
                </c:pt>
                <c:pt idx="420">
                  <c:v>0.14589609146118165</c:v>
                </c:pt>
                <c:pt idx="421">
                  <c:v>0.14589609146118165</c:v>
                </c:pt>
                <c:pt idx="422">
                  <c:v>0.14683734893798828</c:v>
                </c:pt>
                <c:pt idx="423">
                  <c:v>0.14683734893798828</c:v>
                </c:pt>
                <c:pt idx="424">
                  <c:v>0.14683734893798828</c:v>
                </c:pt>
                <c:pt idx="425">
                  <c:v>0.1477786159515381</c:v>
                </c:pt>
                <c:pt idx="426">
                  <c:v>0.1477786159515381</c:v>
                </c:pt>
                <c:pt idx="427">
                  <c:v>0.1487198829650879</c:v>
                </c:pt>
                <c:pt idx="428">
                  <c:v>0.1487198829650879</c:v>
                </c:pt>
                <c:pt idx="429">
                  <c:v>0.1487198829650879</c:v>
                </c:pt>
                <c:pt idx="430">
                  <c:v>0.14966114997863772</c:v>
                </c:pt>
                <c:pt idx="431">
                  <c:v>0.15060241699218754</c:v>
                </c:pt>
                <c:pt idx="432">
                  <c:v>0.15060241699218754</c:v>
                </c:pt>
                <c:pt idx="433">
                  <c:v>0.15060241699218754</c:v>
                </c:pt>
                <c:pt idx="434">
                  <c:v>0.15154367446899414</c:v>
                </c:pt>
                <c:pt idx="435">
                  <c:v>0.15154367446899414</c:v>
                </c:pt>
                <c:pt idx="436">
                  <c:v>0.15248494148254396</c:v>
                </c:pt>
                <c:pt idx="437">
                  <c:v>0.15248494148254396</c:v>
                </c:pt>
                <c:pt idx="438">
                  <c:v>0.15248494148254396</c:v>
                </c:pt>
                <c:pt idx="439">
                  <c:v>0.15342620849609379</c:v>
                </c:pt>
                <c:pt idx="440">
                  <c:v>0.15342620849609379</c:v>
                </c:pt>
                <c:pt idx="441">
                  <c:v>0.15342620849609379</c:v>
                </c:pt>
                <c:pt idx="442">
                  <c:v>0.15436747550964355</c:v>
                </c:pt>
                <c:pt idx="443">
                  <c:v>0.1553087329864502</c:v>
                </c:pt>
                <c:pt idx="444">
                  <c:v>0.1553087329864502</c:v>
                </c:pt>
                <c:pt idx="445">
                  <c:v>0.1553087329864502</c:v>
                </c:pt>
                <c:pt idx="446">
                  <c:v>0.15625000000000003</c:v>
                </c:pt>
                <c:pt idx="447">
                  <c:v>0.15625000000000003</c:v>
                </c:pt>
                <c:pt idx="448">
                  <c:v>0.15625000000000003</c:v>
                </c:pt>
                <c:pt idx="449">
                  <c:v>0.1571912670135498</c:v>
                </c:pt>
                <c:pt idx="450">
                  <c:v>0.1571912670135498</c:v>
                </c:pt>
                <c:pt idx="451">
                  <c:v>0.15813253402709962</c:v>
                </c:pt>
                <c:pt idx="452">
                  <c:v>0.15813253402709962</c:v>
                </c:pt>
                <c:pt idx="453">
                  <c:v>0.15907380104064942</c:v>
                </c:pt>
                <c:pt idx="454">
                  <c:v>0.15907380104064942</c:v>
                </c:pt>
                <c:pt idx="455">
                  <c:v>0.16001506805419924</c:v>
                </c:pt>
                <c:pt idx="456">
                  <c:v>0.16001506805419924</c:v>
                </c:pt>
                <c:pt idx="457">
                  <c:v>0.16001506805419924</c:v>
                </c:pt>
                <c:pt idx="458">
                  <c:v>0.16095632553100586</c:v>
                </c:pt>
                <c:pt idx="459">
                  <c:v>0.16095632553100586</c:v>
                </c:pt>
                <c:pt idx="460">
                  <c:v>0.16189760208129883</c:v>
                </c:pt>
                <c:pt idx="461">
                  <c:v>0.16189760208129883</c:v>
                </c:pt>
                <c:pt idx="462">
                  <c:v>0.16189760208129883</c:v>
                </c:pt>
                <c:pt idx="463">
                  <c:v>0.16283885955810548</c:v>
                </c:pt>
                <c:pt idx="464">
                  <c:v>0.16283885955810548</c:v>
                </c:pt>
                <c:pt idx="465">
                  <c:v>0.1637801170349121</c:v>
                </c:pt>
                <c:pt idx="466">
                  <c:v>0.1637801170349121</c:v>
                </c:pt>
                <c:pt idx="467">
                  <c:v>0.16472139358520507</c:v>
                </c:pt>
                <c:pt idx="468">
                  <c:v>0.16472139358520507</c:v>
                </c:pt>
                <c:pt idx="469">
                  <c:v>0.16566265106201172</c:v>
                </c:pt>
                <c:pt idx="470">
                  <c:v>0.16566265106201172</c:v>
                </c:pt>
                <c:pt idx="471">
                  <c:v>0.16566265106201172</c:v>
                </c:pt>
                <c:pt idx="472">
                  <c:v>0.16660392761230469</c:v>
                </c:pt>
                <c:pt idx="473">
                  <c:v>0.16660392761230469</c:v>
                </c:pt>
                <c:pt idx="474">
                  <c:v>0.16754518508911137</c:v>
                </c:pt>
                <c:pt idx="475">
                  <c:v>0.16754518508911137</c:v>
                </c:pt>
                <c:pt idx="476">
                  <c:v>0.16848644256591797</c:v>
                </c:pt>
                <c:pt idx="477">
                  <c:v>0.16848644256591797</c:v>
                </c:pt>
                <c:pt idx="478">
                  <c:v>0.16848644256591797</c:v>
                </c:pt>
                <c:pt idx="479">
                  <c:v>0.16942771911621093</c:v>
                </c:pt>
                <c:pt idx="480">
                  <c:v>0.16942771911621093</c:v>
                </c:pt>
                <c:pt idx="481">
                  <c:v>0.17036897659301761</c:v>
                </c:pt>
                <c:pt idx="482">
                  <c:v>0.17036897659301761</c:v>
                </c:pt>
                <c:pt idx="483">
                  <c:v>0.17131025314331058</c:v>
                </c:pt>
                <c:pt idx="484">
                  <c:v>0.17131025314331058</c:v>
                </c:pt>
                <c:pt idx="485">
                  <c:v>0.1722515106201172</c:v>
                </c:pt>
                <c:pt idx="486">
                  <c:v>0.1722515106201172</c:v>
                </c:pt>
                <c:pt idx="487">
                  <c:v>0.1722515106201172</c:v>
                </c:pt>
                <c:pt idx="488">
                  <c:v>0.17319276809692385</c:v>
                </c:pt>
                <c:pt idx="489">
                  <c:v>0.17319276809692385</c:v>
                </c:pt>
                <c:pt idx="490">
                  <c:v>0.17413404464721682</c:v>
                </c:pt>
                <c:pt idx="491">
                  <c:v>0.17413404464721682</c:v>
                </c:pt>
                <c:pt idx="492">
                  <c:v>0.17413404464721682</c:v>
                </c:pt>
                <c:pt idx="493">
                  <c:v>0.17507530212402345</c:v>
                </c:pt>
                <c:pt idx="494">
                  <c:v>0.17507530212402345</c:v>
                </c:pt>
                <c:pt idx="495">
                  <c:v>0.17601657867431642</c:v>
                </c:pt>
                <c:pt idx="496">
                  <c:v>0.17601657867431642</c:v>
                </c:pt>
                <c:pt idx="497">
                  <c:v>0.17695783615112307</c:v>
                </c:pt>
                <c:pt idx="498">
                  <c:v>0.17695783615112307</c:v>
                </c:pt>
                <c:pt idx="499">
                  <c:v>0.17789909362792969</c:v>
                </c:pt>
                <c:pt idx="500">
                  <c:v>0.17789909362792969</c:v>
                </c:pt>
                <c:pt idx="501">
                  <c:v>0.17884037017822266</c:v>
                </c:pt>
                <c:pt idx="502">
                  <c:v>0.17884037017822266</c:v>
                </c:pt>
                <c:pt idx="503">
                  <c:v>0.17884037017822266</c:v>
                </c:pt>
                <c:pt idx="504">
                  <c:v>0.17978162765502931</c:v>
                </c:pt>
                <c:pt idx="505">
                  <c:v>0.18072288513183593</c:v>
                </c:pt>
                <c:pt idx="506">
                  <c:v>0.18072288513183593</c:v>
                </c:pt>
                <c:pt idx="507">
                  <c:v>0.18072288513183593</c:v>
                </c:pt>
                <c:pt idx="508">
                  <c:v>0.18072288513183593</c:v>
                </c:pt>
                <c:pt idx="509">
                  <c:v>0.1816641616821289</c:v>
                </c:pt>
                <c:pt idx="510">
                  <c:v>0.1816641616821289</c:v>
                </c:pt>
                <c:pt idx="511">
                  <c:v>0.18260541915893555</c:v>
                </c:pt>
                <c:pt idx="512">
                  <c:v>0.18260541915893555</c:v>
                </c:pt>
                <c:pt idx="513">
                  <c:v>0.18354669570922852</c:v>
                </c:pt>
                <c:pt idx="514">
                  <c:v>0.18354669570922852</c:v>
                </c:pt>
                <c:pt idx="515">
                  <c:v>0.1844879531860352</c:v>
                </c:pt>
                <c:pt idx="516">
                  <c:v>0.1844879531860352</c:v>
                </c:pt>
                <c:pt idx="517">
                  <c:v>0.18542921066284179</c:v>
                </c:pt>
                <c:pt idx="518">
                  <c:v>0.18542921066284179</c:v>
                </c:pt>
                <c:pt idx="519">
                  <c:v>0.18637048721313476</c:v>
                </c:pt>
                <c:pt idx="520">
                  <c:v>0.18637048721313476</c:v>
                </c:pt>
                <c:pt idx="521">
                  <c:v>0.18637048721313476</c:v>
                </c:pt>
                <c:pt idx="522">
                  <c:v>0.18731174468994144</c:v>
                </c:pt>
                <c:pt idx="523">
                  <c:v>0.18731174468994144</c:v>
                </c:pt>
                <c:pt idx="524">
                  <c:v>0.18825302124023438</c:v>
                </c:pt>
                <c:pt idx="525">
                  <c:v>0.18825302124023438</c:v>
                </c:pt>
                <c:pt idx="526">
                  <c:v>0.18919427871704106</c:v>
                </c:pt>
                <c:pt idx="527">
                  <c:v>0.18919427871704106</c:v>
                </c:pt>
                <c:pt idx="528">
                  <c:v>0.19013553619384765</c:v>
                </c:pt>
                <c:pt idx="529">
                  <c:v>0.19013553619384765</c:v>
                </c:pt>
                <c:pt idx="530">
                  <c:v>0.19013553619384765</c:v>
                </c:pt>
                <c:pt idx="531">
                  <c:v>0.19107681274414062</c:v>
                </c:pt>
                <c:pt idx="532">
                  <c:v>0.19107681274414062</c:v>
                </c:pt>
                <c:pt idx="533">
                  <c:v>0.1920180702209473</c:v>
                </c:pt>
                <c:pt idx="534">
                  <c:v>0.1920180702209473</c:v>
                </c:pt>
                <c:pt idx="535">
                  <c:v>0.19295934677124027</c:v>
                </c:pt>
                <c:pt idx="536">
                  <c:v>0.19295934677124027</c:v>
                </c:pt>
                <c:pt idx="537">
                  <c:v>0.19390060424804689</c:v>
                </c:pt>
                <c:pt idx="538">
                  <c:v>0.19484186172485354</c:v>
                </c:pt>
                <c:pt idx="539">
                  <c:v>0.19484186172485354</c:v>
                </c:pt>
                <c:pt idx="540">
                  <c:v>0.19484186172485354</c:v>
                </c:pt>
                <c:pt idx="541">
                  <c:v>0.19484186172485354</c:v>
                </c:pt>
                <c:pt idx="542">
                  <c:v>0.19578313827514651</c:v>
                </c:pt>
                <c:pt idx="543">
                  <c:v>0.19578313827514651</c:v>
                </c:pt>
                <c:pt idx="544">
                  <c:v>0.19672439575195313</c:v>
                </c:pt>
                <c:pt idx="545">
                  <c:v>0.19672439575195313</c:v>
                </c:pt>
                <c:pt idx="546">
                  <c:v>0.1976656723022461</c:v>
                </c:pt>
                <c:pt idx="547">
                  <c:v>0.1976656723022461</c:v>
                </c:pt>
                <c:pt idx="548">
                  <c:v>0.1976656723022461</c:v>
                </c:pt>
                <c:pt idx="549">
                  <c:v>0.19860692977905275</c:v>
                </c:pt>
                <c:pt idx="550">
                  <c:v>0.19860692977905275</c:v>
                </c:pt>
                <c:pt idx="551">
                  <c:v>0.19954818725585938</c:v>
                </c:pt>
                <c:pt idx="552">
                  <c:v>0.20048946380615235</c:v>
                </c:pt>
                <c:pt idx="553">
                  <c:v>0.20048946380615235</c:v>
                </c:pt>
                <c:pt idx="554">
                  <c:v>0.20048946380615235</c:v>
                </c:pt>
                <c:pt idx="555">
                  <c:v>0.201430721282959</c:v>
                </c:pt>
                <c:pt idx="556">
                  <c:v>0.201430721282959</c:v>
                </c:pt>
                <c:pt idx="557">
                  <c:v>0.20237199783325197</c:v>
                </c:pt>
                <c:pt idx="558">
                  <c:v>0.20237199783325197</c:v>
                </c:pt>
                <c:pt idx="559">
                  <c:v>0.20331325531005859</c:v>
                </c:pt>
                <c:pt idx="560">
                  <c:v>0.20425451278686524</c:v>
                </c:pt>
                <c:pt idx="561">
                  <c:v>0.20425451278686524</c:v>
                </c:pt>
                <c:pt idx="562">
                  <c:v>0.20425451278686524</c:v>
                </c:pt>
                <c:pt idx="563">
                  <c:v>0.20519578933715821</c:v>
                </c:pt>
                <c:pt idx="564">
                  <c:v>0.20519578933715821</c:v>
                </c:pt>
                <c:pt idx="565">
                  <c:v>0.20519578933715821</c:v>
                </c:pt>
                <c:pt idx="566">
                  <c:v>0.20613704681396489</c:v>
                </c:pt>
                <c:pt idx="567">
                  <c:v>0.20707832336425785</c:v>
                </c:pt>
                <c:pt idx="568">
                  <c:v>0.20707832336425785</c:v>
                </c:pt>
                <c:pt idx="569">
                  <c:v>0.20707832336425785</c:v>
                </c:pt>
                <c:pt idx="570">
                  <c:v>0.20801958084106445</c:v>
                </c:pt>
                <c:pt idx="571">
                  <c:v>0.20801958084106445</c:v>
                </c:pt>
                <c:pt idx="572">
                  <c:v>0.20896083831787113</c:v>
                </c:pt>
                <c:pt idx="573">
                  <c:v>0.20896083831787113</c:v>
                </c:pt>
                <c:pt idx="574">
                  <c:v>0.2099021148681641</c:v>
                </c:pt>
                <c:pt idx="575">
                  <c:v>0.2099021148681641</c:v>
                </c:pt>
                <c:pt idx="576">
                  <c:v>0.21084337234497072</c:v>
                </c:pt>
                <c:pt idx="577">
                  <c:v>0.21084337234497072</c:v>
                </c:pt>
              </c:numCache>
            </c:numRef>
          </c:xVal>
          <c:yVal>
            <c:numRef>
              <c:f>'LIGHTWEIGHT 1'!$I$6:$I$583</c:f>
              <c:numCache>
                <c:formatCode>0.00</c:formatCode>
                <c:ptCount val="578"/>
                <c:pt idx="0">
                  <c:v>3467.6605951230076</c:v>
                </c:pt>
                <c:pt idx="1">
                  <c:v>4728.6279570929428</c:v>
                </c:pt>
                <c:pt idx="2">
                  <c:v>5989.5953190628779</c:v>
                </c:pt>
                <c:pt idx="3">
                  <c:v>7250.5626810328131</c:v>
                </c:pt>
                <c:pt idx="4">
                  <c:v>8511.5300430027492</c:v>
                </c:pt>
                <c:pt idx="5">
                  <c:v>9772.4974049726843</c:v>
                </c:pt>
                <c:pt idx="6">
                  <c:v>11033.46546635399</c:v>
                </c:pt>
                <c:pt idx="7">
                  <c:v>12294.432128912555</c:v>
                </c:pt>
                <c:pt idx="8">
                  <c:v>13555.39949088249</c:v>
                </c:pt>
                <c:pt idx="9">
                  <c:v>14816.366852852425</c:v>
                </c:pt>
                <c:pt idx="10">
                  <c:v>16077.335613645102</c:v>
                </c:pt>
                <c:pt idx="11">
                  <c:v>17338.302975615039</c:v>
                </c:pt>
                <c:pt idx="12">
                  <c:v>18599.270337584974</c:v>
                </c:pt>
                <c:pt idx="13">
                  <c:v>19860.237699554909</c:v>
                </c:pt>
                <c:pt idx="14">
                  <c:v>21121.205061524844</c:v>
                </c:pt>
                <c:pt idx="15">
                  <c:v>22382.17242349478</c:v>
                </c:pt>
                <c:pt idx="16">
                  <c:v>23643.139785464715</c:v>
                </c:pt>
                <c:pt idx="17">
                  <c:v>24904.105748611906</c:v>
                </c:pt>
                <c:pt idx="18">
                  <c:v>26165.074509404585</c:v>
                </c:pt>
                <c:pt idx="19">
                  <c:v>27426.04327019726</c:v>
                </c:pt>
                <c:pt idx="20">
                  <c:v>28687.009233344455</c:v>
                </c:pt>
                <c:pt idx="21">
                  <c:v>29947.977994137131</c:v>
                </c:pt>
                <c:pt idx="22">
                  <c:v>31208.943957284326</c:v>
                </c:pt>
                <c:pt idx="23">
                  <c:v>32469.912718077001</c:v>
                </c:pt>
                <c:pt idx="24">
                  <c:v>33730.878681224196</c:v>
                </c:pt>
                <c:pt idx="25">
                  <c:v>34991.847442016871</c:v>
                </c:pt>
                <c:pt idx="26">
                  <c:v>36252.813405164066</c:v>
                </c:pt>
                <c:pt idx="27">
                  <c:v>37829.023656743542</c:v>
                </c:pt>
                <c:pt idx="28">
                  <c:v>38774.748129103937</c:v>
                </c:pt>
                <c:pt idx="29">
                  <c:v>40193.336236467272</c:v>
                </c:pt>
                <c:pt idx="30">
                  <c:v>41611.927141476088</c:v>
                </c:pt>
                <c:pt idx="31">
                  <c:v>42557.651613836482</c:v>
                </c:pt>
                <c:pt idx="32">
                  <c:v>43976.239721199818</c:v>
                </c:pt>
                <c:pt idx="33">
                  <c:v>45237.208481992493</c:v>
                </c:pt>
                <c:pt idx="34">
                  <c:v>46498.174445139688</c:v>
                </c:pt>
                <c:pt idx="35">
                  <c:v>47759.143205932363</c:v>
                </c:pt>
                <c:pt idx="36">
                  <c:v>49020.109169079558</c:v>
                </c:pt>
                <c:pt idx="37">
                  <c:v>50281.075132226753</c:v>
                </c:pt>
                <c:pt idx="38">
                  <c:v>51542.046690664916</c:v>
                </c:pt>
                <c:pt idx="39">
                  <c:v>52803.012653812104</c:v>
                </c:pt>
                <c:pt idx="40">
                  <c:v>54063.978616959299</c:v>
                </c:pt>
                <c:pt idx="41">
                  <c:v>55324.944580106494</c:v>
                </c:pt>
                <c:pt idx="42">
                  <c:v>56585.916138544657</c:v>
                </c:pt>
                <c:pt idx="43">
                  <c:v>57846.882101691852</c:v>
                </c:pt>
                <c:pt idx="44">
                  <c:v>59107.84806483904</c:v>
                </c:pt>
                <c:pt idx="45">
                  <c:v>60368.814027986235</c:v>
                </c:pt>
                <c:pt idx="46">
                  <c:v>61629.785586424397</c:v>
                </c:pt>
                <c:pt idx="47">
                  <c:v>62890.751549571592</c:v>
                </c:pt>
                <c:pt idx="48">
                  <c:v>64151.71751271878</c:v>
                </c:pt>
                <c:pt idx="49">
                  <c:v>65412.689071156943</c:v>
                </c:pt>
                <c:pt idx="50">
                  <c:v>66988.893727445451</c:v>
                </c:pt>
                <c:pt idx="51">
                  <c:v>68565.103979024934</c:v>
                </c:pt>
                <c:pt idx="52">
                  <c:v>69353.211902460156</c:v>
                </c:pt>
                <c:pt idx="53">
                  <c:v>70929.41655874865</c:v>
                </c:pt>
                <c:pt idx="54">
                  <c:v>72505.626810328133</c:v>
                </c:pt>
                <c:pt idx="55">
                  <c:v>73293.734733763355</c:v>
                </c:pt>
                <c:pt idx="56">
                  <c:v>74397.081350339897</c:v>
                </c:pt>
                <c:pt idx="57">
                  <c:v>75658.047313487084</c:v>
                </c:pt>
                <c:pt idx="58">
                  <c:v>77076.632623204932</c:v>
                </c:pt>
                <c:pt idx="59">
                  <c:v>78179.979239781474</c:v>
                </c:pt>
                <c:pt idx="60">
                  <c:v>79440.950798219637</c:v>
                </c:pt>
                <c:pt idx="61">
                  <c:v>80859.536107937485</c:v>
                </c:pt>
                <c:pt idx="62">
                  <c:v>81962.882724514013</c:v>
                </c:pt>
                <c:pt idx="63">
                  <c:v>83223.854282952176</c:v>
                </c:pt>
                <c:pt idx="64">
                  <c:v>84484.820246099378</c:v>
                </c:pt>
                <c:pt idx="65">
                  <c:v>85903.405555817226</c:v>
                </c:pt>
                <c:pt idx="66">
                  <c:v>87164.377114255389</c:v>
                </c:pt>
                <c:pt idx="67">
                  <c:v>88425.343077402576</c:v>
                </c:pt>
                <c:pt idx="68">
                  <c:v>89843.928387120424</c:v>
                </c:pt>
                <c:pt idx="69">
                  <c:v>90947.275003696966</c:v>
                </c:pt>
                <c:pt idx="70">
                  <c:v>92365.865908705775</c:v>
                </c:pt>
                <c:pt idx="71">
                  <c:v>93311.593178711657</c:v>
                </c:pt>
                <c:pt idx="72">
                  <c:v>94730.178488429505</c:v>
                </c:pt>
                <c:pt idx="73">
                  <c:v>96148.763798147367</c:v>
                </c:pt>
                <c:pt idx="74">
                  <c:v>97094.491068153235</c:v>
                </c:pt>
                <c:pt idx="75">
                  <c:v>98513.087568453033</c:v>
                </c:pt>
                <c:pt idx="76">
                  <c:v>99931.672878170881</c:v>
                </c:pt>
                <c:pt idx="77">
                  <c:v>100877.40014817676</c:v>
                </c:pt>
                <c:pt idx="78">
                  <c:v>102295.98545789461</c:v>
                </c:pt>
                <c:pt idx="79">
                  <c:v>103714.57076761246</c:v>
                </c:pt>
                <c:pt idx="80">
                  <c:v>105133.15607733031</c:v>
                </c:pt>
                <c:pt idx="81">
                  <c:v>106078.88334733619</c:v>
                </c:pt>
                <c:pt idx="82">
                  <c:v>107497.47984763597</c:v>
                </c:pt>
                <c:pt idx="83">
                  <c:v>108916.06515735382</c:v>
                </c:pt>
                <c:pt idx="84">
                  <c:v>110177.03112050102</c:v>
                </c:pt>
                <c:pt idx="85">
                  <c:v>111437.99708364821</c:v>
                </c:pt>
                <c:pt idx="86">
                  <c:v>112698.9630467954</c:v>
                </c:pt>
                <c:pt idx="87">
                  <c:v>113959.9290099426</c:v>
                </c:pt>
                <c:pt idx="88">
                  <c:v>115220.90616367172</c:v>
                </c:pt>
                <c:pt idx="89">
                  <c:v>116481.87212681893</c:v>
                </c:pt>
                <c:pt idx="90">
                  <c:v>117742.83808996611</c:v>
                </c:pt>
                <c:pt idx="91">
                  <c:v>119003.8040531133</c:v>
                </c:pt>
                <c:pt idx="92">
                  <c:v>120264.7700162605</c:v>
                </c:pt>
                <c:pt idx="93">
                  <c:v>121210.49728626637</c:v>
                </c:pt>
                <c:pt idx="94">
                  <c:v>122471.46324941357</c:v>
                </c:pt>
                <c:pt idx="95">
                  <c:v>123732.42921256076</c:v>
                </c:pt>
                <c:pt idx="96">
                  <c:v>124993.39517570796</c:v>
                </c:pt>
                <c:pt idx="97">
                  <c:v>126254.36113885515</c:v>
                </c:pt>
                <c:pt idx="98">
                  <c:v>127515.33829258427</c:v>
                </c:pt>
                <c:pt idx="99">
                  <c:v>128933.92360230214</c:v>
                </c:pt>
                <c:pt idx="100">
                  <c:v>130037.27021887866</c:v>
                </c:pt>
                <c:pt idx="101">
                  <c:v>131455.85552859653</c:v>
                </c:pt>
                <c:pt idx="102">
                  <c:v>132716.8214917437</c:v>
                </c:pt>
                <c:pt idx="103">
                  <c:v>133820.16810832024</c:v>
                </c:pt>
                <c:pt idx="104">
                  <c:v>135238.7534180381</c:v>
                </c:pt>
                <c:pt idx="105">
                  <c:v>136657.34991833789</c:v>
                </c:pt>
                <c:pt idx="106">
                  <c:v>137603.07718834377</c:v>
                </c:pt>
                <c:pt idx="107">
                  <c:v>139021.6624980616</c:v>
                </c:pt>
                <c:pt idx="108">
                  <c:v>140440.24780777947</c:v>
                </c:pt>
                <c:pt idx="109">
                  <c:v>141385.97507778535</c:v>
                </c:pt>
                <c:pt idx="110">
                  <c:v>142804.56038750318</c:v>
                </c:pt>
                <c:pt idx="111">
                  <c:v>144223.15688780296</c:v>
                </c:pt>
                <c:pt idx="112">
                  <c:v>145168.87296722693</c:v>
                </c:pt>
                <c:pt idx="113">
                  <c:v>146587.46946752671</c:v>
                </c:pt>
                <c:pt idx="114">
                  <c:v>148006.05477724457</c:v>
                </c:pt>
                <c:pt idx="115">
                  <c:v>148951.78204725042</c:v>
                </c:pt>
                <c:pt idx="116">
                  <c:v>150370.36735696829</c:v>
                </c:pt>
                <c:pt idx="117">
                  <c:v>151788.95266668615</c:v>
                </c:pt>
                <c:pt idx="118">
                  <c:v>152734.67993669203</c:v>
                </c:pt>
                <c:pt idx="119">
                  <c:v>154153.26524640986</c:v>
                </c:pt>
                <c:pt idx="120">
                  <c:v>155571.86174670965</c:v>
                </c:pt>
                <c:pt idx="121">
                  <c:v>156517.58901671553</c:v>
                </c:pt>
                <c:pt idx="122">
                  <c:v>157936.17432643339</c:v>
                </c:pt>
                <c:pt idx="123">
                  <c:v>159354.75963615123</c:v>
                </c:pt>
                <c:pt idx="124">
                  <c:v>160300.48690615711</c:v>
                </c:pt>
                <c:pt idx="125">
                  <c:v>161719.07221587497</c:v>
                </c:pt>
                <c:pt idx="126">
                  <c:v>163137.66871617475</c:v>
                </c:pt>
                <c:pt idx="127">
                  <c:v>164083.38479559869</c:v>
                </c:pt>
                <c:pt idx="128">
                  <c:v>165501.98129589847</c:v>
                </c:pt>
                <c:pt idx="129">
                  <c:v>166920.56660561633</c:v>
                </c:pt>
                <c:pt idx="130">
                  <c:v>167866.29387562221</c:v>
                </c:pt>
                <c:pt idx="131">
                  <c:v>169284.87918534005</c:v>
                </c:pt>
                <c:pt idx="132">
                  <c:v>170703.46449505791</c:v>
                </c:pt>
                <c:pt idx="133">
                  <c:v>171649.19176506379</c:v>
                </c:pt>
                <c:pt idx="134">
                  <c:v>173067.77707478162</c:v>
                </c:pt>
                <c:pt idx="135">
                  <c:v>174486.37357508144</c:v>
                </c:pt>
                <c:pt idx="136">
                  <c:v>175432.10084508729</c:v>
                </c:pt>
                <c:pt idx="137">
                  <c:v>176850.68615480515</c:v>
                </c:pt>
                <c:pt idx="138">
                  <c:v>178269.27146452302</c:v>
                </c:pt>
                <c:pt idx="139">
                  <c:v>179214.9987345289</c:v>
                </c:pt>
                <c:pt idx="140">
                  <c:v>180633.58404424673</c:v>
                </c:pt>
                <c:pt idx="141">
                  <c:v>182052.18054454651</c:v>
                </c:pt>
                <c:pt idx="142">
                  <c:v>182997.89662397048</c:v>
                </c:pt>
                <c:pt idx="143">
                  <c:v>184416.49312427026</c:v>
                </c:pt>
                <c:pt idx="144">
                  <c:v>185835.07843398809</c:v>
                </c:pt>
                <c:pt idx="145">
                  <c:v>186780.80570399397</c:v>
                </c:pt>
                <c:pt idx="146">
                  <c:v>188199.40220429376</c:v>
                </c:pt>
                <c:pt idx="147">
                  <c:v>189617.98751401162</c:v>
                </c:pt>
                <c:pt idx="148">
                  <c:v>190563.70359343555</c:v>
                </c:pt>
                <c:pt idx="149">
                  <c:v>191982.28890315341</c:v>
                </c:pt>
                <c:pt idx="150">
                  <c:v>193400.87421287125</c:v>
                </c:pt>
                <c:pt idx="151">
                  <c:v>194346.61267345908</c:v>
                </c:pt>
                <c:pt idx="152">
                  <c:v>195765.19798317691</c:v>
                </c:pt>
                <c:pt idx="153">
                  <c:v>197183.78329289478</c:v>
                </c:pt>
                <c:pt idx="154">
                  <c:v>198129.49937231871</c:v>
                </c:pt>
                <c:pt idx="155">
                  <c:v>199548.10706320044</c:v>
                </c:pt>
                <c:pt idx="156">
                  <c:v>200966.6923729183</c:v>
                </c:pt>
                <c:pt idx="157">
                  <c:v>201912.40845234224</c:v>
                </c:pt>
                <c:pt idx="158">
                  <c:v>203330.9937620601</c:v>
                </c:pt>
                <c:pt idx="159">
                  <c:v>204749.57907177793</c:v>
                </c:pt>
                <c:pt idx="160">
                  <c:v>205695.31753236576</c:v>
                </c:pt>
                <c:pt idx="161">
                  <c:v>207113.9028420836</c:v>
                </c:pt>
                <c:pt idx="162">
                  <c:v>208532.48815180146</c:v>
                </c:pt>
                <c:pt idx="163">
                  <c:v>209478.22661238926</c:v>
                </c:pt>
                <c:pt idx="164">
                  <c:v>210896.81192210712</c:v>
                </c:pt>
                <c:pt idx="165">
                  <c:v>212315.39723182496</c:v>
                </c:pt>
                <c:pt idx="166">
                  <c:v>213261.11331124892</c:v>
                </c:pt>
                <c:pt idx="167">
                  <c:v>214679.69862096675</c:v>
                </c:pt>
                <c:pt idx="168">
                  <c:v>216098.30631184849</c:v>
                </c:pt>
                <c:pt idx="169">
                  <c:v>217044.02239127242</c:v>
                </c:pt>
                <c:pt idx="170">
                  <c:v>218462.60770099028</c:v>
                </c:pt>
                <c:pt idx="171">
                  <c:v>219881.19301070811</c:v>
                </c:pt>
                <c:pt idx="172">
                  <c:v>220826.93147129595</c:v>
                </c:pt>
                <c:pt idx="173">
                  <c:v>222245.51678101378</c:v>
                </c:pt>
                <c:pt idx="174">
                  <c:v>223664.10209073164</c:v>
                </c:pt>
                <c:pt idx="175">
                  <c:v>224609.81817015557</c:v>
                </c:pt>
                <c:pt idx="176">
                  <c:v>226028.42586103731</c:v>
                </c:pt>
                <c:pt idx="177">
                  <c:v>227447.01117075517</c:v>
                </c:pt>
                <c:pt idx="178">
                  <c:v>228392.7272501791</c:v>
                </c:pt>
                <c:pt idx="179">
                  <c:v>229811.31255989696</c:v>
                </c:pt>
                <c:pt idx="180">
                  <c:v>231229.8978696148</c:v>
                </c:pt>
                <c:pt idx="181">
                  <c:v>232175.63633020263</c:v>
                </c:pt>
                <c:pt idx="182">
                  <c:v>233594.22163992046</c:v>
                </c:pt>
                <c:pt idx="183">
                  <c:v>235012.80694963833</c:v>
                </c:pt>
                <c:pt idx="184">
                  <c:v>235958.52302906226</c:v>
                </c:pt>
                <c:pt idx="185">
                  <c:v>237219.50018279138</c:v>
                </c:pt>
                <c:pt idx="186">
                  <c:v>238480.47733652053</c:v>
                </c:pt>
                <c:pt idx="187">
                  <c:v>239741.43210908578</c:v>
                </c:pt>
                <c:pt idx="188">
                  <c:v>241002.40926281491</c:v>
                </c:pt>
                <c:pt idx="189">
                  <c:v>242263.36403538016</c:v>
                </c:pt>
                <c:pt idx="190">
                  <c:v>243524.34118910928</c:v>
                </c:pt>
                <c:pt idx="191">
                  <c:v>244785.29596167454</c:v>
                </c:pt>
                <c:pt idx="192">
                  <c:v>246046.27311540369</c:v>
                </c:pt>
                <c:pt idx="193">
                  <c:v>247307.25026913281</c:v>
                </c:pt>
                <c:pt idx="194">
                  <c:v>248568.20504169806</c:v>
                </c:pt>
                <c:pt idx="195">
                  <c:v>249986.79035141593</c:v>
                </c:pt>
                <c:pt idx="196">
                  <c:v>251563.00619828637</c:v>
                </c:pt>
                <c:pt idx="197">
                  <c:v>253139.22204515681</c:v>
                </c:pt>
                <c:pt idx="198">
                  <c:v>253927.32996859204</c:v>
                </c:pt>
                <c:pt idx="199">
                  <c:v>255818.7621274399</c:v>
                </c:pt>
                <c:pt idx="200">
                  <c:v>256606.87005087512</c:v>
                </c:pt>
                <c:pt idx="201">
                  <c:v>257867.84720460427</c:v>
                </c:pt>
                <c:pt idx="202">
                  <c:v>259128.80197716953</c:v>
                </c:pt>
                <c:pt idx="203">
                  <c:v>260389.77913089865</c:v>
                </c:pt>
                <c:pt idx="204">
                  <c:v>261650.75628462777</c:v>
                </c:pt>
                <c:pt idx="205">
                  <c:v>262754.10290120431</c:v>
                </c:pt>
                <c:pt idx="206">
                  <c:v>264330.29636691086</c:v>
                </c:pt>
                <c:pt idx="207">
                  <c:v>265276.03482749872</c:v>
                </c:pt>
                <c:pt idx="208">
                  <c:v>266536.98960006394</c:v>
                </c:pt>
                <c:pt idx="209">
                  <c:v>267797.96675379307</c:v>
                </c:pt>
                <c:pt idx="210">
                  <c:v>269058.92152635835</c:v>
                </c:pt>
                <c:pt idx="211">
                  <c:v>270319.89868008747</c:v>
                </c:pt>
                <c:pt idx="212">
                  <c:v>271896.11452695791</c:v>
                </c:pt>
                <c:pt idx="213">
                  <c:v>272841.83060638187</c:v>
                </c:pt>
                <c:pt idx="214">
                  <c:v>274418.04645325232</c:v>
                </c:pt>
                <c:pt idx="215">
                  <c:v>275363.76253267622</c:v>
                </c:pt>
                <c:pt idx="216">
                  <c:v>276624.7396864054</c:v>
                </c:pt>
                <c:pt idx="217">
                  <c:v>277885.69445897063</c:v>
                </c:pt>
                <c:pt idx="218">
                  <c:v>279146.67161269975</c:v>
                </c:pt>
                <c:pt idx="219">
                  <c:v>280407.62638526503</c:v>
                </c:pt>
                <c:pt idx="220">
                  <c:v>281668.60353899415</c:v>
                </c:pt>
                <c:pt idx="221">
                  <c:v>282929.58069272328</c:v>
                </c:pt>
                <c:pt idx="222">
                  <c:v>284190.53546528856</c:v>
                </c:pt>
                <c:pt idx="223">
                  <c:v>285451.51261901768</c:v>
                </c:pt>
                <c:pt idx="224">
                  <c:v>287027.70608472422</c:v>
                </c:pt>
                <c:pt idx="225">
                  <c:v>287973.44454531203</c:v>
                </c:pt>
                <c:pt idx="226">
                  <c:v>289392.02985502989</c:v>
                </c:pt>
                <c:pt idx="227">
                  <c:v>290810.61516474775</c:v>
                </c:pt>
                <c:pt idx="228">
                  <c:v>291756.35362533556</c:v>
                </c:pt>
                <c:pt idx="229">
                  <c:v>293174.93893505342</c:v>
                </c:pt>
                <c:pt idx="230">
                  <c:v>294593.52424477128</c:v>
                </c:pt>
                <c:pt idx="231">
                  <c:v>295539.24032419518</c:v>
                </c:pt>
                <c:pt idx="232">
                  <c:v>296957.82563391305</c:v>
                </c:pt>
                <c:pt idx="233">
                  <c:v>298376.43332479481</c:v>
                </c:pt>
                <c:pt idx="234">
                  <c:v>299322.14940421871</c:v>
                </c:pt>
                <c:pt idx="235">
                  <c:v>300740.73471393657</c:v>
                </c:pt>
                <c:pt idx="236">
                  <c:v>302159.32002365444</c:v>
                </c:pt>
                <c:pt idx="237">
                  <c:v>303105.05848424224</c:v>
                </c:pt>
                <c:pt idx="238">
                  <c:v>304523.6437939601</c:v>
                </c:pt>
                <c:pt idx="239">
                  <c:v>305942.22910367796</c:v>
                </c:pt>
                <c:pt idx="240">
                  <c:v>306887.94518310187</c:v>
                </c:pt>
                <c:pt idx="241">
                  <c:v>308306.53049281973</c:v>
                </c:pt>
                <c:pt idx="242">
                  <c:v>309725.13818370143</c:v>
                </c:pt>
                <c:pt idx="243">
                  <c:v>310670.85426312539</c:v>
                </c:pt>
                <c:pt idx="244">
                  <c:v>312089.43957284326</c:v>
                </c:pt>
                <c:pt idx="245">
                  <c:v>313508.02488256112</c:v>
                </c:pt>
                <c:pt idx="246">
                  <c:v>314453.76334314892</c:v>
                </c:pt>
                <c:pt idx="247">
                  <c:v>315872.34865286679</c:v>
                </c:pt>
                <c:pt idx="248">
                  <c:v>317290.93396258459</c:v>
                </c:pt>
                <c:pt idx="249">
                  <c:v>318236.65004200855</c:v>
                </c:pt>
                <c:pt idx="250">
                  <c:v>319655.25773289026</c:v>
                </c:pt>
                <c:pt idx="251">
                  <c:v>321073.84304260812</c:v>
                </c:pt>
                <c:pt idx="252">
                  <c:v>322019.55912203208</c:v>
                </c:pt>
                <c:pt idx="253">
                  <c:v>323438.14443174994</c:v>
                </c:pt>
                <c:pt idx="254">
                  <c:v>324856.7297414678</c:v>
                </c:pt>
                <c:pt idx="255">
                  <c:v>325802.46820205561</c:v>
                </c:pt>
                <c:pt idx="256">
                  <c:v>327221.05351177347</c:v>
                </c:pt>
                <c:pt idx="257">
                  <c:v>328639.63882149127</c:v>
                </c:pt>
                <c:pt idx="258">
                  <c:v>329585.37728207913</c:v>
                </c:pt>
                <c:pt idx="259">
                  <c:v>331003.96259179694</c:v>
                </c:pt>
                <c:pt idx="260">
                  <c:v>332422.5479015148</c:v>
                </c:pt>
                <c:pt idx="261">
                  <c:v>333368.26398093876</c:v>
                </c:pt>
                <c:pt idx="262">
                  <c:v>334786.84929065662</c:v>
                </c:pt>
                <c:pt idx="263">
                  <c:v>336205.45698153833</c:v>
                </c:pt>
                <c:pt idx="264">
                  <c:v>337151.17306096229</c:v>
                </c:pt>
                <c:pt idx="265">
                  <c:v>338569.75837068009</c:v>
                </c:pt>
                <c:pt idx="266">
                  <c:v>339988.34368039796</c:v>
                </c:pt>
                <c:pt idx="267">
                  <c:v>340934.08214098576</c:v>
                </c:pt>
                <c:pt idx="268">
                  <c:v>342352.66745070362</c:v>
                </c:pt>
                <c:pt idx="269">
                  <c:v>343771.25276042148</c:v>
                </c:pt>
                <c:pt idx="270">
                  <c:v>344716.96883984545</c:v>
                </c:pt>
                <c:pt idx="271">
                  <c:v>346135.55414956325</c:v>
                </c:pt>
                <c:pt idx="272">
                  <c:v>347554.16184044501</c:v>
                </c:pt>
                <c:pt idx="273">
                  <c:v>348499.87791986892</c:v>
                </c:pt>
                <c:pt idx="274">
                  <c:v>349918.46322958678</c:v>
                </c:pt>
                <c:pt idx="275">
                  <c:v>351337.04853930464</c:v>
                </c:pt>
                <c:pt idx="276">
                  <c:v>352282.78699989244</c:v>
                </c:pt>
                <c:pt idx="277">
                  <c:v>353701.37230961031</c:v>
                </c:pt>
                <c:pt idx="278">
                  <c:v>355119.95761932817</c:v>
                </c:pt>
                <c:pt idx="279">
                  <c:v>356065.67369875213</c:v>
                </c:pt>
                <c:pt idx="280">
                  <c:v>357484.28138963383</c:v>
                </c:pt>
                <c:pt idx="281">
                  <c:v>358902.8666993517</c:v>
                </c:pt>
                <c:pt idx="282">
                  <c:v>359848.5827787756</c:v>
                </c:pt>
                <c:pt idx="283">
                  <c:v>361267.16808849346</c:v>
                </c:pt>
                <c:pt idx="284">
                  <c:v>362685.75339821132</c:v>
                </c:pt>
                <c:pt idx="285">
                  <c:v>363631.49185879913</c:v>
                </c:pt>
                <c:pt idx="286">
                  <c:v>365050.07716851699</c:v>
                </c:pt>
                <c:pt idx="287">
                  <c:v>366468.66247823485</c:v>
                </c:pt>
                <c:pt idx="288">
                  <c:v>367414.40093882266</c:v>
                </c:pt>
                <c:pt idx="289">
                  <c:v>368832.98624854052</c:v>
                </c:pt>
                <c:pt idx="290">
                  <c:v>370251.57155825832</c:v>
                </c:pt>
                <c:pt idx="291">
                  <c:v>371197.28763768228</c:v>
                </c:pt>
                <c:pt idx="292">
                  <c:v>372615.87294740014</c:v>
                </c:pt>
                <c:pt idx="293">
                  <c:v>374034.48063828185</c:v>
                </c:pt>
                <c:pt idx="294">
                  <c:v>374980.19671770581</c:v>
                </c:pt>
                <c:pt idx="295">
                  <c:v>376398.80440858752</c:v>
                </c:pt>
                <c:pt idx="296">
                  <c:v>377817.36733714154</c:v>
                </c:pt>
                <c:pt idx="297">
                  <c:v>378763.10579772934</c:v>
                </c:pt>
                <c:pt idx="298">
                  <c:v>380181.6687262833</c:v>
                </c:pt>
                <c:pt idx="299">
                  <c:v>381600.27641716501</c:v>
                </c:pt>
                <c:pt idx="300">
                  <c:v>382546.01487775287</c:v>
                </c:pt>
                <c:pt idx="301">
                  <c:v>383964.57780630683</c:v>
                </c:pt>
                <c:pt idx="302">
                  <c:v>385383.18549718853</c:v>
                </c:pt>
                <c:pt idx="303">
                  <c:v>386328.92395777634</c:v>
                </c:pt>
                <c:pt idx="304">
                  <c:v>387747.48688633036</c:v>
                </c:pt>
                <c:pt idx="305">
                  <c:v>389166.09457721206</c:v>
                </c:pt>
                <c:pt idx="306">
                  <c:v>390111.78827547212</c:v>
                </c:pt>
                <c:pt idx="307">
                  <c:v>391530.39596635383</c:v>
                </c:pt>
                <c:pt idx="308">
                  <c:v>392949.00365723559</c:v>
                </c:pt>
                <c:pt idx="309">
                  <c:v>393894.69735549565</c:v>
                </c:pt>
                <c:pt idx="310">
                  <c:v>395313.30504637735</c:v>
                </c:pt>
                <c:pt idx="311">
                  <c:v>396731.86797493132</c:v>
                </c:pt>
                <c:pt idx="312">
                  <c:v>397677.60643551918</c:v>
                </c:pt>
                <c:pt idx="313">
                  <c:v>399096.21412640088</c:v>
                </c:pt>
                <c:pt idx="314">
                  <c:v>400514.77705495484</c:v>
                </c:pt>
                <c:pt idx="315">
                  <c:v>401460.51551554265</c:v>
                </c:pt>
                <c:pt idx="316">
                  <c:v>402879.07844409667</c:v>
                </c:pt>
                <c:pt idx="317">
                  <c:v>404297.68613497837</c:v>
                </c:pt>
                <c:pt idx="318">
                  <c:v>405243.42459556618</c:v>
                </c:pt>
                <c:pt idx="319">
                  <c:v>406661.9875241202</c:v>
                </c:pt>
                <c:pt idx="320">
                  <c:v>407765.33414069668</c:v>
                </c:pt>
                <c:pt idx="321">
                  <c:v>409026.3336755897</c:v>
                </c:pt>
                <c:pt idx="322">
                  <c:v>410287.28844815498</c:v>
                </c:pt>
                <c:pt idx="323">
                  <c:v>411548.24322072021</c:v>
                </c:pt>
                <c:pt idx="324">
                  <c:v>412809.19799328549</c:v>
                </c:pt>
                <c:pt idx="325">
                  <c:v>414070.19752817845</c:v>
                </c:pt>
                <c:pt idx="326">
                  <c:v>415331.15230074374</c:v>
                </c:pt>
                <c:pt idx="327">
                  <c:v>416592.10707330902</c:v>
                </c:pt>
                <c:pt idx="328">
                  <c:v>417853.10660820198</c:v>
                </c:pt>
                <c:pt idx="329">
                  <c:v>419114.06138076726</c:v>
                </c:pt>
                <c:pt idx="330">
                  <c:v>420375.01615333249</c:v>
                </c:pt>
                <c:pt idx="331">
                  <c:v>421635.97092589777</c:v>
                </c:pt>
                <c:pt idx="332">
                  <c:v>422896.97046079079</c:v>
                </c:pt>
                <c:pt idx="333">
                  <c:v>424157.92523335601</c:v>
                </c:pt>
                <c:pt idx="334">
                  <c:v>425418.8800059213</c:v>
                </c:pt>
                <c:pt idx="335">
                  <c:v>426679.87954081426</c:v>
                </c:pt>
                <c:pt idx="336">
                  <c:v>427940.83431337954</c:v>
                </c:pt>
                <c:pt idx="337">
                  <c:v>429359.3972419335</c:v>
                </c:pt>
                <c:pt idx="338">
                  <c:v>430620.39677682653</c:v>
                </c:pt>
                <c:pt idx="339">
                  <c:v>432038.95970538049</c:v>
                </c:pt>
                <c:pt idx="340">
                  <c:v>433142.30632195703</c:v>
                </c:pt>
                <c:pt idx="341">
                  <c:v>434560.91401283874</c:v>
                </c:pt>
                <c:pt idx="342">
                  <c:v>435821.86878540402</c:v>
                </c:pt>
                <c:pt idx="343">
                  <c:v>437082.8235579693</c:v>
                </c:pt>
                <c:pt idx="344">
                  <c:v>438343.82309286227</c:v>
                </c:pt>
                <c:pt idx="345">
                  <c:v>439604.77786542755</c:v>
                </c:pt>
                <c:pt idx="346">
                  <c:v>440865.73263799277</c:v>
                </c:pt>
                <c:pt idx="347">
                  <c:v>442126.73217288579</c:v>
                </c:pt>
                <c:pt idx="348">
                  <c:v>443387.68694545107</c:v>
                </c:pt>
                <c:pt idx="349">
                  <c:v>444648.6417180163</c:v>
                </c:pt>
                <c:pt idx="350">
                  <c:v>445909.59649058158</c:v>
                </c:pt>
                <c:pt idx="351">
                  <c:v>447170.59602547454</c:v>
                </c:pt>
                <c:pt idx="352">
                  <c:v>448431.55079803983</c:v>
                </c:pt>
                <c:pt idx="353">
                  <c:v>449692.50557060505</c:v>
                </c:pt>
                <c:pt idx="354">
                  <c:v>450953.50510549807</c:v>
                </c:pt>
                <c:pt idx="355">
                  <c:v>452214.45987806335</c:v>
                </c:pt>
                <c:pt idx="356">
                  <c:v>453475.41465062858</c:v>
                </c:pt>
                <c:pt idx="357">
                  <c:v>454736.36942319386</c:v>
                </c:pt>
                <c:pt idx="358">
                  <c:v>455997.36895808682</c:v>
                </c:pt>
                <c:pt idx="359">
                  <c:v>457258.3237306521</c:v>
                </c:pt>
                <c:pt idx="360">
                  <c:v>458519.27850321739</c:v>
                </c:pt>
                <c:pt idx="361">
                  <c:v>459780.27803811035</c:v>
                </c:pt>
                <c:pt idx="362">
                  <c:v>461041.23281067563</c:v>
                </c:pt>
                <c:pt idx="363">
                  <c:v>462302.18758324086</c:v>
                </c:pt>
                <c:pt idx="364">
                  <c:v>463563.14235580614</c:v>
                </c:pt>
                <c:pt idx="365">
                  <c:v>464824.14189069916</c:v>
                </c:pt>
                <c:pt idx="366">
                  <c:v>466085.09666326438</c:v>
                </c:pt>
                <c:pt idx="367">
                  <c:v>467346.05143582966</c:v>
                </c:pt>
                <c:pt idx="368">
                  <c:v>468607.00620839489</c:v>
                </c:pt>
                <c:pt idx="369">
                  <c:v>469868.00574328791</c:v>
                </c:pt>
                <c:pt idx="370">
                  <c:v>471128.96051585319</c:v>
                </c:pt>
                <c:pt idx="371">
                  <c:v>472389.91528841842</c:v>
                </c:pt>
                <c:pt idx="372">
                  <c:v>473650.91482331144</c:v>
                </c:pt>
                <c:pt idx="373">
                  <c:v>474911.86959587666</c:v>
                </c:pt>
                <c:pt idx="374">
                  <c:v>476172.82436844194</c:v>
                </c:pt>
                <c:pt idx="375">
                  <c:v>477433.77914100722</c:v>
                </c:pt>
                <c:pt idx="376">
                  <c:v>478694.77867590019</c:v>
                </c:pt>
                <c:pt idx="377">
                  <c:v>479955.73344846547</c:v>
                </c:pt>
                <c:pt idx="378">
                  <c:v>481216.68822103069</c:v>
                </c:pt>
                <c:pt idx="379">
                  <c:v>482477.68775592372</c:v>
                </c:pt>
                <c:pt idx="380">
                  <c:v>483738.642528489</c:v>
                </c:pt>
                <c:pt idx="381">
                  <c:v>484999.59730105422</c:v>
                </c:pt>
                <c:pt idx="382">
                  <c:v>486260.5520736195</c:v>
                </c:pt>
                <c:pt idx="383">
                  <c:v>487521.55160851247</c:v>
                </c:pt>
                <c:pt idx="384">
                  <c:v>488782.50638107775</c:v>
                </c:pt>
                <c:pt idx="385">
                  <c:v>490043.46115364303</c:v>
                </c:pt>
                <c:pt idx="386">
                  <c:v>491304.460688536</c:v>
                </c:pt>
                <c:pt idx="387">
                  <c:v>492565.41546110128</c:v>
                </c:pt>
                <c:pt idx="388">
                  <c:v>493826.3702336665</c:v>
                </c:pt>
                <c:pt idx="389">
                  <c:v>495087.32500623178</c:v>
                </c:pt>
                <c:pt idx="390">
                  <c:v>496348.32454112481</c:v>
                </c:pt>
                <c:pt idx="391">
                  <c:v>497609.27931369003</c:v>
                </c:pt>
                <c:pt idx="392">
                  <c:v>498870.23408625531</c:v>
                </c:pt>
                <c:pt idx="393">
                  <c:v>500131.23362114828</c:v>
                </c:pt>
                <c:pt idx="394">
                  <c:v>501392.18839371356</c:v>
                </c:pt>
                <c:pt idx="395">
                  <c:v>502653.14316627884</c:v>
                </c:pt>
                <c:pt idx="396">
                  <c:v>503914.09793884406</c:v>
                </c:pt>
                <c:pt idx="397">
                  <c:v>505175.09747373709</c:v>
                </c:pt>
                <c:pt idx="398">
                  <c:v>506593.66040229105</c:v>
                </c:pt>
                <c:pt idx="399">
                  <c:v>507539.39886287885</c:v>
                </c:pt>
                <c:pt idx="400">
                  <c:v>508958.00655376056</c:v>
                </c:pt>
                <c:pt idx="401">
                  <c:v>510376.56948231457</c:v>
                </c:pt>
                <c:pt idx="402">
                  <c:v>511322.30794290238</c:v>
                </c:pt>
                <c:pt idx="403">
                  <c:v>512740.87087145634</c:v>
                </c:pt>
                <c:pt idx="404">
                  <c:v>514159.4785623381</c:v>
                </c:pt>
                <c:pt idx="405">
                  <c:v>515105.21702292591</c:v>
                </c:pt>
                <c:pt idx="406">
                  <c:v>516523.77995147987</c:v>
                </c:pt>
                <c:pt idx="407">
                  <c:v>517942.38764236157</c:v>
                </c:pt>
                <c:pt idx="408">
                  <c:v>518888.12610294943</c:v>
                </c:pt>
                <c:pt idx="409">
                  <c:v>520306.6890315034</c:v>
                </c:pt>
                <c:pt idx="410">
                  <c:v>521725.2967223851</c:v>
                </c:pt>
                <c:pt idx="411">
                  <c:v>522670.99042064516</c:v>
                </c:pt>
                <c:pt idx="412">
                  <c:v>524089.59811152692</c:v>
                </c:pt>
                <c:pt idx="413">
                  <c:v>525508.20580240863</c:v>
                </c:pt>
                <c:pt idx="414">
                  <c:v>526453.89950066875</c:v>
                </c:pt>
                <c:pt idx="415">
                  <c:v>527872.50719155045</c:v>
                </c:pt>
                <c:pt idx="416">
                  <c:v>529291.07012010436</c:v>
                </c:pt>
                <c:pt idx="417">
                  <c:v>530236.80858069216</c:v>
                </c:pt>
                <c:pt idx="418">
                  <c:v>531655.41627157398</c:v>
                </c:pt>
                <c:pt idx="419">
                  <c:v>533073.97920012788</c:v>
                </c:pt>
                <c:pt idx="420">
                  <c:v>534019.71766071569</c:v>
                </c:pt>
                <c:pt idx="421">
                  <c:v>535438.32535159751</c:v>
                </c:pt>
                <c:pt idx="422">
                  <c:v>536856.88828015141</c:v>
                </c:pt>
                <c:pt idx="423">
                  <c:v>537802.62674073922</c:v>
                </c:pt>
                <c:pt idx="424">
                  <c:v>539221.18966929324</c:v>
                </c:pt>
                <c:pt idx="425">
                  <c:v>540639.79736017494</c:v>
                </c:pt>
                <c:pt idx="426">
                  <c:v>541585.53582076274</c:v>
                </c:pt>
                <c:pt idx="427">
                  <c:v>543004.09874931676</c:v>
                </c:pt>
                <c:pt idx="428">
                  <c:v>544422.70644019847</c:v>
                </c:pt>
                <c:pt idx="429">
                  <c:v>545368.40013845859</c:v>
                </c:pt>
                <c:pt idx="430">
                  <c:v>547102.26890364545</c:v>
                </c:pt>
                <c:pt idx="431">
                  <c:v>548363.22367621073</c:v>
                </c:pt>
                <c:pt idx="432">
                  <c:v>549624.1784487759</c:v>
                </c:pt>
                <c:pt idx="433">
                  <c:v>550885.13322134118</c:v>
                </c:pt>
                <c:pt idx="434">
                  <c:v>552146.13275623426</c:v>
                </c:pt>
                <c:pt idx="435">
                  <c:v>553407.08752879943</c:v>
                </c:pt>
                <c:pt idx="436">
                  <c:v>554668.04230136471</c:v>
                </c:pt>
                <c:pt idx="437">
                  <c:v>555929.04183625767</c:v>
                </c:pt>
                <c:pt idx="438">
                  <c:v>557189.99660882296</c:v>
                </c:pt>
                <c:pt idx="439">
                  <c:v>558450.95138138824</c:v>
                </c:pt>
                <c:pt idx="440">
                  <c:v>559711.90615395352</c:v>
                </c:pt>
                <c:pt idx="441">
                  <c:v>560972.90568884648</c:v>
                </c:pt>
                <c:pt idx="442">
                  <c:v>562233.86046141176</c:v>
                </c:pt>
                <c:pt idx="443">
                  <c:v>563494.81523397705</c:v>
                </c:pt>
                <c:pt idx="444">
                  <c:v>564755.81476887001</c:v>
                </c:pt>
                <c:pt idx="445">
                  <c:v>566016.76954143529</c:v>
                </c:pt>
                <c:pt idx="446">
                  <c:v>567277.72431400057</c:v>
                </c:pt>
                <c:pt idx="447">
                  <c:v>568538.67908656574</c:v>
                </c:pt>
                <c:pt idx="448">
                  <c:v>569799.67862145882</c:v>
                </c:pt>
                <c:pt idx="449">
                  <c:v>571060.6333940241</c:v>
                </c:pt>
                <c:pt idx="450">
                  <c:v>572321.58816658927</c:v>
                </c:pt>
                <c:pt idx="451">
                  <c:v>573582.58770148235</c:v>
                </c:pt>
                <c:pt idx="452">
                  <c:v>574843.54247404751</c:v>
                </c:pt>
                <c:pt idx="453">
                  <c:v>576104.49724661279</c:v>
                </c:pt>
                <c:pt idx="454">
                  <c:v>577365.45201917808</c:v>
                </c:pt>
                <c:pt idx="455">
                  <c:v>578626.45155407104</c:v>
                </c:pt>
                <c:pt idx="456">
                  <c:v>579887.40632663632</c:v>
                </c:pt>
                <c:pt idx="457">
                  <c:v>580990.75294321286</c:v>
                </c:pt>
                <c:pt idx="458">
                  <c:v>582094.09955978941</c:v>
                </c:pt>
                <c:pt idx="459">
                  <c:v>583197.44617636595</c:v>
                </c:pt>
                <c:pt idx="460">
                  <c:v>584616.05386724765</c:v>
                </c:pt>
                <c:pt idx="461">
                  <c:v>585719.4004838242</c:v>
                </c:pt>
                <c:pt idx="462">
                  <c:v>586980.35525638948</c:v>
                </c:pt>
                <c:pt idx="463">
                  <c:v>588398.91818494338</c:v>
                </c:pt>
                <c:pt idx="464">
                  <c:v>589502.26480151992</c:v>
                </c:pt>
                <c:pt idx="465">
                  <c:v>590763.26433641301</c:v>
                </c:pt>
                <c:pt idx="466">
                  <c:v>592024.21910897829</c:v>
                </c:pt>
                <c:pt idx="467">
                  <c:v>593285.17388154345</c:v>
                </c:pt>
                <c:pt idx="468">
                  <c:v>594546.17341643653</c:v>
                </c:pt>
                <c:pt idx="469">
                  <c:v>595964.73634499044</c:v>
                </c:pt>
                <c:pt idx="470">
                  <c:v>597068.08296156698</c:v>
                </c:pt>
                <c:pt idx="471">
                  <c:v>598329.03773413226</c:v>
                </c:pt>
                <c:pt idx="472">
                  <c:v>599590.03726902523</c:v>
                </c:pt>
                <c:pt idx="473">
                  <c:v>600850.99204159051</c:v>
                </c:pt>
                <c:pt idx="474">
                  <c:v>602269.59973247221</c:v>
                </c:pt>
                <c:pt idx="475">
                  <c:v>603530.55450503749</c:v>
                </c:pt>
                <c:pt idx="476">
                  <c:v>604633.90112161404</c:v>
                </c:pt>
                <c:pt idx="477">
                  <c:v>605894.85589417932</c:v>
                </c:pt>
                <c:pt idx="478">
                  <c:v>607313.46358506102</c:v>
                </c:pt>
                <c:pt idx="479">
                  <c:v>608416.81020163756</c:v>
                </c:pt>
                <c:pt idx="480">
                  <c:v>609677.76497420284</c:v>
                </c:pt>
                <c:pt idx="481">
                  <c:v>610938.71974676813</c:v>
                </c:pt>
                <c:pt idx="482">
                  <c:v>612357.32743764983</c:v>
                </c:pt>
                <c:pt idx="483">
                  <c:v>613460.67405422637</c:v>
                </c:pt>
                <c:pt idx="484">
                  <c:v>614721.62882679154</c:v>
                </c:pt>
                <c:pt idx="485">
                  <c:v>615982.58359935682</c:v>
                </c:pt>
                <c:pt idx="486">
                  <c:v>617243.5831342499</c:v>
                </c:pt>
                <c:pt idx="487">
                  <c:v>618662.1460628038</c:v>
                </c:pt>
                <c:pt idx="488">
                  <c:v>619765.49267938035</c:v>
                </c:pt>
                <c:pt idx="489">
                  <c:v>621026.44745194563</c:v>
                </c:pt>
                <c:pt idx="490">
                  <c:v>622287.44698683859</c:v>
                </c:pt>
                <c:pt idx="491">
                  <c:v>623548.40175940387</c:v>
                </c:pt>
                <c:pt idx="492">
                  <c:v>624967.00945028558</c:v>
                </c:pt>
                <c:pt idx="493">
                  <c:v>626070.35606686212</c:v>
                </c:pt>
                <c:pt idx="494">
                  <c:v>627488.91899541614</c:v>
                </c:pt>
                <c:pt idx="495">
                  <c:v>628592.26561199268</c:v>
                </c:pt>
                <c:pt idx="496">
                  <c:v>629853.22038455785</c:v>
                </c:pt>
                <c:pt idx="497">
                  <c:v>631114.21991945093</c:v>
                </c:pt>
                <c:pt idx="498">
                  <c:v>632375.17469201621</c:v>
                </c:pt>
                <c:pt idx="499">
                  <c:v>633636.12946458138</c:v>
                </c:pt>
                <c:pt idx="500">
                  <c:v>634897.12899947446</c:v>
                </c:pt>
                <c:pt idx="501">
                  <c:v>636158.08377203962</c:v>
                </c:pt>
                <c:pt idx="502">
                  <c:v>637419.0385446049</c:v>
                </c:pt>
                <c:pt idx="503">
                  <c:v>638679.99331717019</c:v>
                </c:pt>
                <c:pt idx="504">
                  <c:v>639940.99285206315</c:v>
                </c:pt>
                <c:pt idx="505">
                  <c:v>641201.94762462843</c:v>
                </c:pt>
                <c:pt idx="506">
                  <c:v>642462.90239719371</c:v>
                </c:pt>
                <c:pt idx="507">
                  <c:v>643723.90193208668</c:v>
                </c:pt>
                <c:pt idx="508">
                  <c:v>644984.85670465196</c:v>
                </c:pt>
                <c:pt idx="509">
                  <c:v>646245.81147721724</c:v>
                </c:pt>
                <c:pt idx="510">
                  <c:v>647506.76624978252</c:v>
                </c:pt>
                <c:pt idx="511">
                  <c:v>648767.76578467549</c:v>
                </c:pt>
                <c:pt idx="512">
                  <c:v>650028.72055724077</c:v>
                </c:pt>
                <c:pt idx="513">
                  <c:v>651289.67532980605</c:v>
                </c:pt>
                <c:pt idx="514">
                  <c:v>652550.67486469902</c:v>
                </c:pt>
                <c:pt idx="515">
                  <c:v>653811.6296372643</c:v>
                </c:pt>
                <c:pt idx="516">
                  <c:v>655072.58440982946</c:v>
                </c:pt>
                <c:pt idx="517">
                  <c:v>656333.53918239474</c:v>
                </c:pt>
                <c:pt idx="518">
                  <c:v>657594.53871728783</c:v>
                </c:pt>
                <c:pt idx="519">
                  <c:v>658855.49348985299</c:v>
                </c:pt>
                <c:pt idx="520">
                  <c:v>660116.44826241827</c:v>
                </c:pt>
                <c:pt idx="521">
                  <c:v>661377.44779731124</c:v>
                </c:pt>
                <c:pt idx="522">
                  <c:v>662638.40256987652</c:v>
                </c:pt>
                <c:pt idx="523">
                  <c:v>663899.3573424418</c:v>
                </c:pt>
                <c:pt idx="524">
                  <c:v>665160.31211500708</c:v>
                </c:pt>
                <c:pt idx="525">
                  <c:v>666421.31164990005</c:v>
                </c:pt>
                <c:pt idx="526">
                  <c:v>667682.26642246533</c:v>
                </c:pt>
                <c:pt idx="527">
                  <c:v>668943.22119503061</c:v>
                </c:pt>
                <c:pt idx="528">
                  <c:v>670204.22072992357</c:v>
                </c:pt>
                <c:pt idx="529">
                  <c:v>671465.17550248886</c:v>
                </c:pt>
                <c:pt idx="530">
                  <c:v>672726.13027505414</c:v>
                </c:pt>
                <c:pt idx="531">
                  <c:v>673987.0850476193</c:v>
                </c:pt>
                <c:pt idx="532">
                  <c:v>675248.08458251238</c:v>
                </c:pt>
                <c:pt idx="533">
                  <c:v>676509.03935507755</c:v>
                </c:pt>
                <c:pt idx="534">
                  <c:v>677769.99412764283</c:v>
                </c:pt>
                <c:pt idx="535">
                  <c:v>679030.99366253591</c:v>
                </c:pt>
                <c:pt idx="536">
                  <c:v>680291.94843510108</c:v>
                </c:pt>
                <c:pt idx="537">
                  <c:v>681552.90320766636</c:v>
                </c:pt>
                <c:pt idx="538">
                  <c:v>682813.85798023164</c:v>
                </c:pt>
                <c:pt idx="539">
                  <c:v>684074.8575151246</c:v>
                </c:pt>
                <c:pt idx="540">
                  <c:v>685335.81228768989</c:v>
                </c:pt>
                <c:pt idx="541">
                  <c:v>686596.76706025517</c:v>
                </c:pt>
                <c:pt idx="542">
                  <c:v>687857.72183282045</c:v>
                </c:pt>
                <c:pt idx="543">
                  <c:v>689118.72136771341</c:v>
                </c:pt>
                <c:pt idx="544">
                  <c:v>690379.67614027869</c:v>
                </c:pt>
                <c:pt idx="545">
                  <c:v>691640.63091284398</c:v>
                </c:pt>
                <c:pt idx="546">
                  <c:v>692901.63044773694</c:v>
                </c:pt>
                <c:pt idx="547">
                  <c:v>694162.58522030222</c:v>
                </c:pt>
                <c:pt idx="548">
                  <c:v>695423.53999286739</c:v>
                </c:pt>
                <c:pt idx="549">
                  <c:v>696684.49476543267</c:v>
                </c:pt>
                <c:pt idx="550">
                  <c:v>697945.49430032575</c:v>
                </c:pt>
                <c:pt idx="551">
                  <c:v>699206.44907289091</c:v>
                </c:pt>
                <c:pt idx="552">
                  <c:v>700467.4038454562</c:v>
                </c:pt>
                <c:pt idx="553">
                  <c:v>701728.40338034916</c:v>
                </c:pt>
                <c:pt idx="554">
                  <c:v>702989.35815291444</c:v>
                </c:pt>
                <c:pt idx="555">
                  <c:v>704250.31292547972</c:v>
                </c:pt>
                <c:pt idx="556">
                  <c:v>705511.26769804501</c:v>
                </c:pt>
                <c:pt idx="557">
                  <c:v>706772.26723293797</c:v>
                </c:pt>
                <c:pt idx="558">
                  <c:v>708033.22200550325</c:v>
                </c:pt>
                <c:pt idx="559">
                  <c:v>709294.17677806853</c:v>
                </c:pt>
                <c:pt idx="560">
                  <c:v>710555.1763129615</c:v>
                </c:pt>
                <c:pt idx="561">
                  <c:v>711816.13108552678</c:v>
                </c:pt>
                <c:pt idx="562">
                  <c:v>713077.08585809206</c:v>
                </c:pt>
                <c:pt idx="563">
                  <c:v>714338.04063065723</c:v>
                </c:pt>
                <c:pt idx="564">
                  <c:v>715599.04016555031</c:v>
                </c:pt>
                <c:pt idx="565">
                  <c:v>716859.99493811559</c:v>
                </c:pt>
                <c:pt idx="566">
                  <c:v>718120.94971068075</c:v>
                </c:pt>
                <c:pt idx="567">
                  <c:v>719381.94924557384</c:v>
                </c:pt>
                <c:pt idx="568">
                  <c:v>720642.904018139</c:v>
                </c:pt>
                <c:pt idx="569">
                  <c:v>721903.85879070428</c:v>
                </c:pt>
                <c:pt idx="570">
                  <c:v>723164.81356326956</c:v>
                </c:pt>
                <c:pt idx="571">
                  <c:v>724425.81309816253</c:v>
                </c:pt>
                <c:pt idx="572">
                  <c:v>725686.76787072781</c:v>
                </c:pt>
                <c:pt idx="573">
                  <c:v>726947.72264329309</c:v>
                </c:pt>
                <c:pt idx="574">
                  <c:v>728208.72217818606</c:v>
                </c:pt>
                <c:pt idx="575">
                  <c:v>729469.67695075134</c:v>
                </c:pt>
                <c:pt idx="576">
                  <c:v>730730.63172331662</c:v>
                </c:pt>
                <c:pt idx="577">
                  <c:v>731991.5864958819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5DD-4755-BD50-936C253E9347}"/>
            </c:ext>
          </c:extLst>
        </c:ser>
        <c:ser>
          <c:idx val="1"/>
          <c:order val="1"/>
          <c:tx>
            <c:v>LIGHTWEIGHT 2</c:v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xVal>
            <c:numRef>
              <c:f>'LIGHTWEIGHT 2'!$J$6:$J$562</c:f>
              <c:numCache>
                <c:formatCode>0.0000</c:formatCode>
                <c:ptCount val="55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-9.4126507639884964E-4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-9.4126507639884964E-4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-9.4126507639884964E-4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9.4126507639884964E-4</c:v>
                </c:pt>
                <c:pt idx="403">
                  <c:v>9.4126507639884964E-4</c:v>
                </c:pt>
                <c:pt idx="404">
                  <c:v>9.4126507639884964E-4</c:v>
                </c:pt>
                <c:pt idx="405">
                  <c:v>1.8825301527976993E-3</c:v>
                </c:pt>
                <c:pt idx="406">
                  <c:v>1.8825301527976993E-3</c:v>
                </c:pt>
                <c:pt idx="407">
                  <c:v>1.8825301527976993E-3</c:v>
                </c:pt>
                <c:pt idx="408">
                  <c:v>2.8237950801849364E-3</c:v>
                </c:pt>
                <c:pt idx="409">
                  <c:v>2.8237950801849364E-3</c:v>
                </c:pt>
                <c:pt idx="410">
                  <c:v>2.8237950801849364E-3</c:v>
                </c:pt>
                <c:pt idx="411">
                  <c:v>3.7650603055953986E-3</c:v>
                </c:pt>
                <c:pt idx="412">
                  <c:v>3.7650603055953986E-3</c:v>
                </c:pt>
                <c:pt idx="413">
                  <c:v>4.7063255310058607E-3</c:v>
                </c:pt>
                <c:pt idx="414">
                  <c:v>4.7063255310058607E-3</c:v>
                </c:pt>
                <c:pt idx="415">
                  <c:v>4.7063255310058607E-3</c:v>
                </c:pt>
                <c:pt idx="416">
                  <c:v>5.6475901603698728E-3</c:v>
                </c:pt>
                <c:pt idx="417">
                  <c:v>5.6475901603698728E-3</c:v>
                </c:pt>
                <c:pt idx="418">
                  <c:v>6.588855385780335E-3</c:v>
                </c:pt>
                <c:pt idx="419">
                  <c:v>7.5301206111907971E-3</c:v>
                </c:pt>
                <c:pt idx="420">
                  <c:v>7.5301206111907971E-3</c:v>
                </c:pt>
                <c:pt idx="421">
                  <c:v>7.5301206111907971E-3</c:v>
                </c:pt>
                <c:pt idx="422">
                  <c:v>8.4713858366012584E-3</c:v>
                </c:pt>
                <c:pt idx="423">
                  <c:v>8.4713858366012584E-3</c:v>
                </c:pt>
                <c:pt idx="424">
                  <c:v>9.4126510620117215E-3</c:v>
                </c:pt>
                <c:pt idx="425">
                  <c:v>9.4126510620117215E-3</c:v>
                </c:pt>
                <c:pt idx="426">
                  <c:v>1.0353915691375733E-2</c:v>
                </c:pt>
                <c:pt idx="427">
                  <c:v>1.0353915691375733E-2</c:v>
                </c:pt>
                <c:pt idx="428">
                  <c:v>1.1295180320739746E-2</c:v>
                </c:pt>
                <c:pt idx="429">
                  <c:v>1.1295180320739746E-2</c:v>
                </c:pt>
                <c:pt idx="430">
                  <c:v>1.1295180320739746E-2</c:v>
                </c:pt>
                <c:pt idx="431">
                  <c:v>1.2236446142196657E-2</c:v>
                </c:pt>
                <c:pt idx="432">
                  <c:v>1.2236446142196657E-2</c:v>
                </c:pt>
                <c:pt idx="433">
                  <c:v>1.317771077156067E-2</c:v>
                </c:pt>
                <c:pt idx="434">
                  <c:v>1.317771077156067E-2</c:v>
                </c:pt>
                <c:pt idx="435">
                  <c:v>1.4118976593017578E-2</c:v>
                </c:pt>
                <c:pt idx="436">
                  <c:v>1.4118976593017578E-2</c:v>
                </c:pt>
                <c:pt idx="437">
                  <c:v>1.4118976593017578E-2</c:v>
                </c:pt>
                <c:pt idx="438">
                  <c:v>1.5060241222381594E-2</c:v>
                </c:pt>
                <c:pt idx="439">
                  <c:v>1.5060241222381594E-2</c:v>
                </c:pt>
                <c:pt idx="440">
                  <c:v>1.6001505851745607E-2</c:v>
                </c:pt>
                <c:pt idx="441">
                  <c:v>1.6001505851745607E-2</c:v>
                </c:pt>
                <c:pt idx="442">
                  <c:v>1.6942771673202517E-2</c:v>
                </c:pt>
                <c:pt idx="443">
                  <c:v>1.6942771673202517E-2</c:v>
                </c:pt>
                <c:pt idx="444">
                  <c:v>1.7884036302566533E-2</c:v>
                </c:pt>
                <c:pt idx="445">
                  <c:v>1.7884036302566533E-2</c:v>
                </c:pt>
                <c:pt idx="446">
                  <c:v>1.7884036302566533E-2</c:v>
                </c:pt>
                <c:pt idx="447">
                  <c:v>1.8825302124023443E-2</c:v>
                </c:pt>
                <c:pt idx="448">
                  <c:v>1.8825302124023443E-2</c:v>
                </c:pt>
                <c:pt idx="449">
                  <c:v>1.8825302124023443E-2</c:v>
                </c:pt>
                <c:pt idx="450">
                  <c:v>1.9766566753387452E-2</c:v>
                </c:pt>
                <c:pt idx="451">
                  <c:v>2.0707831382751465E-2</c:v>
                </c:pt>
                <c:pt idx="452">
                  <c:v>2.0707831382751465E-2</c:v>
                </c:pt>
                <c:pt idx="453">
                  <c:v>2.0707831382751465E-2</c:v>
                </c:pt>
                <c:pt idx="454">
                  <c:v>2.1649096012115482E-2</c:v>
                </c:pt>
                <c:pt idx="455">
                  <c:v>2.2590360641479491E-2</c:v>
                </c:pt>
                <c:pt idx="456">
                  <c:v>2.2590360641479491E-2</c:v>
                </c:pt>
                <c:pt idx="457">
                  <c:v>2.2590360641479491E-2</c:v>
                </c:pt>
                <c:pt idx="458">
                  <c:v>2.3531627655029298E-2</c:v>
                </c:pt>
                <c:pt idx="459">
                  <c:v>2.3531627655029298E-2</c:v>
                </c:pt>
                <c:pt idx="460">
                  <c:v>2.4472892284393314E-2</c:v>
                </c:pt>
                <c:pt idx="461">
                  <c:v>2.4472892284393314E-2</c:v>
                </c:pt>
                <c:pt idx="462">
                  <c:v>2.5414156913757324E-2</c:v>
                </c:pt>
                <c:pt idx="463">
                  <c:v>2.5414156913757324E-2</c:v>
                </c:pt>
                <c:pt idx="464">
                  <c:v>2.5414156913757324E-2</c:v>
                </c:pt>
                <c:pt idx="465">
                  <c:v>2.635542154312134E-2</c:v>
                </c:pt>
                <c:pt idx="466">
                  <c:v>2.635542154312134E-2</c:v>
                </c:pt>
                <c:pt idx="467">
                  <c:v>2.635542154312134E-2</c:v>
                </c:pt>
                <c:pt idx="468">
                  <c:v>2.8237953186035156E-2</c:v>
                </c:pt>
                <c:pt idx="469">
                  <c:v>2.8237953186035156E-2</c:v>
                </c:pt>
                <c:pt idx="470">
                  <c:v>2.8237953186035156E-2</c:v>
                </c:pt>
                <c:pt idx="471">
                  <c:v>2.9179217815399172E-2</c:v>
                </c:pt>
                <c:pt idx="472">
                  <c:v>2.9179217815399172E-2</c:v>
                </c:pt>
                <c:pt idx="473">
                  <c:v>3.0120482444763189E-2</c:v>
                </c:pt>
                <c:pt idx="474">
                  <c:v>3.0120482444763189E-2</c:v>
                </c:pt>
                <c:pt idx="475">
                  <c:v>3.0120482444763189E-2</c:v>
                </c:pt>
                <c:pt idx="476">
                  <c:v>3.1061747074127198E-2</c:v>
                </c:pt>
                <c:pt idx="477">
                  <c:v>3.1061747074127198E-2</c:v>
                </c:pt>
                <c:pt idx="478">
                  <c:v>3.2003011703491215E-2</c:v>
                </c:pt>
                <c:pt idx="479">
                  <c:v>3.2003011703491215E-2</c:v>
                </c:pt>
                <c:pt idx="480">
                  <c:v>3.2944278717041017E-2</c:v>
                </c:pt>
                <c:pt idx="481">
                  <c:v>3.2944278717041017E-2</c:v>
                </c:pt>
                <c:pt idx="482">
                  <c:v>3.2944278717041017E-2</c:v>
                </c:pt>
                <c:pt idx="483">
                  <c:v>3.3885543346405034E-2</c:v>
                </c:pt>
                <c:pt idx="484">
                  <c:v>3.3885543346405034E-2</c:v>
                </c:pt>
                <c:pt idx="485">
                  <c:v>3.482680797576905E-2</c:v>
                </c:pt>
                <c:pt idx="486">
                  <c:v>3.5768072605133067E-2</c:v>
                </c:pt>
                <c:pt idx="487">
                  <c:v>3.5768072605133067E-2</c:v>
                </c:pt>
                <c:pt idx="488">
                  <c:v>3.6709337234497069E-2</c:v>
                </c:pt>
                <c:pt idx="489">
                  <c:v>3.6709337234497069E-2</c:v>
                </c:pt>
                <c:pt idx="490">
                  <c:v>3.6709337234497069E-2</c:v>
                </c:pt>
                <c:pt idx="491">
                  <c:v>3.7650604248046886E-2</c:v>
                </c:pt>
                <c:pt idx="492">
                  <c:v>3.7650604248046886E-2</c:v>
                </c:pt>
                <c:pt idx="493">
                  <c:v>3.8591868877410888E-2</c:v>
                </c:pt>
                <c:pt idx="494">
                  <c:v>3.8591868877410888E-2</c:v>
                </c:pt>
                <c:pt idx="495">
                  <c:v>3.9533133506774905E-2</c:v>
                </c:pt>
                <c:pt idx="496">
                  <c:v>3.9533133506774905E-2</c:v>
                </c:pt>
                <c:pt idx="497">
                  <c:v>3.9533133506774905E-2</c:v>
                </c:pt>
                <c:pt idx="498">
                  <c:v>4.0474400520324708E-2</c:v>
                </c:pt>
                <c:pt idx="499">
                  <c:v>4.0474400520324708E-2</c:v>
                </c:pt>
                <c:pt idx="500">
                  <c:v>4.1415662765502931E-2</c:v>
                </c:pt>
                <c:pt idx="501">
                  <c:v>4.1415662765502931E-2</c:v>
                </c:pt>
                <c:pt idx="502">
                  <c:v>4.2356929779052734E-2</c:v>
                </c:pt>
                <c:pt idx="503">
                  <c:v>4.2356929779052734E-2</c:v>
                </c:pt>
                <c:pt idx="504">
                  <c:v>4.3298192024230964E-2</c:v>
                </c:pt>
                <c:pt idx="505">
                  <c:v>4.3298192024230964E-2</c:v>
                </c:pt>
                <c:pt idx="506">
                  <c:v>4.4239459037780766E-2</c:v>
                </c:pt>
                <c:pt idx="507">
                  <c:v>4.4239459037780766E-2</c:v>
                </c:pt>
                <c:pt idx="508">
                  <c:v>4.5180721282958983E-2</c:v>
                </c:pt>
                <c:pt idx="509">
                  <c:v>4.5180721282958983E-2</c:v>
                </c:pt>
                <c:pt idx="510">
                  <c:v>4.5180721282958983E-2</c:v>
                </c:pt>
                <c:pt idx="511">
                  <c:v>4.6121988296508799E-2</c:v>
                </c:pt>
                <c:pt idx="512">
                  <c:v>4.6121988296508799E-2</c:v>
                </c:pt>
                <c:pt idx="513">
                  <c:v>4.7063255310058595E-2</c:v>
                </c:pt>
                <c:pt idx="514">
                  <c:v>4.7063255310058595E-2</c:v>
                </c:pt>
                <c:pt idx="515">
                  <c:v>4.8004517555236825E-2</c:v>
                </c:pt>
                <c:pt idx="516">
                  <c:v>4.8004517555236825E-2</c:v>
                </c:pt>
                <c:pt idx="517">
                  <c:v>4.8945784568786628E-2</c:v>
                </c:pt>
                <c:pt idx="518">
                  <c:v>4.8945784568786628E-2</c:v>
                </c:pt>
                <c:pt idx="519">
                  <c:v>4.9887046813964844E-2</c:v>
                </c:pt>
                <c:pt idx="520">
                  <c:v>4.9887046813964844E-2</c:v>
                </c:pt>
                <c:pt idx="521">
                  <c:v>4.9887046813964844E-2</c:v>
                </c:pt>
                <c:pt idx="522">
                  <c:v>5.0828313827514647E-2</c:v>
                </c:pt>
                <c:pt idx="523">
                  <c:v>5.0828313827514647E-2</c:v>
                </c:pt>
                <c:pt idx="524">
                  <c:v>5.1769580841064464E-2</c:v>
                </c:pt>
                <c:pt idx="525">
                  <c:v>5.1769580841064464E-2</c:v>
                </c:pt>
                <c:pt idx="526">
                  <c:v>5.271084308624268E-2</c:v>
                </c:pt>
                <c:pt idx="527">
                  <c:v>5.271084308624268E-2</c:v>
                </c:pt>
                <c:pt idx="528">
                  <c:v>5.3652110099792483E-2</c:v>
                </c:pt>
                <c:pt idx="529">
                  <c:v>5.3652110099792483E-2</c:v>
                </c:pt>
                <c:pt idx="530">
                  <c:v>5.4593372344970706E-2</c:v>
                </c:pt>
                <c:pt idx="531">
                  <c:v>5.4593372344970706E-2</c:v>
                </c:pt>
                <c:pt idx="532">
                  <c:v>5.5534639358520509E-2</c:v>
                </c:pt>
                <c:pt idx="533">
                  <c:v>5.5534639358520509E-2</c:v>
                </c:pt>
                <c:pt idx="534">
                  <c:v>5.5534639358520509E-2</c:v>
                </c:pt>
                <c:pt idx="535">
                  <c:v>5.6475906372070311E-2</c:v>
                </c:pt>
                <c:pt idx="536">
                  <c:v>5.6475906372070311E-2</c:v>
                </c:pt>
                <c:pt idx="537">
                  <c:v>5.7417168617248542E-2</c:v>
                </c:pt>
                <c:pt idx="538">
                  <c:v>5.8358435630798344E-2</c:v>
                </c:pt>
                <c:pt idx="539">
                  <c:v>5.8358435630798344E-2</c:v>
                </c:pt>
                <c:pt idx="540">
                  <c:v>5.8358435630798344E-2</c:v>
                </c:pt>
                <c:pt idx="541">
                  <c:v>5.9299697875976561E-2</c:v>
                </c:pt>
                <c:pt idx="542">
                  <c:v>6.0240964889526377E-2</c:v>
                </c:pt>
                <c:pt idx="543">
                  <c:v>6.0240964889526377E-2</c:v>
                </c:pt>
                <c:pt idx="544">
                  <c:v>6.0240964889526377E-2</c:v>
                </c:pt>
                <c:pt idx="545">
                  <c:v>6.118223190307618E-2</c:v>
                </c:pt>
                <c:pt idx="546">
                  <c:v>6.118223190307618E-2</c:v>
                </c:pt>
                <c:pt idx="547">
                  <c:v>6.2123494148254396E-2</c:v>
                </c:pt>
                <c:pt idx="548">
                  <c:v>6.2123494148254396E-2</c:v>
                </c:pt>
                <c:pt idx="549">
                  <c:v>6.2123494148254396E-2</c:v>
                </c:pt>
                <c:pt idx="550">
                  <c:v>6.306476116180422E-2</c:v>
                </c:pt>
                <c:pt idx="551">
                  <c:v>6.4006023406982429E-2</c:v>
                </c:pt>
                <c:pt idx="552">
                  <c:v>6.4006023406982429E-2</c:v>
                </c:pt>
                <c:pt idx="553">
                  <c:v>6.4947290420532225E-2</c:v>
                </c:pt>
                <c:pt idx="554">
                  <c:v>6.4947290420532225E-2</c:v>
                </c:pt>
                <c:pt idx="555">
                  <c:v>6.5888557434082035E-2</c:v>
                </c:pt>
                <c:pt idx="556">
                  <c:v>6.5888557434082035E-2</c:v>
                </c:pt>
              </c:numCache>
              <c:extLst xmlns:c15="http://schemas.microsoft.com/office/drawing/2012/chart"/>
            </c:numRef>
          </c:xVal>
          <c:yVal>
            <c:numRef>
              <c:f>'LIGHTWEIGHT 2'!$I$6:$I$562</c:f>
              <c:numCache>
                <c:formatCode>0.00</c:formatCode>
                <c:ptCount val="557"/>
                <c:pt idx="0">
                  <c:v>3467.6605951230076</c:v>
                </c:pt>
                <c:pt idx="1">
                  <c:v>4728.6279570929428</c:v>
                </c:pt>
                <c:pt idx="2">
                  <c:v>5989.5953190628779</c:v>
                </c:pt>
                <c:pt idx="3">
                  <c:v>7250.5626810328131</c:v>
                </c:pt>
                <c:pt idx="4">
                  <c:v>8511.5300430027492</c:v>
                </c:pt>
                <c:pt idx="5">
                  <c:v>9772.4974049726843</c:v>
                </c:pt>
                <c:pt idx="6">
                  <c:v>11033.46546635399</c:v>
                </c:pt>
                <c:pt idx="7">
                  <c:v>12294.432128912555</c:v>
                </c:pt>
                <c:pt idx="8">
                  <c:v>13555.39949088249</c:v>
                </c:pt>
                <c:pt idx="9">
                  <c:v>14816.366852852425</c:v>
                </c:pt>
                <c:pt idx="10">
                  <c:v>16077.335613645102</c:v>
                </c:pt>
                <c:pt idx="11">
                  <c:v>17338.302975615039</c:v>
                </c:pt>
                <c:pt idx="12">
                  <c:v>18599.270337584974</c:v>
                </c:pt>
                <c:pt idx="13">
                  <c:v>20017.858444948306</c:v>
                </c:pt>
                <c:pt idx="14">
                  <c:v>21278.825806918241</c:v>
                </c:pt>
                <c:pt idx="15">
                  <c:v>22382.17242349478</c:v>
                </c:pt>
                <c:pt idx="16">
                  <c:v>23643.139785464715</c:v>
                </c:pt>
                <c:pt idx="17">
                  <c:v>25061.727892828047</c:v>
                </c:pt>
                <c:pt idx="18">
                  <c:v>26322.696653620726</c:v>
                </c:pt>
                <c:pt idx="19">
                  <c:v>27583.662616767917</c:v>
                </c:pt>
                <c:pt idx="20">
                  <c:v>28687.009233344455</c:v>
                </c:pt>
                <c:pt idx="21">
                  <c:v>30105.597340707787</c:v>
                </c:pt>
                <c:pt idx="22">
                  <c:v>31208.943957284326</c:v>
                </c:pt>
                <c:pt idx="23">
                  <c:v>32469.912718077001</c:v>
                </c:pt>
                <c:pt idx="24">
                  <c:v>33888.500825440336</c:v>
                </c:pt>
                <c:pt idx="25">
                  <c:v>35149.466788587531</c:v>
                </c:pt>
                <c:pt idx="26">
                  <c:v>36410.435549380207</c:v>
                </c:pt>
                <c:pt idx="27">
                  <c:v>37671.401512527402</c:v>
                </c:pt>
                <c:pt idx="28">
                  <c:v>38932.370273320077</c:v>
                </c:pt>
                <c:pt idx="29">
                  <c:v>40193.336236467272</c:v>
                </c:pt>
                <c:pt idx="30">
                  <c:v>41454.304997259947</c:v>
                </c:pt>
                <c:pt idx="31">
                  <c:v>42715.270960407142</c:v>
                </c:pt>
                <c:pt idx="32">
                  <c:v>44133.861865415958</c:v>
                </c:pt>
                <c:pt idx="33">
                  <c:v>45079.586337776353</c:v>
                </c:pt>
                <c:pt idx="34">
                  <c:v>46340.555098569035</c:v>
                </c:pt>
                <c:pt idx="35">
                  <c:v>47601.52385936171</c:v>
                </c:pt>
                <c:pt idx="36">
                  <c:v>48862.489822508905</c:v>
                </c:pt>
                <c:pt idx="37">
                  <c:v>50438.700074088381</c:v>
                </c:pt>
                <c:pt idx="38">
                  <c:v>51384.421748803288</c:v>
                </c:pt>
                <c:pt idx="39">
                  <c:v>52960.632000382764</c:v>
                </c:pt>
                <c:pt idx="40">
                  <c:v>53906.359270388646</c:v>
                </c:pt>
                <c:pt idx="41">
                  <c:v>55482.569521968122</c:v>
                </c:pt>
                <c:pt idx="42">
                  <c:v>56743.53548511531</c:v>
                </c:pt>
                <c:pt idx="43">
                  <c:v>57689.262755121192</c:v>
                </c:pt>
                <c:pt idx="44">
                  <c:v>58950.228718268387</c:v>
                </c:pt>
                <c:pt idx="45">
                  <c:v>60211.194681415574</c:v>
                </c:pt>
                <c:pt idx="46">
                  <c:v>61472.160644562769</c:v>
                </c:pt>
                <c:pt idx="47">
                  <c:v>62733.132203000932</c:v>
                </c:pt>
                <c:pt idx="48">
                  <c:v>63994.098166148127</c:v>
                </c:pt>
                <c:pt idx="49">
                  <c:v>65570.308417727603</c:v>
                </c:pt>
                <c:pt idx="50">
                  <c:v>66516.035687733485</c:v>
                </c:pt>
                <c:pt idx="51">
                  <c:v>68092.240344021993</c:v>
                </c:pt>
                <c:pt idx="52">
                  <c:v>69037.967614027861</c:v>
                </c:pt>
                <c:pt idx="53">
                  <c:v>70456.558519036684</c:v>
                </c:pt>
                <c:pt idx="54">
                  <c:v>71875.143828754532</c:v>
                </c:pt>
                <c:pt idx="55">
                  <c:v>72820.871098760414</c:v>
                </c:pt>
                <c:pt idx="56">
                  <c:v>74239.456408478261</c:v>
                </c:pt>
                <c:pt idx="57">
                  <c:v>75658.047313487084</c:v>
                </c:pt>
                <c:pt idx="58">
                  <c:v>76603.774583492966</c:v>
                </c:pt>
                <c:pt idx="59">
                  <c:v>78022.359893210814</c:v>
                </c:pt>
                <c:pt idx="60">
                  <c:v>79440.950798219637</c:v>
                </c:pt>
                <c:pt idx="61">
                  <c:v>80386.672472934544</c:v>
                </c:pt>
                <c:pt idx="62">
                  <c:v>81805.263377943367</c:v>
                </c:pt>
                <c:pt idx="63">
                  <c:v>83223.854282952176</c:v>
                </c:pt>
                <c:pt idx="64">
                  <c:v>84169.575957667083</c:v>
                </c:pt>
                <c:pt idx="65">
                  <c:v>85588.166862675906</c:v>
                </c:pt>
                <c:pt idx="66">
                  <c:v>87006.752172393753</c:v>
                </c:pt>
                <c:pt idx="67">
                  <c:v>87952.479442399635</c:v>
                </c:pt>
                <c:pt idx="68">
                  <c:v>89371.070347408458</c:v>
                </c:pt>
                <c:pt idx="69">
                  <c:v>90789.655657126306</c:v>
                </c:pt>
                <c:pt idx="70">
                  <c:v>91735.382927132188</c:v>
                </c:pt>
                <c:pt idx="71">
                  <c:v>93153.968236850036</c:v>
                </c:pt>
                <c:pt idx="72">
                  <c:v>94572.559141858859</c:v>
                </c:pt>
                <c:pt idx="73">
                  <c:v>95518.286411864727</c:v>
                </c:pt>
                <c:pt idx="74">
                  <c:v>96936.871721582589</c:v>
                </c:pt>
                <c:pt idx="75">
                  <c:v>98355.457031300437</c:v>
                </c:pt>
                <c:pt idx="76">
                  <c:v>99301.184301306319</c:v>
                </c:pt>
                <c:pt idx="77">
                  <c:v>100719.76961102417</c:v>
                </c:pt>
                <c:pt idx="78">
                  <c:v>102138.36611132395</c:v>
                </c:pt>
                <c:pt idx="79">
                  <c:v>103084.09338132983</c:v>
                </c:pt>
                <c:pt idx="80">
                  <c:v>104345.05934447702</c:v>
                </c:pt>
                <c:pt idx="81">
                  <c:v>105606.02530762421</c:v>
                </c:pt>
                <c:pt idx="82">
                  <c:v>106866.99127077141</c:v>
                </c:pt>
                <c:pt idx="83">
                  <c:v>108127.9572339186</c:v>
                </c:pt>
                <c:pt idx="84">
                  <c:v>109388.9231970658</c:v>
                </c:pt>
                <c:pt idx="85">
                  <c:v>110649.88916021299</c:v>
                </c:pt>
                <c:pt idx="86">
                  <c:v>111910.86631394211</c:v>
                </c:pt>
                <c:pt idx="87">
                  <c:v>113329.45162365997</c:v>
                </c:pt>
                <c:pt idx="88">
                  <c:v>114432.7982402365</c:v>
                </c:pt>
                <c:pt idx="89">
                  <c:v>115693.7642033837</c:v>
                </c:pt>
                <c:pt idx="90">
                  <c:v>116954.73016653089</c:v>
                </c:pt>
                <c:pt idx="91">
                  <c:v>118215.69612967808</c:v>
                </c:pt>
                <c:pt idx="92">
                  <c:v>119476.66209282528</c:v>
                </c:pt>
                <c:pt idx="93">
                  <c:v>120737.62805597247</c:v>
                </c:pt>
                <c:pt idx="94">
                  <c:v>121998.60520970159</c:v>
                </c:pt>
                <c:pt idx="95">
                  <c:v>123417.19051941946</c:v>
                </c:pt>
                <c:pt idx="96">
                  <c:v>124678.15648256664</c:v>
                </c:pt>
                <c:pt idx="97">
                  <c:v>125781.50309914318</c:v>
                </c:pt>
                <c:pt idx="98">
                  <c:v>127042.46906229037</c:v>
                </c:pt>
                <c:pt idx="99">
                  <c:v>128303.43502543756</c:v>
                </c:pt>
                <c:pt idx="100">
                  <c:v>129564.40098858476</c:v>
                </c:pt>
                <c:pt idx="101">
                  <c:v>130982.99748888455</c:v>
                </c:pt>
                <c:pt idx="102">
                  <c:v>132086.34410546109</c:v>
                </c:pt>
                <c:pt idx="103">
                  <c:v>133347.31006860826</c:v>
                </c:pt>
                <c:pt idx="104">
                  <c:v>134765.89537832612</c:v>
                </c:pt>
                <c:pt idx="105">
                  <c:v>136026.86134147333</c:v>
                </c:pt>
                <c:pt idx="106">
                  <c:v>137130.20795804987</c:v>
                </c:pt>
                <c:pt idx="107">
                  <c:v>138391.17392119704</c:v>
                </c:pt>
                <c:pt idx="108">
                  <c:v>139652.13988434424</c:v>
                </c:pt>
                <c:pt idx="109">
                  <c:v>141070.73638464403</c:v>
                </c:pt>
                <c:pt idx="110">
                  <c:v>142174.08300122057</c:v>
                </c:pt>
                <c:pt idx="111">
                  <c:v>143592.6683109384</c:v>
                </c:pt>
                <c:pt idx="112">
                  <c:v>144853.63427408561</c:v>
                </c:pt>
                <c:pt idx="113">
                  <c:v>146114.60023723281</c:v>
                </c:pt>
                <c:pt idx="114">
                  <c:v>147375.56620037998</c:v>
                </c:pt>
                <c:pt idx="115">
                  <c:v>148636.54335410913</c:v>
                </c:pt>
                <c:pt idx="116">
                  <c:v>149897.50931725631</c:v>
                </c:pt>
                <c:pt idx="117">
                  <c:v>151316.09462697417</c:v>
                </c:pt>
                <c:pt idx="118">
                  <c:v>152261.82189698005</c:v>
                </c:pt>
                <c:pt idx="119">
                  <c:v>153680.40720669788</c:v>
                </c:pt>
                <c:pt idx="120">
                  <c:v>155098.99251641575</c:v>
                </c:pt>
                <c:pt idx="121">
                  <c:v>156044.71978642163</c:v>
                </c:pt>
                <c:pt idx="122">
                  <c:v>157463.30509613946</c:v>
                </c:pt>
                <c:pt idx="123">
                  <c:v>158881.90159643927</c:v>
                </c:pt>
                <c:pt idx="124">
                  <c:v>159827.62886644513</c:v>
                </c:pt>
                <c:pt idx="125">
                  <c:v>161246.21417616299</c:v>
                </c:pt>
                <c:pt idx="126">
                  <c:v>162664.79948588085</c:v>
                </c:pt>
                <c:pt idx="127">
                  <c:v>163610.52675588673</c:v>
                </c:pt>
                <c:pt idx="128">
                  <c:v>165029.11206560457</c:v>
                </c:pt>
                <c:pt idx="129">
                  <c:v>166447.70856590435</c:v>
                </c:pt>
                <c:pt idx="130">
                  <c:v>167393.42464532831</c:v>
                </c:pt>
                <c:pt idx="131">
                  <c:v>168812.0211456281</c:v>
                </c:pt>
                <c:pt idx="132">
                  <c:v>170230.60645534593</c:v>
                </c:pt>
                <c:pt idx="133">
                  <c:v>171176.33372535181</c:v>
                </c:pt>
                <c:pt idx="134">
                  <c:v>172594.91903506967</c:v>
                </c:pt>
                <c:pt idx="135">
                  <c:v>174013.50434478751</c:v>
                </c:pt>
                <c:pt idx="136">
                  <c:v>174959.23161479339</c:v>
                </c:pt>
                <c:pt idx="137">
                  <c:v>176377.81692451125</c:v>
                </c:pt>
                <c:pt idx="138">
                  <c:v>177796.41342481103</c:v>
                </c:pt>
                <c:pt idx="139">
                  <c:v>178742.14069481692</c:v>
                </c:pt>
                <c:pt idx="140">
                  <c:v>180160.72600453475</c:v>
                </c:pt>
                <c:pt idx="141">
                  <c:v>181579.31131425261</c:v>
                </c:pt>
                <c:pt idx="142">
                  <c:v>182525.03858425849</c:v>
                </c:pt>
                <c:pt idx="143">
                  <c:v>183943.62389397633</c:v>
                </c:pt>
                <c:pt idx="144">
                  <c:v>185362.22039427614</c:v>
                </c:pt>
                <c:pt idx="145">
                  <c:v>186307.93647370007</c:v>
                </c:pt>
                <c:pt idx="146">
                  <c:v>187726.53297399986</c:v>
                </c:pt>
                <c:pt idx="147">
                  <c:v>189145.11828371772</c:v>
                </c:pt>
                <c:pt idx="148">
                  <c:v>190090.83436314165</c:v>
                </c:pt>
                <c:pt idx="149">
                  <c:v>191509.44205402338</c:v>
                </c:pt>
                <c:pt idx="150">
                  <c:v>192928.02736374122</c:v>
                </c:pt>
                <c:pt idx="151">
                  <c:v>193873.74344316518</c:v>
                </c:pt>
                <c:pt idx="152">
                  <c:v>195292.32875288301</c:v>
                </c:pt>
                <c:pt idx="153">
                  <c:v>196710.91406260087</c:v>
                </c:pt>
                <c:pt idx="154">
                  <c:v>197656.65252318868</c:v>
                </c:pt>
                <c:pt idx="155">
                  <c:v>199075.23783290654</c:v>
                </c:pt>
                <c:pt idx="156">
                  <c:v>200493.82314262437</c:v>
                </c:pt>
                <c:pt idx="157">
                  <c:v>201439.53922204833</c:v>
                </c:pt>
                <c:pt idx="158">
                  <c:v>202700.51637577746</c:v>
                </c:pt>
                <c:pt idx="159">
                  <c:v>203961.49352950658</c:v>
                </c:pt>
                <c:pt idx="160">
                  <c:v>205222.44830207183</c:v>
                </c:pt>
                <c:pt idx="161">
                  <c:v>206483.42545580099</c:v>
                </c:pt>
                <c:pt idx="162">
                  <c:v>207744.38022836624</c:v>
                </c:pt>
                <c:pt idx="163">
                  <c:v>209005.35738209536</c:v>
                </c:pt>
                <c:pt idx="164">
                  <c:v>210266.31215466061</c:v>
                </c:pt>
                <c:pt idx="165">
                  <c:v>211527.28930838974</c:v>
                </c:pt>
                <c:pt idx="166">
                  <c:v>212788.26646211886</c:v>
                </c:pt>
                <c:pt idx="167">
                  <c:v>214049.22123468414</c:v>
                </c:pt>
                <c:pt idx="168">
                  <c:v>215310.19838841326</c:v>
                </c:pt>
                <c:pt idx="169">
                  <c:v>216571.15316097852</c:v>
                </c:pt>
                <c:pt idx="170">
                  <c:v>217832.13031470764</c:v>
                </c:pt>
                <c:pt idx="171">
                  <c:v>219093.08508727289</c:v>
                </c:pt>
                <c:pt idx="172">
                  <c:v>220354.06224100204</c:v>
                </c:pt>
                <c:pt idx="173">
                  <c:v>221615.03939473117</c:v>
                </c:pt>
                <c:pt idx="174">
                  <c:v>222875.99416729642</c:v>
                </c:pt>
                <c:pt idx="175">
                  <c:v>224136.97132102554</c:v>
                </c:pt>
                <c:pt idx="176">
                  <c:v>225397.9260935908</c:v>
                </c:pt>
                <c:pt idx="177">
                  <c:v>226658.90324731995</c:v>
                </c:pt>
                <c:pt idx="178">
                  <c:v>227919.8580198852</c:v>
                </c:pt>
                <c:pt idx="179">
                  <c:v>229180.83517361432</c:v>
                </c:pt>
                <c:pt idx="180">
                  <c:v>230441.81232734345</c:v>
                </c:pt>
                <c:pt idx="181">
                  <c:v>231702.7670999087</c:v>
                </c:pt>
                <c:pt idx="182">
                  <c:v>232963.74425363785</c:v>
                </c:pt>
                <c:pt idx="183">
                  <c:v>234224.6990262031</c:v>
                </c:pt>
                <c:pt idx="184">
                  <c:v>235485.67617993223</c:v>
                </c:pt>
                <c:pt idx="185">
                  <c:v>236746.63095249748</c:v>
                </c:pt>
                <c:pt idx="186">
                  <c:v>238007.6081062266</c:v>
                </c:pt>
                <c:pt idx="187">
                  <c:v>239268.56287879185</c:v>
                </c:pt>
                <c:pt idx="188">
                  <c:v>240529.54003252101</c:v>
                </c:pt>
                <c:pt idx="189">
                  <c:v>241790.51718625013</c:v>
                </c:pt>
                <c:pt idx="190">
                  <c:v>243051.47195881538</c:v>
                </c:pt>
                <c:pt idx="191">
                  <c:v>244312.44911254451</c:v>
                </c:pt>
                <c:pt idx="192">
                  <c:v>245573.40388510976</c:v>
                </c:pt>
                <c:pt idx="193">
                  <c:v>246834.38103883891</c:v>
                </c:pt>
                <c:pt idx="194">
                  <c:v>248095.33581140416</c:v>
                </c:pt>
                <c:pt idx="195">
                  <c:v>249356.31296513329</c:v>
                </c:pt>
                <c:pt idx="196">
                  <c:v>250617.29011886241</c:v>
                </c:pt>
                <c:pt idx="197">
                  <c:v>251878.24489142766</c:v>
                </c:pt>
                <c:pt idx="198">
                  <c:v>253139.22204515681</c:v>
                </c:pt>
                <c:pt idx="199">
                  <c:v>254400.17681772207</c:v>
                </c:pt>
                <c:pt idx="200">
                  <c:v>255661.15397145119</c:v>
                </c:pt>
                <c:pt idx="201">
                  <c:v>257079.73928116905</c:v>
                </c:pt>
                <c:pt idx="202">
                  <c:v>258340.71643489818</c:v>
                </c:pt>
                <c:pt idx="203">
                  <c:v>259601.67120746343</c:v>
                </c:pt>
                <c:pt idx="204">
                  <c:v>260862.64836119255</c:v>
                </c:pt>
                <c:pt idx="205">
                  <c:v>262123.6031337578</c:v>
                </c:pt>
                <c:pt idx="206">
                  <c:v>263226.94975033437</c:v>
                </c:pt>
                <c:pt idx="207">
                  <c:v>264645.53506005218</c:v>
                </c:pt>
                <c:pt idx="208">
                  <c:v>265906.5122137813</c:v>
                </c:pt>
                <c:pt idx="209">
                  <c:v>267009.85883035784</c:v>
                </c:pt>
                <c:pt idx="210">
                  <c:v>268270.83598408697</c:v>
                </c:pt>
                <c:pt idx="211">
                  <c:v>269531.79075665225</c:v>
                </c:pt>
                <c:pt idx="212">
                  <c:v>270792.76791038137</c:v>
                </c:pt>
                <c:pt idx="213">
                  <c:v>272053.72268294665</c:v>
                </c:pt>
                <c:pt idx="214">
                  <c:v>273314.69983667578</c:v>
                </c:pt>
                <c:pt idx="215">
                  <c:v>274575.654609241</c:v>
                </c:pt>
                <c:pt idx="216">
                  <c:v>275836.63176297018</c:v>
                </c:pt>
                <c:pt idx="217">
                  <c:v>277097.5865355354</c:v>
                </c:pt>
                <c:pt idx="218">
                  <c:v>278673.80238240585</c:v>
                </c:pt>
                <c:pt idx="219">
                  <c:v>279619.54084299365</c:v>
                </c:pt>
                <c:pt idx="220">
                  <c:v>280880.49561555893</c:v>
                </c:pt>
                <c:pt idx="221">
                  <c:v>282141.47276928806</c:v>
                </c:pt>
                <c:pt idx="222">
                  <c:v>283402.42754185334</c:v>
                </c:pt>
                <c:pt idx="223">
                  <c:v>284663.40469558246</c:v>
                </c:pt>
                <c:pt idx="224">
                  <c:v>285924.35946814768</c:v>
                </c:pt>
                <c:pt idx="225">
                  <c:v>287185.33662187681</c:v>
                </c:pt>
                <c:pt idx="226">
                  <c:v>288446.31377560593</c:v>
                </c:pt>
                <c:pt idx="227">
                  <c:v>289707.26854817121</c:v>
                </c:pt>
                <c:pt idx="228">
                  <c:v>290968.24570190033</c:v>
                </c:pt>
                <c:pt idx="229">
                  <c:v>292229.20047446562</c:v>
                </c:pt>
                <c:pt idx="230">
                  <c:v>293490.17762819474</c:v>
                </c:pt>
                <c:pt idx="231">
                  <c:v>295066.39347506518</c:v>
                </c:pt>
                <c:pt idx="232">
                  <c:v>296012.10955448914</c:v>
                </c:pt>
                <c:pt idx="233">
                  <c:v>297273.08670821827</c:v>
                </c:pt>
                <c:pt idx="234">
                  <c:v>298534.04148078349</c:v>
                </c:pt>
                <c:pt idx="235">
                  <c:v>299795.01863451261</c:v>
                </c:pt>
                <c:pt idx="236">
                  <c:v>301371.21210021921</c:v>
                </c:pt>
                <c:pt idx="237">
                  <c:v>302316.95056080702</c:v>
                </c:pt>
                <c:pt idx="238">
                  <c:v>303577.9053333723</c:v>
                </c:pt>
                <c:pt idx="239">
                  <c:v>304838.88248710142</c:v>
                </c:pt>
                <c:pt idx="240">
                  <c:v>306099.83725966664</c:v>
                </c:pt>
                <c:pt idx="241">
                  <c:v>307360.81441339577</c:v>
                </c:pt>
                <c:pt idx="242">
                  <c:v>308621.79156712495</c:v>
                </c:pt>
                <c:pt idx="243">
                  <c:v>309882.74633969017</c:v>
                </c:pt>
                <c:pt idx="244">
                  <c:v>311143.7234934193</c:v>
                </c:pt>
                <c:pt idx="245">
                  <c:v>312562.30880313716</c:v>
                </c:pt>
                <c:pt idx="246">
                  <c:v>313980.89411285502</c:v>
                </c:pt>
                <c:pt idx="247">
                  <c:v>314926.61019227892</c:v>
                </c:pt>
                <c:pt idx="248">
                  <c:v>316345.21788316069</c:v>
                </c:pt>
                <c:pt idx="249">
                  <c:v>317763.80319287855</c:v>
                </c:pt>
                <c:pt idx="250">
                  <c:v>318709.51927230245</c:v>
                </c:pt>
                <c:pt idx="251">
                  <c:v>320128.10458202031</c:v>
                </c:pt>
                <c:pt idx="252">
                  <c:v>321546.68989173818</c:v>
                </c:pt>
                <c:pt idx="253">
                  <c:v>322492.42835232598</c:v>
                </c:pt>
                <c:pt idx="254">
                  <c:v>323911.01366204384</c:v>
                </c:pt>
                <c:pt idx="255">
                  <c:v>325329.5989717617</c:v>
                </c:pt>
                <c:pt idx="256">
                  <c:v>326275.33743234951</c:v>
                </c:pt>
                <c:pt idx="257">
                  <c:v>327693.92274206737</c:v>
                </c:pt>
                <c:pt idx="258">
                  <c:v>329112.50805178517</c:v>
                </c:pt>
                <c:pt idx="259">
                  <c:v>330058.22413120914</c:v>
                </c:pt>
                <c:pt idx="260">
                  <c:v>331476.809440927</c:v>
                </c:pt>
                <c:pt idx="261">
                  <c:v>332895.4171318087</c:v>
                </c:pt>
                <c:pt idx="262">
                  <c:v>333841.13321123266</c:v>
                </c:pt>
                <c:pt idx="263">
                  <c:v>335259.71852095053</c:v>
                </c:pt>
                <c:pt idx="264">
                  <c:v>336678.30383066833</c:v>
                </c:pt>
                <c:pt idx="265">
                  <c:v>337624.04229125619</c:v>
                </c:pt>
                <c:pt idx="266">
                  <c:v>339042.627600974</c:v>
                </c:pt>
                <c:pt idx="267">
                  <c:v>340461.21291069186</c:v>
                </c:pt>
                <c:pt idx="268">
                  <c:v>341406.92899011582</c:v>
                </c:pt>
                <c:pt idx="269">
                  <c:v>342825.51429983368</c:v>
                </c:pt>
                <c:pt idx="270">
                  <c:v>344244.12199071539</c:v>
                </c:pt>
                <c:pt idx="271">
                  <c:v>345189.83807013935</c:v>
                </c:pt>
                <c:pt idx="272">
                  <c:v>346608.42337985721</c:v>
                </c:pt>
                <c:pt idx="273">
                  <c:v>348027.00868957501</c:v>
                </c:pt>
                <c:pt idx="274">
                  <c:v>348972.74715016288</c:v>
                </c:pt>
                <c:pt idx="275">
                  <c:v>350391.33245988068</c:v>
                </c:pt>
                <c:pt idx="276">
                  <c:v>351809.91776959854</c:v>
                </c:pt>
                <c:pt idx="277">
                  <c:v>352755.6338490225</c:v>
                </c:pt>
                <c:pt idx="278">
                  <c:v>354174.24153990421</c:v>
                </c:pt>
                <c:pt idx="279">
                  <c:v>355592.82684962207</c:v>
                </c:pt>
                <c:pt idx="280">
                  <c:v>356538.54292904603</c:v>
                </c:pt>
                <c:pt idx="281">
                  <c:v>357957.12823876383</c:v>
                </c:pt>
                <c:pt idx="282">
                  <c:v>359375.7135484817</c:v>
                </c:pt>
                <c:pt idx="283">
                  <c:v>360321.4520090695</c:v>
                </c:pt>
                <c:pt idx="284">
                  <c:v>361740.03731878736</c:v>
                </c:pt>
                <c:pt idx="285">
                  <c:v>363158.62262850523</c:v>
                </c:pt>
                <c:pt idx="286">
                  <c:v>364104.36108909303</c:v>
                </c:pt>
                <c:pt idx="287">
                  <c:v>365522.94639881089</c:v>
                </c:pt>
                <c:pt idx="288">
                  <c:v>366941.53170852875</c:v>
                </c:pt>
                <c:pt idx="289">
                  <c:v>367887.24778795266</c:v>
                </c:pt>
                <c:pt idx="290">
                  <c:v>369305.83309767052</c:v>
                </c:pt>
                <c:pt idx="291">
                  <c:v>370724.44078855228</c:v>
                </c:pt>
                <c:pt idx="292">
                  <c:v>371670.15686797618</c:v>
                </c:pt>
                <c:pt idx="293">
                  <c:v>373088.74217769405</c:v>
                </c:pt>
                <c:pt idx="294">
                  <c:v>374507.32748741191</c:v>
                </c:pt>
                <c:pt idx="295">
                  <c:v>375453.06594799971</c:v>
                </c:pt>
                <c:pt idx="296">
                  <c:v>376871.62887655367</c:v>
                </c:pt>
                <c:pt idx="297">
                  <c:v>378290.23656743544</c:v>
                </c:pt>
                <c:pt idx="298">
                  <c:v>379235.97502802324</c:v>
                </c:pt>
                <c:pt idx="299">
                  <c:v>380654.5379565772</c:v>
                </c:pt>
                <c:pt idx="300">
                  <c:v>382073.14564745891</c:v>
                </c:pt>
                <c:pt idx="301">
                  <c:v>383018.88410804677</c:v>
                </c:pt>
                <c:pt idx="302">
                  <c:v>384437.44703660073</c:v>
                </c:pt>
                <c:pt idx="303">
                  <c:v>385856.05472748243</c:v>
                </c:pt>
                <c:pt idx="304">
                  <c:v>386801.74842574249</c:v>
                </c:pt>
                <c:pt idx="305">
                  <c:v>388220.35611662426</c:v>
                </c:pt>
                <c:pt idx="306">
                  <c:v>389638.96380750596</c:v>
                </c:pt>
                <c:pt idx="307">
                  <c:v>390584.65750576602</c:v>
                </c:pt>
                <c:pt idx="308">
                  <c:v>392003.26519664779</c:v>
                </c:pt>
                <c:pt idx="309">
                  <c:v>393421.82812520175</c:v>
                </c:pt>
                <c:pt idx="310">
                  <c:v>394367.56658578955</c:v>
                </c:pt>
                <c:pt idx="311">
                  <c:v>395786.17427667126</c:v>
                </c:pt>
                <c:pt idx="312">
                  <c:v>397204.73720522528</c:v>
                </c:pt>
                <c:pt idx="313">
                  <c:v>398150.47566581308</c:v>
                </c:pt>
                <c:pt idx="314">
                  <c:v>399569.03859436704</c:v>
                </c:pt>
                <c:pt idx="315">
                  <c:v>400987.64628524875</c:v>
                </c:pt>
                <c:pt idx="316">
                  <c:v>401933.38474583661</c:v>
                </c:pt>
                <c:pt idx="317">
                  <c:v>403351.94767439057</c:v>
                </c:pt>
                <c:pt idx="318">
                  <c:v>404770.55536527227</c:v>
                </c:pt>
                <c:pt idx="319">
                  <c:v>405716.29382586008</c:v>
                </c:pt>
                <c:pt idx="320">
                  <c:v>407134.8567544141</c:v>
                </c:pt>
                <c:pt idx="321">
                  <c:v>408553.4644452958</c:v>
                </c:pt>
                <c:pt idx="322">
                  <c:v>409499.15814355586</c:v>
                </c:pt>
                <c:pt idx="323">
                  <c:v>410917.76583443757</c:v>
                </c:pt>
                <c:pt idx="324">
                  <c:v>412336.37352531933</c:v>
                </c:pt>
                <c:pt idx="325">
                  <c:v>413754.93645387329</c:v>
                </c:pt>
                <c:pt idx="326">
                  <c:v>414700.67491446109</c:v>
                </c:pt>
                <c:pt idx="327">
                  <c:v>416119.23784301511</c:v>
                </c:pt>
                <c:pt idx="328">
                  <c:v>417537.84553389682</c:v>
                </c:pt>
                <c:pt idx="329">
                  <c:v>418483.58399448462</c:v>
                </c:pt>
                <c:pt idx="330">
                  <c:v>419902.14692303858</c:v>
                </c:pt>
                <c:pt idx="331">
                  <c:v>421320.75461392035</c:v>
                </c:pt>
                <c:pt idx="332">
                  <c:v>422266.49307450815</c:v>
                </c:pt>
                <c:pt idx="333">
                  <c:v>423685.05600306211</c:v>
                </c:pt>
                <c:pt idx="334">
                  <c:v>425103.66369394382</c:v>
                </c:pt>
                <c:pt idx="335">
                  <c:v>426049.35739220394</c:v>
                </c:pt>
                <c:pt idx="336">
                  <c:v>427467.96508308564</c:v>
                </c:pt>
                <c:pt idx="337">
                  <c:v>428886.57277396735</c:v>
                </c:pt>
                <c:pt idx="338">
                  <c:v>429832.26647222741</c:v>
                </c:pt>
                <c:pt idx="339">
                  <c:v>431250.87416310917</c:v>
                </c:pt>
                <c:pt idx="340">
                  <c:v>432669.43709166313</c:v>
                </c:pt>
                <c:pt idx="341">
                  <c:v>433615.17555225093</c:v>
                </c:pt>
                <c:pt idx="342">
                  <c:v>435033.78324313264</c:v>
                </c:pt>
                <c:pt idx="343">
                  <c:v>436452.34617168666</c:v>
                </c:pt>
                <c:pt idx="344">
                  <c:v>437398.08463227446</c:v>
                </c:pt>
                <c:pt idx="345">
                  <c:v>438816.69232315617</c:v>
                </c:pt>
                <c:pt idx="346">
                  <c:v>440235.25525171019</c:v>
                </c:pt>
                <c:pt idx="347">
                  <c:v>441180.99371229799</c:v>
                </c:pt>
                <c:pt idx="348">
                  <c:v>442599.55664085195</c:v>
                </c:pt>
                <c:pt idx="349">
                  <c:v>444018.16433173366</c:v>
                </c:pt>
                <c:pt idx="350">
                  <c:v>444963.90279232152</c:v>
                </c:pt>
                <c:pt idx="351">
                  <c:v>446382.46572087548</c:v>
                </c:pt>
                <c:pt idx="352">
                  <c:v>447801.07341175718</c:v>
                </c:pt>
                <c:pt idx="353">
                  <c:v>448746.81187234499</c:v>
                </c:pt>
                <c:pt idx="354">
                  <c:v>450165.37480089901</c:v>
                </c:pt>
                <c:pt idx="355">
                  <c:v>451583.98249178071</c:v>
                </c:pt>
                <c:pt idx="356">
                  <c:v>452529.67619004077</c:v>
                </c:pt>
                <c:pt idx="357">
                  <c:v>453948.28388092248</c:v>
                </c:pt>
                <c:pt idx="358">
                  <c:v>455366.89157180424</c:v>
                </c:pt>
                <c:pt idx="359">
                  <c:v>456312.5852700643</c:v>
                </c:pt>
                <c:pt idx="360">
                  <c:v>457731.19296094601</c:v>
                </c:pt>
                <c:pt idx="361">
                  <c:v>459149.75588949997</c:v>
                </c:pt>
                <c:pt idx="362">
                  <c:v>460095.49435008783</c:v>
                </c:pt>
                <c:pt idx="363">
                  <c:v>461514.10204096953</c:v>
                </c:pt>
                <c:pt idx="364">
                  <c:v>462932.6649695235</c:v>
                </c:pt>
                <c:pt idx="365">
                  <c:v>463878.4034301113</c:v>
                </c:pt>
                <c:pt idx="366">
                  <c:v>465297.01112099306</c:v>
                </c:pt>
                <c:pt idx="367">
                  <c:v>466715.57404954702</c:v>
                </c:pt>
                <c:pt idx="368">
                  <c:v>467661.31251013483</c:v>
                </c:pt>
                <c:pt idx="369">
                  <c:v>469079.87543868885</c:v>
                </c:pt>
                <c:pt idx="370">
                  <c:v>470498.48312957055</c:v>
                </c:pt>
                <c:pt idx="371">
                  <c:v>471444.22159015835</c:v>
                </c:pt>
                <c:pt idx="372">
                  <c:v>472862.78451871232</c:v>
                </c:pt>
                <c:pt idx="373">
                  <c:v>474281.39220959408</c:v>
                </c:pt>
                <c:pt idx="374">
                  <c:v>475227.08590785414</c:v>
                </c:pt>
                <c:pt idx="375">
                  <c:v>476645.69359873584</c:v>
                </c:pt>
                <c:pt idx="376">
                  <c:v>478064.30128961755</c:v>
                </c:pt>
                <c:pt idx="377">
                  <c:v>479009.99498787767</c:v>
                </c:pt>
                <c:pt idx="378">
                  <c:v>480428.60267875937</c:v>
                </c:pt>
                <c:pt idx="379">
                  <c:v>481847.16560731333</c:v>
                </c:pt>
                <c:pt idx="380">
                  <c:v>482792.90406790114</c:v>
                </c:pt>
                <c:pt idx="381">
                  <c:v>484211.5117587829</c:v>
                </c:pt>
                <c:pt idx="382">
                  <c:v>485630.07468733686</c:v>
                </c:pt>
                <c:pt idx="383">
                  <c:v>486575.81314792467</c:v>
                </c:pt>
                <c:pt idx="384">
                  <c:v>487994.42083880637</c:v>
                </c:pt>
                <c:pt idx="385">
                  <c:v>489412.98376736039</c:v>
                </c:pt>
                <c:pt idx="386">
                  <c:v>490358.72222794819</c:v>
                </c:pt>
                <c:pt idx="387">
                  <c:v>491777.28515650216</c:v>
                </c:pt>
                <c:pt idx="388">
                  <c:v>493038.28469139518</c:v>
                </c:pt>
                <c:pt idx="389">
                  <c:v>494141.63130797172</c:v>
                </c:pt>
                <c:pt idx="390">
                  <c:v>495402.58608053694</c:v>
                </c:pt>
                <c:pt idx="391">
                  <c:v>496821.19377141871</c:v>
                </c:pt>
                <c:pt idx="392">
                  <c:v>497924.54038799525</c:v>
                </c:pt>
                <c:pt idx="393">
                  <c:v>499343.10331654921</c:v>
                </c:pt>
                <c:pt idx="394">
                  <c:v>500446.44993312575</c:v>
                </c:pt>
                <c:pt idx="395">
                  <c:v>501865.05762400746</c:v>
                </c:pt>
                <c:pt idx="396">
                  <c:v>503126.01239657274</c:v>
                </c:pt>
                <c:pt idx="397">
                  <c:v>504229.35901314928</c:v>
                </c:pt>
                <c:pt idx="398">
                  <c:v>505647.96670403099</c:v>
                </c:pt>
                <c:pt idx="399">
                  <c:v>506751.31332060753</c:v>
                </c:pt>
                <c:pt idx="400">
                  <c:v>508169.87624916149</c:v>
                </c:pt>
                <c:pt idx="401">
                  <c:v>509430.83102172677</c:v>
                </c:pt>
                <c:pt idx="402">
                  <c:v>510534.17763830326</c:v>
                </c:pt>
                <c:pt idx="403">
                  <c:v>511795.17717319628</c:v>
                </c:pt>
                <c:pt idx="404">
                  <c:v>513056.13194576156</c:v>
                </c:pt>
                <c:pt idx="405">
                  <c:v>514474.73963664327</c:v>
                </c:pt>
                <c:pt idx="406">
                  <c:v>515735.69440920855</c:v>
                </c:pt>
                <c:pt idx="407">
                  <c:v>516839.04102578503</c:v>
                </c:pt>
                <c:pt idx="408">
                  <c:v>518099.99579835031</c:v>
                </c:pt>
                <c:pt idx="409">
                  <c:v>519518.60348923202</c:v>
                </c:pt>
                <c:pt idx="410">
                  <c:v>520621.95010580856</c:v>
                </c:pt>
                <c:pt idx="411">
                  <c:v>521882.90487837384</c:v>
                </c:pt>
                <c:pt idx="412">
                  <c:v>523143.85965093906</c:v>
                </c:pt>
                <c:pt idx="413">
                  <c:v>524404.85918583209</c:v>
                </c:pt>
                <c:pt idx="414">
                  <c:v>525665.81395839737</c:v>
                </c:pt>
                <c:pt idx="415">
                  <c:v>526926.76873096265</c:v>
                </c:pt>
                <c:pt idx="416">
                  <c:v>528187.72350352781</c:v>
                </c:pt>
                <c:pt idx="417">
                  <c:v>529448.7230384209</c:v>
                </c:pt>
                <c:pt idx="418">
                  <c:v>530709.67781098618</c:v>
                </c:pt>
                <c:pt idx="419">
                  <c:v>532285.89365785662</c:v>
                </c:pt>
                <c:pt idx="420">
                  <c:v>533231.63211844442</c:v>
                </c:pt>
                <c:pt idx="421">
                  <c:v>534650.19504699833</c:v>
                </c:pt>
                <c:pt idx="422">
                  <c:v>536068.80273788003</c:v>
                </c:pt>
                <c:pt idx="423">
                  <c:v>537014.49643614015</c:v>
                </c:pt>
                <c:pt idx="424">
                  <c:v>538433.10412702186</c:v>
                </c:pt>
                <c:pt idx="425">
                  <c:v>539851.66705557588</c:v>
                </c:pt>
                <c:pt idx="426">
                  <c:v>540797.40551616368</c:v>
                </c:pt>
                <c:pt idx="427">
                  <c:v>542216.01320704538</c:v>
                </c:pt>
                <c:pt idx="428">
                  <c:v>543634.5761355994</c:v>
                </c:pt>
                <c:pt idx="429">
                  <c:v>544580.31459618721</c:v>
                </c:pt>
                <c:pt idx="430">
                  <c:v>545998.92228706891</c:v>
                </c:pt>
                <c:pt idx="431">
                  <c:v>547417.48521562293</c:v>
                </c:pt>
                <c:pt idx="432">
                  <c:v>548363.22367621073</c:v>
                </c:pt>
                <c:pt idx="433">
                  <c:v>549781.78660476464</c:v>
                </c:pt>
                <c:pt idx="434">
                  <c:v>551200.39429564634</c:v>
                </c:pt>
                <c:pt idx="435">
                  <c:v>552146.13275623426</c:v>
                </c:pt>
                <c:pt idx="436">
                  <c:v>553564.69568478817</c:v>
                </c:pt>
                <c:pt idx="437">
                  <c:v>554983.30337566987</c:v>
                </c:pt>
                <c:pt idx="438">
                  <c:v>555929.04183625767</c:v>
                </c:pt>
                <c:pt idx="439">
                  <c:v>557347.60476481169</c:v>
                </c:pt>
                <c:pt idx="440">
                  <c:v>558766.2124556934</c:v>
                </c:pt>
                <c:pt idx="441">
                  <c:v>559711.90615395352</c:v>
                </c:pt>
                <c:pt idx="442">
                  <c:v>561130.51384483522</c:v>
                </c:pt>
                <c:pt idx="443">
                  <c:v>562549.12153571693</c:v>
                </c:pt>
                <c:pt idx="444">
                  <c:v>563494.81523397705</c:v>
                </c:pt>
                <c:pt idx="445">
                  <c:v>564913.42292485875</c:v>
                </c:pt>
                <c:pt idx="446">
                  <c:v>566331.98585341277</c:v>
                </c:pt>
                <c:pt idx="447">
                  <c:v>567277.72431400057</c:v>
                </c:pt>
                <c:pt idx="448">
                  <c:v>568696.33200488228</c:v>
                </c:pt>
                <c:pt idx="449">
                  <c:v>570114.89493343618</c:v>
                </c:pt>
                <c:pt idx="450">
                  <c:v>571060.6333940241</c:v>
                </c:pt>
                <c:pt idx="451">
                  <c:v>572479.24108490581</c:v>
                </c:pt>
                <c:pt idx="452">
                  <c:v>573897.80401345971</c:v>
                </c:pt>
                <c:pt idx="453">
                  <c:v>574843.54247404751</c:v>
                </c:pt>
                <c:pt idx="454">
                  <c:v>576262.10540260153</c:v>
                </c:pt>
                <c:pt idx="455">
                  <c:v>577680.71309348324</c:v>
                </c:pt>
                <c:pt idx="456">
                  <c:v>578626.45155407104</c:v>
                </c:pt>
                <c:pt idx="457">
                  <c:v>580045.01448262506</c:v>
                </c:pt>
                <c:pt idx="458">
                  <c:v>581463.62217350677</c:v>
                </c:pt>
                <c:pt idx="459">
                  <c:v>582409.36063409457</c:v>
                </c:pt>
                <c:pt idx="460">
                  <c:v>583827.92356264859</c:v>
                </c:pt>
                <c:pt idx="461">
                  <c:v>585246.53125353029</c:v>
                </c:pt>
                <c:pt idx="462">
                  <c:v>586192.22495179041</c:v>
                </c:pt>
                <c:pt idx="463">
                  <c:v>587610.83264267212</c:v>
                </c:pt>
                <c:pt idx="464">
                  <c:v>589029.44033355382</c:v>
                </c:pt>
                <c:pt idx="465">
                  <c:v>589975.13403181382</c:v>
                </c:pt>
                <c:pt idx="466">
                  <c:v>591393.74172269565</c:v>
                </c:pt>
                <c:pt idx="467">
                  <c:v>592812.30465124955</c:v>
                </c:pt>
                <c:pt idx="468">
                  <c:v>593758.04311183735</c:v>
                </c:pt>
                <c:pt idx="469">
                  <c:v>595176.65080271917</c:v>
                </c:pt>
                <c:pt idx="470">
                  <c:v>596595.21373127308</c:v>
                </c:pt>
                <c:pt idx="471">
                  <c:v>597540.95219186088</c:v>
                </c:pt>
                <c:pt idx="472">
                  <c:v>598959.55988274259</c:v>
                </c:pt>
                <c:pt idx="473">
                  <c:v>600378.12281129661</c:v>
                </c:pt>
                <c:pt idx="474">
                  <c:v>601323.86127188441</c:v>
                </c:pt>
                <c:pt idx="475">
                  <c:v>602742.42420043843</c:v>
                </c:pt>
                <c:pt idx="476">
                  <c:v>604161.03189132013</c:v>
                </c:pt>
                <c:pt idx="477">
                  <c:v>605106.77035190794</c:v>
                </c:pt>
                <c:pt idx="478">
                  <c:v>606525.33328046196</c:v>
                </c:pt>
                <c:pt idx="479">
                  <c:v>607943.94097134366</c:v>
                </c:pt>
                <c:pt idx="480">
                  <c:v>608889.67943193146</c:v>
                </c:pt>
                <c:pt idx="481">
                  <c:v>610308.24236048548</c:v>
                </c:pt>
                <c:pt idx="482">
                  <c:v>611726.85005136719</c:v>
                </c:pt>
                <c:pt idx="483">
                  <c:v>612672.54374962719</c:v>
                </c:pt>
                <c:pt idx="484">
                  <c:v>614091.15144050901</c:v>
                </c:pt>
                <c:pt idx="485">
                  <c:v>615509.71436906292</c:v>
                </c:pt>
                <c:pt idx="486">
                  <c:v>616455.45282965072</c:v>
                </c:pt>
                <c:pt idx="487">
                  <c:v>617874.06052053242</c:v>
                </c:pt>
                <c:pt idx="488">
                  <c:v>619292.62344908644</c:v>
                </c:pt>
                <c:pt idx="489">
                  <c:v>620238.36190967425</c:v>
                </c:pt>
                <c:pt idx="490">
                  <c:v>621814.57775654469</c:v>
                </c:pt>
                <c:pt idx="491">
                  <c:v>623075.53252910997</c:v>
                </c:pt>
                <c:pt idx="492">
                  <c:v>624336.48730167525</c:v>
                </c:pt>
                <c:pt idx="493">
                  <c:v>625597.48683656822</c:v>
                </c:pt>
                <c:pt idx="494">
                  <c:v>626858.4416091335</c:v>
                </c:pt>
                <c:pt idx="495">
                  <c:v>628119.39638169878</c:v>
                </c:pt>
                <c:pt idx="496">
                  <c:v>629380.39591659175</c:v>
                </c:pt>
                <c:pt idx="497">
                  <c:v>630641.35068915703</c:v>
                </c:pt>
                <c:pt idx="498">
                  <c:v>631902.30546172231</c:v>
                </c:pt>
                <c:pt idx="499">
                  <c:v>633163.26023428747</c:v>
                </c:pt>
                <c:pt idx="500">
                  <c:v>634424.25976918056</c:v>
                </c:pt>
                <c:pt idx="501">
                  <c:v>635685.21454174572</c:v>
                </c:pt>
                <c:pt idx="502">
                  <c:v>636946.169314311</c:v>
                </c:pt>
                <c:pt idx="503">
                  <c:v>638207.16884920408</c:v>
                </c:pt>
                <c:pt idx="504">
                  <c:v>639468.12362176925</c:v>
                </c:pt>
                <c:pt idx="505">
                  <c:v>640729.07839433453</c:v>
                </c:pt>
                <c:pt idx="506">
                  <c:v>641990.03316689981</c:v>
                </c:pt>
                <c:pt idx="507">
                  <c:v>643251.03270179278</c:v>
                </c:pt>
                <c:pt idx="508">
                  <c:v>644511.98747435806</c:v>
                </c:pt>
                <c:pt idx="509">
                  <c:v>645772.94224692334</c:v>
                </c:pt>
                <c:pt idx="510">
                  <c:v>647033.94178181631</c:v>
                </c:pt>
                <c:pt idx="511">
                  <c:v>648294.89655438159</c:v>
                </c:pt>
                <c:pt idx="512">
                  <c:v>649555.85132694687</c:v>
                </c:pt>
                <c:pt idx="513">
                  <c:v>650816.80609951203</c:v>
                </c:pt>
                <c:pt idx="514">
                  <c:v>652077.80563440511</c:v>
                </c:pt>
                <c:pt idx="515">
                  <c:v>653338.7604069704</c:v>
                </c:pt>
                <c:pt idx="516">
                  <c:v>654599.71517953556</c:v>
                </c:pt>
                <c:pt idx="517">
                  <c:v>655860.71471442864</c:v>
                </c:pt>
                <c:pt idx="518">
                  <c:v>657121.66948699381</c:v>
                </c:pt>
                <c:pt idx="519">
                  <c:v>658382.62425955909</c:v>
                </c:pt>
                <c:pt idx="520">
                  <c:v>659643.57903212437</c:v>
                </c:pt>
                <c:pt idx="521">
                  <c:v>660904.57856701734</c:v>
                </c:pt>
                <c:pt idx="522">
                  <c:v>662165.53333958262</c:v>
                </c:pt>
                <c:pt idx="523">
                  <c:v>663426.4881121479</c:v>
                </c:pt>
                <c:pt idx="524">
                  <c:v>664687.48764704086</c:v>
                </c:pt>
                <c:pt idx="525">
                  <c:v>665948.44241960614</c:v>
                </c:pt>
                <c:pt idx="526">
                  <c:v>667209.39719217143</c:v>
                </c:pt>
                <c:pt idx="527">
                  <c:v>668470.35196473671</c:v>
                </c:pt>
                <c:pt idx="528">
                  <c:v>669731.35149962967</c:v>
                </c:pt>
                <c:pt idx="529">
                  <c:v>670992.30627219495</c:v>
                </c:pt>
                <c:pt idx="530">
                  <c:v>672253.26104476023</c:v>
                </c:pt>
                <c:pt idx="531">
                  <c:v>673514.2605796532</c:v>
                </c:pt>
                <c:pt idx="532">
                  <c:v>674775.21535221848</c:v>
                </c:pt>
                <c:pt idx="533">
                  <c:v>676036.17012478365</c:v>
                </c:pt>
                <c:pt idx="534">
                  <c:v>677297.12489734893</c:v>
                </c:pt>
                <c:pt idx="535">
                  <c:v>678558.12443224201</c:v>
                </c:pt>
                <c:pt idx="536">
                  <c:v>679819.07920480717</c:v>
                </c:pt>
                <c:pt idx="537">
                  <c:v>681080.03397737246</c:v>
                </c:pt>
                <c:pt idx="538">
                  <c:v>682340.98874993774</c:v>
                </c:pt>
                <c:pt idx="539">
                  <c:v>683601.9882848307</c:v>
                </c:pt>
                <c:pt idx="540">
                  <c:v>684862.94305739598</c:v>
                </c:pt>
                <c:pt idx="541">
                  <c:v>686123.89782996126</c:v>
                </c:pt>
                <c:pt idx="542">
                  <c:v>687384.89736485423</c:v>
                </c:pt>
                <c:pt idx="543">
                  <c:v>688645.85213741951</c:v>
                </c:pt>
                <c:pt idx="544">
                  <c:v>689906.80690998479</c:v>
                </c:pt>
                <c:pt idx="545">
                  <c:v>691167.76168255007</c:v>
                </c:pt>
                <c:pt idx="546">
                  <c:v>692428.76121744304</c:v>
                </c:pt>
                <c:pt idx="547">
                  <c:v>693689.71599000832</c:v>
                </c:pt>
                <c:pt idx="548">
                  <c:v>694950.67076257349</c:v>
                </c:pt>
                <c:pt idx="549">
                  <c:v>696211.67029746657</c:v>
                </c:pt>
                <c:pt idx="550">
                  <c:v>697472.62507003185</c:v>
                </c:pt>
                <c:pt idx="551">
                  <c:v>698733.57984259701</c:v>
                </c:pt>
                <c:pt idx="552">
                  <c:v>699994.53461516229</c:v>
                </c:pt>
                <c:pt idx="553">
                  <c:v>701255.53415005526</c:v>
                </c:pt>
                <c:pt idx="554">
                  <c:v>702516.48892262054</c:v>
                </c:pt>
                <c:pt idx="555">
                  <c:v>703777.44369518582</c:v>
                </c:pt>
                <c:pt idx="556">
                  <c:v>704723.18215577363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25DD-4755-BD50-936C253E9347}"/>
            </c:ext>
          </c:extLst>
        </c:ser>
        <c:ser>
          <c:idx val="2"/>
          <c:order val="2"/>
          <c:tx>
            <c:v>LIGHTWEIGHT 3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'LIGHTWEIGHT 3'!$J$6:$J$559</c:f>
              <c:numCache>
                <c:formatCode>0.0000</c:formatCode>
                <c:ptCount val="554"/>
                <c:pt idx="0">
                  <c:v>1.8825301527976993E-3</c:v>
                </c:pt>
                <c:pt idx="1">
                  <c:v>2.8237950801849364E-3</c:v>
                </c:pt>
                <c:pt idx="2">
                  <c:v>4.7063255310058607E-3</c:v>
                </c:pt>
                <c:pt idx="3">
                  <c:v>4.7063255310058607E-3</c:v>
                </c:pt>
                <c:pt idx="4">
                  <c:v>4.7063255310058607E-3</c:v>
                </c:pt>
                <c:pt idx="5">
                  <c:v>5.6475901603698728E-3</c:v>
                </c:pt>
                <c:pt idx="6">
                  <c:v>5.6475901603698728E-3</c:v>
                </c:pt>
                <c:pt idx="7">
                  <c:v>5.6475901603698728E-3</c:v>
                </c:pt>
                <c:pt idx="8">
                  <c:v>5.6475901603698728E-3</c:v>
                </c:pt>
                <c:pt idx="9">
                  <c:v>6.588855385780335E-3</c:v>
                </c:pt>
                <c:pt idx="10">
                  <c:v>7.5301206111907971E-3</c:v>
                </c:pt>
                <c:pt idx="11">
                  <c:v>6.588855385780335E-3</c:v>
                </c:pt>
                <c:pt idx="12">
                  <c:v>7.5301206111907971E-3</c:v>
                </c:pt>
                <c:pt idx="13">
                  <c:v>7.5301206111907971E-3</c:v>
                </c:pt>
                <c:pt idx="14">
                  <c:v>7.5301206111907971E-3</c:v>
                </c:pt>
                <c:pt idx="15">
                  <c:v>8.4713858366012584E-3</c:v>
                </c:pt>
                <c:pt idx="16">
                  <c:v>8.4713858366012584E-3</c:v>
                </c:pt>
                <c:pt idx="17">
                  <c:v>8.4713858366012584E-3</c:v>
                </c:pt>
                <c:pt idx="18">
                  <c:v>9.4126510620117215E-3</c:v>
                </c:pt>
                <c:pt idx="19">
                  <c:v>9.4126510620117215E-3</c:v>
                </c:pt>
                <c:pt idx="20">
                  <c:v>1.0353915691375733E-2</c:v>
                </c:pt>
                <c:pt idx="21">
                  <c:v>1.0353915691375733E-2</c:v>
                </c:pt>
                <c:pt idx="22">
                  <c:v>1.0353915691375733E-2</c:v>
                </c:pt>
                <c:pt idx="23">
                  <c:v>1.1295180320739746E-2</c:v>
                </c:pt>
                <c:pt idx="24">
                  <c:v>1.2236446142196657E-2</c:v>
                </c:pt>
                <c:pt idx="25">
                  <c:v>1.1295180320739746E-2</c:v>
                </c:pt>
                <c:pt idx="26">
                  <c:v>1.2236446142196657E-2</c:v>
                </c:pt>
                <c:pt idx="27">
                  <c:v>1.2236446142196657E-2</c:v>
                </c:pt>
                <c:pt idx="28">
                  <c:v>1.317771077156067E-2</c:v>
                </c:pt>
                <c:pt idx="29">
                  <c:v>1.317771077156067E-2</c:v>
                </c:pt>
                <c:pt idx="30">
                  <c:v>1.317771077156067E-2</c:v>
                </c:pt>
                <c:pt idx="31">
                  <c:v>1.4118976593017578E-2</c:v>
                </c:pt>
                <c:pt idx="32">
                  <c:v>1.4118976593017578E-2</c:v>
                </c:pt>
                <c:pt idx="33">
                  <c:v>1.4118976593017578E-2</c:v>
                </c:pt>
                <c:pt idx="34">
                  <c:v>1.5060241222381594E-2</c:v>
                </c:pt>
                <c:pt idx="35">
                  <c:v>1.5060241222381594E-2</c:v>
                </c:pt>
                <c:pt idx="36">
                  <c:v>1.6001505851745607E-2</c:v>
                </c:pt>
                <c:pt idx="37">
                  <c:v>1.6001505851745607E-2</c:v>
                </c:pt>
                <c:pt idx="38">
                  <c:v>1.6001505851745607E-2</c:v>
                </c:pt>
                <c:pt idx="39">
                  <c:v>1.6942771673202517E-2</c:v>
                </c:pt>
                <c:pt idx="40">
                  <c:v>1.6942771673202517E-2</c:v>
                </c:pt>
                <c:pt idx="41">
                  <c:v>1.7884036302566533E-2</c:v>
                </c:pt>
                <c:pt idx="42">
                  <c:v>1.7884036302566533E-2</c:v>
                </c:pt>
                <c:pt idx="43">
                  <c:v>1.7884036302566533E-2</c:v>
                </c:pt>
                <c:pt idx="44">
                  <c:v>1.8825302124023443E-2</c:v>
                </c:pt>
                <c:pt idx="45">
                  <c:v>1.8825302124023443E-2</c:v>
                </c:pt>
                <c:pt idx="46">
                  <c:v>1.8825302124023443E-2</c:v>
                </c:pt>
                <c:pt idx="47">
                  <c:v>1.9766566753387452E-2</c:v>
                </c:pt>
                <c:pt idx="48">
                  <c:v>1.9766566753387452E-2</c:v>
                </c:pt>
                <c:pt idx="49">
                  <c:v>1.9766566753387452E-2</c:v>
                </c:pt>
                <c:pt idx="50">
                  <c:v>2.0707831382751465E-2</c:v>
                </c:pt>
                <c:pt idx="51">
                  <c:v>2.0707831382751465E-2</c:v>
                </c:pt>
                <c:pt idx="52">
                  <c:v>2.0707831382751465E-2</c:v>
                </c:pt>
                <c:pt idx="53">
                  <c:v>2.1649096012115482E-2</c:v>
                </c:pt>
                <c:pt idx="54">
                  <c:v>2.1649096012115482E-2</c:v>
                </c:pt>
                <c:pt idx="55">
                  <c:v>2.2590360641479491E-2</c:v>
                </c:pt>
                <c:pt idx="56">
                  <c:v>2.2590360641479491E-2</c:v>
                </c:pt>
                <c:pt idx="57">
                  <c:v>2.3531627655029298E-2</c:v>
                </c:pt>
                <c:pt idx="58">
                  <c:v>2.3531627655029298E-2</c:v>
                </c:pt>
                <c:pt idx="59">
                  <c:v>2.3531627655029298E-2</c:v>
                </c:pt>
                <c:pt idx="60">
                  <c:v>2.3531627655029298E-2</c:v>
                </c:pt>
                <c:pt idx="61">
                  <c:v>2.4472892284393314E-2</c:v>
                </c:pt>
                <c:pt idx="62">
                  <c:v>2.4472892284393314E-2</c:v>
                </c:pt>
                <c:pt idx="63">
                  <c:v>2.5414156913757324E-2</c:v>
                </c:pt>
                <c:pt idx="64">
                  <c:v>2.5414156913757324E-2</c:v>
                </c:pt>
                <c:pt idx="65">
                  <c:v>2.635542154312134E-2</c:v>
                </c:pt>
                <c:pt idx="66">
                  <c:v>2.635542154312134E-2</c:v>
                </c:pt>
                <c:pt idx="67">
                  <c:v>2.635542154312134E-2</c:v>
                </c:pt>
                <c:pt idx="68">
                  <c:v>2.7296686172485353E-2</c:v>
                </c:pt>
                <c:pt idx="69">
                  <c:v>2.635542154312134E-2</c:v>
                </c:pt>
                <c:pt idx="70">
                  <c:v>2.7296686172485353E-2</c:v>
                </c:pt>
                <c:pt idx="71">
                  <c:v>2.7296686172485353E-2</c:v>
                </c:pt>
                <c:pt idx="72">
                  <c:v>2.8237953186035156E-2</c:v>
                </c:pt>
                <c:pt idx="73">
                  <c:v>2.8237953186035156E-2</c:v>
                </c:pt>
                <c:pt idx="74">
                  <c:v>2.9179217815399172E-2</c:v>
                </c:pt>
                <c:pt idx="75">
                  <c:v>2.9179217815399172E-2</c:v>
                </c:pt>
                <c:pt idx="76">
                  <c:v>2.9179217815399172E-2</c:v>
                </c:pt>
                <c:pt idx="77">
                  <c:v>3.0120482444763189E-2</c:v>
                </c:pt>
                <c:pt idx="78">
                  <c:v>3.0120482444763189E-2</c:v>
                </c:pt>
                <c:pt idx="79">
                  <c:v>3.1061747074127198E-2</c:v>
                </c:pt>
                <c:pt idx="80">
                  <c:v>3.1061747074127198E-2</c:v>
                </c:pt>
                <c:pt idx="81">
                  <c:v>3.1061747074127198E-2</c:v>
                </c:pt>
                <c:pt idx="82">
                  <c:v>3.1061747074127198E-2</c:v>
                </c:pt>
                <c:pt idx="83">
                  <c:v>3.2003011703491215E-2</c:v>
                </c:pt>
                <c:pt idx="84">
                  <c:v>3.2003011703491215E-2</c:v>
                </c:pt>
                <c:pt idx="85">
                  <c:v>3.2003011703491215E-2</c:v>
                </c:pt>
                <c:pt idx="86">
                  <c:v>3.2944278717041017E-2</c:v>
                </c:pt>
                <c:pt idx="87">
                  <c:v>3.2944278717041017E-2</c:v>
                </c:pt>
                <c:pt idx="88">
                  <c:v>3.2944278717041017E-2</c:v>
                </c:pt>
                <c:pt idx="89">
                  <c:v>3.3885543346405034E-2</c:v>
                </c:pt>
                <c:pt idx="90">
                  <c:v>3.3885543346405034E-2</c:v>
                </c:pt>
                <c:pt idx="91">
                  <c:v>3.3885543346405034E-2</c:v>
                </c:pt>
                <c:pt idx="92">
                  <c:v>3.482680797576905E-2</c:v>
                </c:pt>
                <c:pt idx="93">
                  <c:v>3.482680797576905E-2</c:v>
                </c:pt>
                <c:pt idx="94">
                  <c:v>3.5768072605133067E-2</c:v>
                </c:pt>
                <c:pt idx="95">
                  <c:v>3.5768072605133067E-2</c:v>
                </c:pt>
                <c:pt idx="96">
                  <c:v>3.5768072605133067E-2</c:v>
                </c:pt>
                <c:pt idx="97">
                  <c:v>3.6709337234497069E-2</c:v>
                </c:pt>
                <c:pt idx="98">
                  <c:v>3.6709337234497069E-2</c:v>
                </c:pt>
                <c:pt idx="99">
                  <c:v>3.7650604248046886E-2</c:v>
                </c:pt>
                <c:pt idx="100">
                  <c:v>3.7650604248046886E-2</c:v>
                </c:pt>
                <c:pt idx="101">
                  <c:v>3.7650604248046886E-2</c:v>
                </c:pt>
                <c:pt idx="102">
                  <c:v>3.7650604248046886E-2</c:v>
                </c:pt>
                <c:pt idx="103">
                  <c:v>3.8591868877410888E-2</c:v>
                </c:pt>
                <c:pt idx="104">
                  <c:v>3.9533133506774905E-2</c:v>
                </c:pt>
                <c:pt idx="105">
                  <c:v>3.9533133506774905E-2</c:v>
                </c:pt>
                <c:pt idx="106">
                  <c:v>3.9533133506774905E-2</c:v>
                </c:pt>
                <c:pt idx="107">
                  <c:v>3.9533133506774905E-2</c:v>
                </c:pt>
                <c:pt idx="108">
                  <c:v>4.0474400520324708E-2</c:v>
                </c:pt>
                <c:pt idx="109">
                  <c:v>4.0474400520324708E-2</c:v>
                </c:pt>
                <c:pt idx="110">
                  <c:v>4.1415662765502931E-2</c:v>
                </c:pt>
                <c:pt idx="111">
                  <c:v>4.1415662765502931E-2</c:v>
                </c:pt>
                <c:pt idx="112">
                  <c:v>4.1415662765502931E-2</c:v>
                </c:pt>
                <c:pt idx="113">
                  <c:v>4.2356929779052734E-2</c:v>
                </c:pt>
                <c:pt idx="114">
                  <c:v>4.2356929779052734E-2</c:v>
                </c:pt>
                <c:pt idx="115">
                  <c:v>4.2356929779052734E-2</c:v>
                </c:pt>
                <c:pt idx="116">
                  <c:v>4.3298192024230964E-2</c:v>
                </c:pt>
                <c:pt idx="117">
                  <c:v>4.3298192024230964E-2</c:v>
                </c:pt>
                <c:pt idx="118">
                  <c:v>4.4239459037780766E-2</c:v>
                </c:pt>
                <c:pt idx="119">
                  <c:v>4.4239459037780766E-2</c:v>
                </c:pt>
                <c:pt idx="120">
                  <c:v>4.5180721282958983E-2</c:v>
                </c:pt>
                <c:pt idx="121">
                  <c:v>4.5180721282958983E-2</c:v>
                </c:pt>
                <c:pt idx="122">
                  <c:v>4.5180721282958983E-2</c:v>
                </c:pt>
                <c:pt idx="123">
                  <c:v>4.6121988296508799E-2</c:v>
                </c:pt>
                <c:pt idx="124">
                  <c:v>4.6121988296508799E-2</c:v>
                </c:pt>
                <c:pt idx="125">
                  <c:v>4.6121988296508799E-2</c:v>
                </c:pt>
                <c:pt idx="126">
                  <c:v>4.6121988296508799E-2</c:v>
                </c:pt>
                <c:pt idx="127">
                  <c:v>4.7063255310058595E-2</c:v>
                </c:pt>
                <c:pt idx="128">
                  <c:v>4.7063255310058595E-2</c:v>
                </c:pt>
                <c:pt idx="129">
                  <c:v>4.8004517555236825E-2</c:v>
                </c:pt>
                <c:pt idx="130">
                  <c:v>4.8004517555236825E-2</c:v>
                </c:pt>
                <c:pt idx="131">
                  <c:v>4.8004517555236825E-2</c:v>
                </c:pt>
                <c:pt idx="132">
                  <c:v>4.8945784568786628E-2</c:v>
                </c:pt>
                <c:pt idx="133">
                  <c:v>4.8945784568786628E-2</c:v>
                </c:pt>
                <c:pt idx="134">
                  <c:v>4.9887046813964844E-2</c:v>
                </c:pt>
                <c:pt idx="135">
                  <c:v>4.9887046813964844E-2</c:v>
                </c:pt>
                <c:pt idx="136">
                  <c:v>4.9887046813964844E-2</c:v>
                </c:pt>
                <c:pt idx="137">
                  <c:v>5.0828313827514647E-2</c:v>
                </c:pt>
                <c:pt idx="138">
                  <c:v>5.0828313827514647E-2</c:v>
                </c:pt>
                <c:pt idx="139">
                  <c:v>5.0828313827514647E-2</c:v>
                </c:pt>
                <c:pt idx="140">
                  <c:v>5.1769580841064464E-2</c:v>
                </c:pt>
                <c:pt idx="141">
                  <c:v>5.1769580841064464E-2</c:v>
                </c:pt>
                <c:pt idx="142">
                  <c:v>5.271084308624268E-2</c:v>
                </c:pt>
                <c:pt idx="143">
                  <c:v>5.271084308624268E-2</c:v>
                </c:pt>
                <c:pt idx="144">
                  <c:v>5.271084308624268E-2</c:v>
                </c:pt>
                <c:pt idx="145">
                  <c:v>5.271084308624268E-2</c:v>
                </c:pt>
                <c:pt idx="146">
                  <c:v>5.3652110099792483E-2</c:v>
                </c:pt>
                <c:pt idx="147">
                  <c:v>5.3652110099792483E-2</c:v>
                </c:pt>
                <c:pt idx="148">
                  <c:v>5.4593372344970706E-2</c:v>
                </c:pt>
                <c:pt idx="149">
                  <c:v>5.4593372344970706E-2</c:v>
                </c:pt>
                <c:pt idx="150">
                  <c:v>5.4593372344970706E-2</c:v>
                </c:pt>
                <c:pt idx="151">
                  <c:v>5.5534639358520509E-2</c:v>
                </c:pt>
                <c:pt idx="152">
                  <c:v>5.5534639358520509E-2</c:v>
                </c:pt>
                <c:pt idx="153">
                  <c:v>5.5534639358520509E-2</c:v>
                </c:pt>
                <c:pt idx="154">
                  <c:v>5.6475906372070311E-2</c:v>
                </c:pt>
                <c:pt idx="155">
                  <c:v>5.6475906372070311E-2</c:v>
                </c:pt>
                <c:pt idx="156">
                  <c:v>5.6475906372070311E-2</c:v>
                </c:pt>
                <c:pt idx="157">
                  <c:v>5.7417168617248542E-2</c:v>
                </c:pt>
                <c:pt idx="158">
                  <c:v>5.7417168617248542E-2</c:v>
                </c:pt>
                <c:pt idx="159">
                  <c:v>5.8358435630798344E-2</c:v>
                </c:pt>
                <c:pt idx="160">
                  <c:v>5.8358435630798344E-2</c:v>
                </c:pt>
                <c:pt idx="161">
                  <c:v>5.8358435630798344E-2</c:v>
                </c:pt>
                <c:pt idx="162">
                  <c:v>5.9299697875976561E-2</c:v>
                </c:pt>
                <c:pt idx="163">
                  <c:v>5.9299697875976561E-2</c:v>
                </c:pt>
                <c:pt idx="164">
                  <c:v>5.9299697875976561E-2</c:v>
                </c:pt>
                <c:pt idx="165">
                  <c:v>6.0240964889526377E-2</c:v>
                </c:pt>
                <c:pt idx="166">
                  <c:v>6.0240964889526377E-2</c:v>
                </c:pt>
                <c:pt idx="167">
                  <c:v>6.118223190307618E-2</c:v>
                </c:pt>
                <c:pt idx="168">
                  <c:v>6.118223190307618E-2</c:v>
                </c:pt>
                <c:pt idx="169">
                  <c:v>6.118223190307618E-2</c:v>
                </c:pt>
                <c:pt idx="170">
                  <c:v>6.2123494148254396E-2</c:v>
                </c:pt>
                <c:pt idx="171">
                  <c:v>6.2123494148254396E-2</c:v>
                </c:pt>
                <c:pt idx="172">
                  <c:v>6.2123494148254396E-2</c:v>
                </c:pt>
                <c:pt idx="173">
                  <c:v>6.306476116180422E-2</c:v>
                </c:pt>
                <c:pt idx="174">
                  <c:v>6.306476116180422E-2</c:v>
                </c:pt>
                <c:pt idx="175">
                  <c:v>6.4006023406982429E-2</c:v>
                </c:pt>
                <c:pt idx="176">
                  <c:v>6.4006023406982429E-2</c:v>
                </c:pt>
                <c:pt idx="177">
                  <c:v>6.4006023406982429E-2</c:v>
                </c:pt>
                <c:pt idx="178">
                  <c:v>6.4947290420532225E-2</c:v>
                </c:pt>
                <c:pt idx="179">
                  <c:v>6.4947290420532225E-2</c:v>
                </c:pt>
                <c:pt idx="180">
                  <c:v>6.5888557434082035E-2</c:v>
                </c:pt>
                <c:pt idx="181">
                  <c:v>6.5888557434082035E-2</c:v>
                </c:pt>
                <c:pt idx="182">
                  <c:v>6.5888557434082035E-2</c:v>
                </c:pt>
                <c:pt idx="183">
                  <c:v>6.6829819679260258E-2</c:v>
                </c:pt>
                <c:pt idx="184">
                  <c:v>6.6829819679260258E-2</c:v>
                </c:pt>
                <c:pt idx="185">
                  <c:v>6.6829819679260258E-2</c:v>
                </c:pt>
                <c:pt idx="186">
                  <c:v>6.7771086692810067E-2</c:v>
                </c:pt>
                <c:pt idx="187">
                  <c:v>6.7771086692810067E-2</c:v>
                </c:pt>
                <c:pt idx="188">
                  <c:v>6.8712348937988277E-2</c:v>
                </c:pt>
                <c:pt idx="189">
                  <c:v>6.8712348937988277E-2</c:v>
                </c:pt>
                <c:pt idx="190">
                  <c:v>6.8712348937988277E-2</c:v>
                </c:pt>
                <c:pt idx="191">
                  <c:v>6.96536159515381E-2</c:v>
                </c:pt>
                <c:pt idx="192">
                  <c:v>6.96536159515381E-2</c:v>
                </c:pt>
                <c:pt idx="193">
                  <c:v>6.96536159515381E-2</c:v>
                </c:pt>
                <c:pt idx="194">
                  <c:v>7.0594882965087896E-2</c:v>
                </c:pt>
                <c:pt idx="195">
                  <c:v>7.0594882965087896E-2</c:v>
                </c:pt>
                <c:pt idx="196">
                  <c:v>7.1536145210266133E-2</c:v>
                </c:pt>
                <c:pt idx="197">
                  <c:v>7.1536145210266133E-2</c:v>
                </c:pt>
                <c:pt idx="198">
                  <c:v>7.1536145210266133E-2</c:v>
                </c:pt>
                <c:pt idx="199">
                  <c:v>7.1536145210266133E-2</c:v>
                </c:pt>
                <c:pt idx="200">
                  <c:v>7.2477412223815915E-2</c:v>
                </c:pt>
                <c:pt idx="201">
                  <c:v>7.2477412223815915E-2</c:v>
                </c:pt>
                <c:pt idx="202">
                  <c:v>7.3418674468994138E-2</c:v>
                </c:pt>
                <c:pt idx="203">
                  <c:v>7.3418674468994138E-2</c:v>
                </c:pt>
                <c:pt idx="204">
                  <c:v>7.4359941482543948E-2</c:v>
                </c:pt>
                <c:pt idx="205">
                  <c:v>7.3418674468994138E-2</c:v>
                </c:pt>
                <c:pt idx="206">
                  <c:v>7.4359941482543948E-2</c:v>
                </c:pt>
                <c:pt idx="207">
                  <c:v>7.4359941482543948E-2</c:v>
                </c:pt>
                <c:pt idx="208">
                  <c:v>7.5301208496093772E-2</c:v>
                </c:pt>
                <c:pt idx="209">
                  <c:v>7.5301208496093772E-2</c:v>
                </c:pt>
                <c:pt idx="210">
                  <c:v>7.5301208496093772E-2</c:v>
                </c:pt>
                <c:pt idx="211">
                  <c:v>7.6242470741271981E-2</c:v>
                </c:pt>
                <c:pt idx="212">
                  <c:v>7.6242470741271981E-2</c:v>
                </c:pt>
                <c:pt idx="213">
                  <c:v>7.7183737754821777E-2</c:v>
                </c:pt>
                <c:pt idx="214">
                  <c:v>7.7183737754821777E-2</c:v>
                </c:pt>
                <c:pt idx="215">
                  <c:v>7.7183737754821777E-2</c:v>
                </c:pt>
                <c:pt idx="216">
                  <c:v>7.8125000000000014E-2</c:v>
                </c:pt>
                <c:pt idx="217">
                  <c:v>7.8125000000000014E-2</c:v>
                </c:pt>
                <c:pt idx="218">
                  <c:v>7.8125000000000014E-2</c:v>
                </c:pt>
                <c:pt idx="219">
                  <c:v>7.906626701354981E-2</c:v>
                </c:pt>
                <c:pt idx="220">
                  <c:v>7.906626701354981E-2</c:v>
                </c:pt>
                <c:pt idx="221">
                  <c:v>8.0007534027099619E-2</c:v>
                </c:pt>
                <c:pt idx="222">
                  <c:v>8.0007534027099619E-2</c:v>
                </c:pt>
                <c:pt idx="223">
                  <c:v>8.0007534027099619E-2</c:v>
                </c:pt>
                <c:pt idx="224">
                  <c:v>8.0948801040649415E-2</c:v>
                </c:pt>
                <c:pt idx="225">
                  <c:v>8.0948801040649415E-2</c:v>
                </c:pt>
                <c:pt idx="226">
                  <c:v>8.0948801040649415E-2</c:v>
                </c:pt>
                <c:pt idx="227">
                  <c:v>8.1890058517456052E-2</c:v>
                </c:pt>
                <c:pt idx="228">
                  <c:v>8.1890058517456052E-2</c:v>
                </c:pt>
                <c:pt idx="229">
                  <c:v>8.1890058517456052E-2</c:v>
                </c:pt>
                <c:pt idx="230">
                  <c:v>8.2831325531005862E-2</c:v>
                </c:pt>
                <c:pt idx="231">
                  <c:v>8.2831325531005862E-2</c:v>
                </c:pt>
                <c:pt idx="232">
                  <c:v>8.3772592544555685E-2</c:v>
                </c:pt>
                <c:pt idx="233">
                  <c:v>8.3772592544555685E-2</c:v>
                </c:pt>
                <c:pt idx="234">
                  <c:v>8.3772592544555685E-2</c:v>
                </c:pt>
                <c:pt idx="235">
                  <c:v>8.4713859558105467E-2</c:v>
                </c:pt>
                <c:pt idx="236">
                  <c:v>8.4713859558105467E-2</c:v>
                </c:pt>
                <c:pt idx="237">
                  <c:v>8.5655126571655291E-2</c:v>
                </c:pt>
                <c:pt idx="238">
                  <c:v>8.5655126571655291E-2</c:v>
                </c:pt>
                <c:pt idx="239">
                  <c:v>8.5655126571655291E-2</c:v>
                </c:pt>
                <c:pt idx="240">
                  <c:v>8.6596384048461927E-2</c:v>
                </c:pt>
                <c:pt idx="241">
                  <c:v>8.6596384048461927E-2</c:v>
                </c:pt>
                <c:pt idx="242">
                  <c:v>8.6596384048461927E-2</c:v>
                </c:pt>
                <c:pt idx="243">
                  <c:v>8.7537651062011723E-2</c:v>
                </c:pt>
                <c:pt idx="244">
                  <c:v>8.7537651062011723E-2</c:v>
                </c:pt>
                <c:pt idx="245">
                  <c:v>8.8478918075561533E-2</c:v>
                </c:pt>
                <c:pt idx="246">
                  <c:v>8.8478918075561533E-2</c:v>
                </c:pt>
                <c:pt idx="247">
                  <c:v>8.8478918075561533E-2</c:v>
                </c:pt>
                <c:pt idx="248">
                  <c:v>8.8478918075561533E-2</c:v>
                </c:pt>
                <c:pt idx="249">
                  <c:v>8.9420185089111329E-2</c:v>
                </c:pt>
                <c:pt idx="250">
                  <c:v>8.9420185089111329E-2</c:v>
                </c:pt>
                <c:pt idx="251">
                  <c:v>9.0361442565917965E-2</c:v>
                </c:pt>
                <c:pt idx="252">
                  <c:v>9.0361442565917965E-2</c:v>
                </c:pt>
                <c:pt idx="253">
                  <c:v>9.1302709579467775E-2</c:v>
                </c:pt>
                <c:pt idx="254">
                  <c:v>9.1302709579467775E-2</c:v>
                </c:pt>
                <c:pt idx="255">
                  <c:v>9.1302709579467775E-2</c:v>
                </c:pt>
                <c:pt idx="256">
                  <c:v>9.2243976593017599E-2</c:v>
                </c:pt>
                <c:pt idx="257">
                  <c:v>9.2243976593017599E-2</c:v>
                </c:pt>
                <c:pt idx="258">
                  <c:v>9.3185243606567381E-2</c:v>
                </c:pt>
                <c:pt idx="259">
                  <c:v>9.3185243606567381E-2</c:v>
                </c:pt>
                <c:pt idx="260">
                  <c:v>9.3185243606567381E-2</c:v>
                </c:pt>
                <c:pt idx="261">
                  <c:v>9.412651062011719E-2</c:v>
                </c:pt>
                <c:pt idx="262">
                  <c:v>9.412651062011719E-2</c:v>
                </c:pt>
                <c:pt idx="263">
                  <c:v>9.5067768096923827E-2</c:v>
                </c:pt>
                <c:pt idx="264">
                  <c:v>9.5067768096923827E-2</c:v>
                </c:pt>
                <c:pt idx="265">
                  <c:v>9.5067768096923827E-2</c:v>
                </c:pt>
                <c:pt idx="266">
                  <c:v>9.5067768096923827E-2</c:v>
                </c:pt>
                <c:pt idx="267">
                  <c:v>9.6009035110473651E-2</c:v>
                </c:pt>
                <c:pt idx="268">
                  <c:v>9.6009035110473651E-2</c:v>
                </c:pt>
                <c:pt idx="269">
                  <c:v>9.6950302124023446E-2</c:v>
                </c:pt>
                <c:pt idx="270">
                  <c:v>9.6950302124023446E-2</c:v>
                </c:pt>
                <c:pt idx="271">
                  <c:v>9.6950302124023446E-2</c:v>
                </c:pt>
                <c:pt idx="272">
                  <c:v>9.7891569137573256E-2</c:v>
                </c:pt>
                <c:pt idx="273">
                  <c:v>9.8832836151123052E-2</c:v>
                </c:pt>
                <c:pt idx="274">
                  <c:v>9.8832836151123052E-2</c:v>
                </c:pt>
                <c:pt idx="275">
                  <c:v>9.9774093627929689E-2</c:v>
                </c:pt>
                <c:pt idx="276">
                  <c:v>9.9774093627929689E-2</c:v>
                </c:pt>
                <c:pt idx="277">
                  <c:v>9.9774093627929689E-2</c:v>
                </c:pt>
                <c:pt idx="278">
                  <c:v>9.9774093627929689E-2</c:v>
                </c:pt>
                <c:pt idx="279">
                  <c:v>0.1007153606414795</c:v>
                </c:pt>
                <c:pt idx="280">
                  <c:v>0.1007153606414795</c:v>
                </c:pt>
                <c:pt idx="281">
                  <c:v>0.1007153606414795</c:v>
                </c:pt>
                <c:pt idx="282">
                  <c:v>0.10165662765502929</c:v>
                </c:pt>
                <c:pt idx="283">
                  <c:v>0.10165662765502929</c:v>
                </c:pt>
                <c:pt idx="284">
                  <c:v>0.1025978946685791</c:v>
                </c:pt>
                <c:pt idx="285">
                  <c:v>0.1025978946685791</c:v>
                </c:pt>
                <c:pt idx="286">
                  <c:v>0.10353916168212893</c:v>
                </c:pt>
                <c:pt idx="287">
                  <c:v>0.10353916168212893</c:v>
                </c:pt>
                <c:pt idx="288">
                  <c:v>0.10353916168212893</c:v>
                </c:pt>
                <c:pt idx="289">
                  <c:v>0.10448041915893556</c:v>
                </c:pt>
                <c:pt idx="290">
                  <c:v>0.10448041915893556</c:v>
                </c:pt>
                <c:pt idx="291">
                  <c:v>0.10448041915893556</c:v>
                </c:pt>
                <c:pt idx="292">
                  <c:v>0.10542168617248536</c:v>
                </c:pt>
                <c:pt idx="293">
                  <c:v>0.10542168617248536</c:v>
                </c:pt>
                <c:pt idx="294">
                  <c:v>0.10542168617248536</c:v>
                </c:pt>
                <c:pt idx="295">
                  <c:v>0.10636295318603517</c:v>
                </c:pt>
                <c:pt idx="296">
                  <c:v>0.10636295318603517</c:v>
                </c:pt>
                <c:pt idx="297">
                  <c:v>0.10730422019958497</c:v>
                </c:pt>
                <c:pt idx="298">
                  <c:v>0.10730422019958497</c:v>
                </c:pt>
                <c:pt idx="299">
                  <c:v>0.10730422019958497</c:v>
                </c:pt>
                <c:pt idx="300">
                  <c:v>0.10824548721313478</c:v>
                </c:pt>
                <c:pt idx="301">
                  <c:v>0.10824548721313478</c:v>
                </c:pt>
                <c:pt idx="302">
                  <c:v>0.10824548721313478</c:v>
                </c:pt>
                <c:pt idx="303">
                  <c:v>0.10918674468994141</c:v>
                </c:pt>
                <c:pt idx="304">
                  <c:v>0.10918674468994141</c:v>
                </c:pt>
                <c:pt idx="305">
                  <c:v>0.11012801170349121</c:v>
                </c:pt>
                <c:pt idx="306">
                  <c:v>0.11012801170349121</c:v>
                </c:pt>
                <c:pt idx="307">
                  <c:v>0.11106927871704102</c:v>
                </c:pt>
                <c:pt idx="308">
                  <c:v>0.11106927871704102</c:v>
                </c:pt>
                <c:pt idx="309">
                  <c:v>0.11106927871704102</c:v>
                </c:pt>
                <c:pt idx="310">
                  <c:v>0.11201054573059084</c:v>
                </c:pt>
                <c:pt idx="311">
                  <c:v>0.11201054573059084</c:v>
                </c:pt>
                <c:pt idx="312">
                  <c:v>0.11295181274414062</c:v>
                </c:pt>
                <c:pt idx="313">
                  <c:v>0.11295181274414062</c:v>
                </c:pt>
                <c:pt idx="314">
                  <c:v>0.11389307022094727</c:v>
                </c:pt>
                <c:pt idx="315">
                  <c:v>0.11389307022094727</c:v>
                </c:pt>
                <c:pt idx="316">
                  <c:v>0.11389307022094727</c:v>
                </c:pt>
                <c:pt idx="317">
                  <c:v>0.11389307022094727</c:v>
                </c:pt>
                <c:pt idx="318">
                  <c:v>0.11483433723449708</c:v>
                </c:pt>
                <c:pt idx="319">
                  <c:v>0.11483433723449708</c:v>
                </c:pt>
                <c:pt idx="320">
                  <c:v>0.11483433723449708</c:v>
                </c:pt>
                <c:pt idx="321">
                  <c:v>0.11577560424804688</c:v>
                </c:pt>
                <c:pt idx="322">
                  <c:v>0.11671687126159669</c:v>
                </c:pt>
                <c:pt idx="323">
                  <c:v>0.11671687126159669</c:v>
                </c:pt>
                <c:pt idx="324">
                  <c:v>0.11765813827514648</c:v>
                </c:pt>
                <c:pt idx="325">
                  <c:v>0.11765813827514648</c:v>
                </c:pt>
                <c:pt idx="326">
                  <c:v>0.11765813827514648</c:v>
                </c:pt>
                <c:pt idx="327">
                  <c:v>0.11859939575195312</c:v>
                </c:pt>
                <c:pt idx="328">
                  <c:v>0.11859939575195312</c:v>
                </c:pt>
                <c:pt idx="329">
                  <c:v>0.11859939575195312</c:v>
                </c:pt>
                <c:pt idx="330">
                  <c:v>0.11954066276550293</c:v>
                </c:pt>
                <c:pt idx="331">
                  <c:v>0.11954066276550293</c:v>
                </c:pt>
                <c:pt idx="332">
                  <c:v>0.12048192977905275</c:v>
                </c:pt>
                <c:pt idx="333">
                  <c:v>0.12048192977905275</c:v>
                </c:pt>
                <c:pt idx="334">
                  <c:v>0.12048192977905275</c:v>
                </c:pt>
                <c:pt idx="335">
                  <c:v>0.12142319679260254</c:v>
                </c:pt>
                <c:pt idx="336">
                  <c:v>0.12142319679260254</c:v>
                </c:pt>
                <c:pt idx="337">
                  <c:v>0.12236446380615236</c:v>
                </c:pt>
                <c:pt idx="338">
                  <c:v>0.12236446380615236</c:v>
                </c:pt>
                <c:pt idx="339">
                  <c:v>0.12236446380615236</c:v>
                </c:pt>
                <c:pt idx="340">
                  <c:v>0.123305721282959</c:v>
                </c:pt>
                <c:pt idx="341">
                  <c:v>0.123305721282959</c:v>
                </c:pt>
                <c:pt idx="342">
                  <c:v>0.12424698829650879</c:v>
                </c:pt>
                <c:pt idx="343">
                  <c:v>0.12424698829650879</c:v>
                </c:pt>
                <c:pt idx="344">
                  <c:v>0.12424698829650879</c:v>
                </c:pt>
                <c:pt idx="345">
                  <c:v>0.12518825531005862</c:v>
                </c:pt>
                <c:pt idx="346">
                  <c:v>0.12518825531005862</c:v>
                </c:pt>
                <c:pt idx="347">
                  <c:v>0.12518825531005862</c:v>
                </c:pt>
                <c:pt idx="348">
                  <c:v>0.12612952232360844</c:v>
                </c:pt>
                <c:pt idx="349">
                  <c:v>0.12612952232360844</c:v>
                </c:pt>
                <c:pt idx="350">
                  <c:v>0.12707078933715821</c:v>
                </c:pt>
                <c:pt idx="351">
                  <c:v>0.12707078933715821</c:v>
                </c:pt>
                <c:pt idx="352">
                  <c:v>0.12707078933715821</c:v>
                </c:pt>
                <c:pt idx="353">
                  <c:v>0.12801204681396486</c:v>
                </c:pt>
                <c:pt idx="354">
                  <c:v>0.12801204681396486</c:v>
                </c:pt>
                <c:pt idx="355">
                  <c:v>0.12895331382751468</c:v>
                </c:pt>
                <c:pt idx="356">
                  <c:v>0.12895331382751468</c:v>
                </c:pt>
                <c:pt idx="357">
                  <c:v>0.12989458084106445</c:v>
                </c:pt>
                <c:pt idx="358">
                  <c:v>0.12989458084106445</c:v>
                </c:pt>
                <c:pt idx="359">
                  <c:v>0.12989458084106445</c:v>
                </c:pt>
                <c:pt idx="360">
                  <c:v>0.13083584785461427</c:v>
                </c:pt>
                <c:pt idx="361">
                  <c:v>0.13083584785461427</c:v>
                </c:pt>
                <c:pt idx="362">
                  <c:v>0.13083584785461427</c:v>
                </c:pt>
                <c:pt idx="363">
                  <c:v>0.13177711486816407</c:v>
                </c:pt>
                <c:pt idx="364">
                  <c:v>0.13177711486816407</c:v>
                </c:pt>
                <c:pt idx="365">
                  <c:v>0.13271837234497069</c:v>
                </c:pt>
                <c:pt idx="366">
                  <c:v>0.13271837234497069</c:v>
                </c:pt>
                <c:pt idx="367">
                  <c:v>0.13271837234497069</c:v>
                </c:pt>
                <c:pt idx="368">
                  <c:v>0.13365963935852052</c:v>
                </c:pt>
                <c:pt idx="369">
                  <c:v>0.13460090637207031</c:v>
                </c:pt>
                <c:pt idx="370">
                  <c:v>0.13460090637207031</c:v>
                </c:pt>
                <c:pt idx="371">
                  <c:v>0.13460090637207031</c:v>
                </c:pt>
                <c:pt idx="372">
                  <c:v>0.13460090637207031</c:v>
                </c:pt>
                <c:pt idx="373">
                  <c:v>0.13554217338562013</c:v>
                </c:pt>
                <c:pt idx="374">
                  <c:v>0.13554217338562013</c:v>
                </c:pt>
                <c:pt idx="375">
                  <c:v>0.13648344039916996</c:v>
                </c:pt>
                <c:pt idx="376">
                  <c:v>0.13648344039916996</c:v>
                </c:pt>
                <c:pt idx="377">
                  <c:v>0.13648344039916996</c:v>
                </c:pt>
                <c:pt idx="378">
                  <c:v>0.13742469787597655</c:v>
                </c:pt>
                <c:pt idx="379">
                  <c:v>0.13742469787597655</c:v>
                </c:pt>
                <c:pt idx="380">
                  <c:v>0.13836596488952638</c:v>
                </c:pt>
                <c:pt idx="381">
                  <c:v>0.13836596488952638</c:v>
                </c:pt>
                <c:pt idx="382">
                  <c:v>0.13836596488952638</c:v>
                </c:pt>
                <c:pt idx="383">
                  <c:v>0.1393072319030762</c:v>
                </c:pt>
                <c:pt idx="384">
                  <c:v>0.1393072319030762</c:v>
                </c:pt>
                <c:pt idx="385">
                  <c:v>0.14024849891662597</c:v>
                </c:pt>
                <c:pt idx="386">
                  <c:v>0.14024849891662597</c:v>
                </c:pt>
                <c:pt idx="387">
                  <c:v>0.14118976593017579</c:v>
                </c:pt>
                <c:pt idx="388">
                  <c:v>0.14118976593017579</c:v>
                </c:pt>
                <c:pt idx="389">
                  <c:v>0.14213102340698244</c:v>
                </c:pt>
                <c:pt idx="390">
                  <c:v>0.14213102340698244</c:v>
                </c:pt>
                <c:pt idx="391">
                  <c:v>0.14213102340698244</c:v>
                </c:pt>
                <c:pt idx="392">
                  <c:v>0.14307229042053227</c:v>
                </c:pt>
                <c:pt idx="393">
                  <c:v>0.14307229042053227</c:v>
                </c:pt>
                <c:pt idx="394">
                  <c:v>0.14401355743408203</c:v>
                </c:pt>
                <c:pt idx="395">
                  <c:v>0.14401355743408203</c:v>
                </c:pt>
                <c:pt idx="396">
                  <c:v>0.14495482444763183</c:v>
                </c:pt>
                <c:pt idx="397">
                  <c:v>0.14495482444763183</c:v>
                </c:pt>
                <c:pt idx="398">
                  <c:v>0.14495482444763183</c:v>
                </c:pt>
                <c:pt idx="399">
                  <c:v>0.14589609146118165</c:v>
                </c:pt>
                <c:pt idx="400">
                  <c:v>0.14589609146118165</c:v>
                </c:pt>
                <c:pt idx="401">
                  <c:v>0.14589609146118165</c:v>
                </c:pt>
                <c:pt idx="402">
                  <c:v>0.14589609146118165</c:v>
                </c:pt>
                <c:pt idx="403">
                  <c:v>0.14683734893798828</c:v>
                </c:pt>
                <c:pt idx="404">
                  <c:v>0.1477786159515381</c:v>
                </c:pt>
                <c:pt idx="405">
                  <c:v>0.1477786159515381</c:v>
                </c:pt>
                <c:pt idx="406">
                  <c:v>0.1487198829650879</c:v>
                </c:pt>
                <c:pt idx="407">
                  <c:v>0.1487198829650879</c:v>
                </c:pt>
                <c:pt idx="408">
                  <c:v>0.1487198829650879</c:v>
                </c:pt>
                <c:pt idx="409">
                  <c:v>0.14966114997863772</c:v>
                </c:pt>
                <c:pt idx="410">
                  <c:v>0.14966114997863772</c:v>
                </c:pt>
                <c:pt idx="411">
                  <c:v>0.15060241699218754</c:v>
                </c:pt>
                <c:pt idx="412">
                  <c:v>0.15060241699218754</c:v>
                </c:pt>
                <c:pt idx="413">
                  <c:v>0.15060241699218754</c:v>
                </c:pt>
                <c:pt idx="414">
                  <c:v>0.15154367446899414</c:v>
                </c:pt>
                <c:pt idx="415">
                  <c:v>0.15154367446899414</c:v>
                </c:pt>
                <c:pt idx="416">
                  <c:v>0.15248494148254396</c:v>
                </c:pt>
                <c:pt idx="417">
                  <c:v>0.15248494148254396</c:v>
                </c:pt>
                <c:pt idx="418">
                  <c:v>0.15248494148254396</c:v>
                </c:pt>
                <c:pt idx="419">
                  <c:v>0.15342620849609379</c:v>
                </c:pt>
                <c:pt idx="420">
                  <c:v>0.15342620849609379</c:v>
                </c:pt>
                <c:pt idx="421">
                  <c:v>0.15436747550964355</c:v>
                </c:pt>
                <c:pt idx="422">
                  <c:v>0.15436747550964355</c:v>
                </c:pt>
                <c:pt idx="423">
                  <c:v>0.1553087329864502</c:v>
                </c:pt>
                <c:pt idx="424">
                  <c:v>0.1553087329864502</c:v>
                </c:pt>
                <c:pt idx="425">
                  <c:v>0.1553087329864502</c:v>
                </c:pt>
                <c:pt idx="426">
                  <c:v>0.15625000000000003</c:v>
                </c:pt>
                <c:pt idx="427">
                  <c:v>0.15625000000000003</c:v>
                </c:pt>
                <c:pt idx="428">
                  <c:v>0.1571912670135498</c:v>
                </c:pt>
                <c:pt idx="429">
                  <c:v>0.15813253402709962</c:v>
                </c:pt>
                <c:pt idx="430">
                  <c:v>0.15813253402709962</c:v>
                </c:pt>
                <c:pt idx="431">
                  <c:v>0.15813253402709962</c:v>
                </c:pt>
                <c:pt idx="432">
                  <c:v>0.15907380104064942</c:v>
                </c:pt>
                <c:pt idx="433">
                  <c:v>0.15907380104064942</c:v>
                </c:pt>
                <c:pt idx="434">
                  <c:v>0.15907380104064942</c:v>
                </c:pt>
                <c:pt idx="435">
                  <c:v>0.16001506805419924</c:v>
                </c:pt>
                <c:pt idx="436">
                  <c:v>0.16001506805419924</c:v>
                </c:pt>
                <c:pt idx="437">
                  <c:v>0.16095632553100586</c:v>
                </c:pt>
                <c:pt idx="438">
                  <c:v>0.16095632553100586</c:v>
                </c:pt>
                <c:pt idx="439">
                  <c:v>0.16189760208129883</c:v>
                </c:pt>
                <c:pt idx="440">
                  <c:v>0.16189760208129883</c:v>
                </c:pt>
                <c:pt idx="441">
                  <c:v>0.16189760208129883</c:v>
                </c:pt>
                <c:pt idx="442">
                  <c:v>0.16283885955810548</c:v>
                </c:pt>
                <c:pt idx="443">
                  <c:v>0.16283885955810548</c:v>
                </c:pt>
                <c:pt idx="444">
                  <c:v>0.1637801170349121</c:v>
                </c:pt>
                <c:pt idx="445">
                  <c:v>0.1637801170349121</c:v>
                </c:pt>
                <c:pt idx="446">
                  <c:v>0.16472139358520507</c:v>
                </c:pt>
                <c:pt idx="447">
                  <c:v>0.16472139358520507</c:v>
                </c:pt>
                <c:pt idx="448">
                  <c:v>0.16472139358520507</c:v>
                </c:pt>
                <c:pt idx="449">
                  <c:v>0.16472139358520507</c:v>
                </c:pt>
                <c:pt idx="450">
                  <c:v>0.16566265106201172</c:v>
                </c:pt>
                <c:pt idx="451">
                  <c:v>0.16566265106201172</c:v>
                </c:pt>
                <c:pt idx="452">
                  <c:v>0.16660392761230469</c:v>
                </c:pt>
                <c:pt idx="453">
                  <c:v>0.16754518508911137</c:v>
                </c:pt>
                <c:pt idx="454">
                  <c:v>0.16754518508911137</c:v>
                </c:pt>
                <c:pt idx="455">
                  <c:v>0.16848644256591797</c:v>
                </c:pt>
                <c:pt idx="456">
                  <c:v>0.16848644256591797</c:v>
                </c:pt>
                <c:pt idx="457">
                  <c:v>0.16848644256591797</c:v>
                </c:pt>
                <c:pt idx="458">
                  <c:v>0.16942771911621093</c:v>
                </c:pt>
                <c:pt idx="459">
                  <c:v>0.16942771911621093</c:v>
                </c:pt>
                <c:pt idx="460">
                  <c:v>0.17036897659301761</c:v>
                </c:pt>
                <c:pt idx="461">
                  <c:v>0.17036897659301761</c:v>
                </c:pt>
                <c:pt idx="462">
                  <c:v>0.17131025314331058</c:v>
                </c:pt>
                <c:pt idx="463">
                  <c:v>0.17131025314331058</c:v>
                </c:pt>
                <c:pt idx="464">
                  <c:v>0.1722515106201172</c:v>
                </c:pt>
                <c:pt idx="465">
                  <c:v>0.1722515106201172</c:v>
                </c:pt>
                <c:pt idx="466">
                  <c:v>0.17319276809692385</c:v>
                </c:pt>
                <c:pt idx="467">
                  <c:v>0.17319276809692385</c:v>
                </c:pt>
                <c:pt idx="468">
                  <c:v>0.17319276809692385</c:v>
                </c:pt>
                <c:pt idx="469">
                  <c:v>0.17413404464721682</c:v>
                </c:pt>
                <c:pt idx="470">
                  <c:v>0.17413404464721682</c:v>
                </c:pt>
                <c:pt idx="471">
                  <c:v>0.17507530212402345</c:v>
                </c:pt>
                <c:pt idx="472">
                  <c:v>0.17507530212402345</c:v>
                </c:pt>
                <c:pt idx="473">
                  <c:v>0.17507530212402345</c:v>
                </c:pt>
                <c:pt idx="474">
                  <c:v>0.17601657867431642</c:v>
                </c:pt>
                <c:pt idx="475">
                  <c:v>0.17601657867431642</c:v>
                </c:pt>
                <c:pt idx="476">
                  <c:v>0.17695783615112307</c:v>
                </c:pt>
                <c:pt idx="477">
                  <c:v>0.17695783615112307</c:v>
                </c:pt>
                <c:pt idx="478">
                  <c:v>0.17789909362792969</c:v>
                </c:pt>
                <c:pt idx="479">
                  <c:v>0.17789909362792969</c:v>
                </c:pt>
                <c:pt idx="480">
                  <c:v>0.17884037017822266</c:v>
                </c:pt>
                <c:pt idx="481">
                  <c:v>0.17884037017822266</c:v>
                </c:pt>
                <c:pt idx="482">
                  <c:v>0.17978162765502931</c:v>
                </c:pt>
                <c:pt idx="483">
                  <c:v>0.17978162765502931</c:v>
                </c:pt>
                <c:pt idx="484">
                  <c:v>0.18072288513183593</c:v>
                </c:pt>
                <c:pt idx="485">
                  <c:v>0.18072288513183593</c:v>
                </c:pt>
                <c:pt idx="486">
                  <c:v>0.18072288513183593</c:v>
                </c:pt>
                <c:pt idx="487">
                  <c:v>0.1816641616821289</c:v>
                </c:pt>
                <c:pt idx="488">
                  <c:v>0.18260541915893555</c:v>
                </c:pt>
                <c:pt idx="489">
                  <c:v>0.18260541915893555</c:v>
                </c:pt>
                <c:pt idx="490">
                  <c:v>0.18260541915893555</c:v>
                </c:pt>
                <c:pt idx="491">
                  <c:v>0.18260541915893555</c:v>
                </c:pt>
                <c:pt idx="492">
                  <c:v>0.18354669570922852</c:v>
                </c:pt>
                <c:pt idx="493">
                  <c:v>0.18354669570922852</c:v>
                </c:pt>
                <c:pt idx="494">
                  <c:v>0.1844879531860352</c:v>
                </c:pt>
                <c:pt idx="495">
                  <c:v>0.1844879531860352</c:v>
                </c:pt>
                <c:pt idx="496">
                  <c:v>0.18542921066284179</c:v>
                </c:pt>
                <c:pt idx="497">
                  <c:v>0.18542921066284179</c:v>
                </c:pt>
                <c:pt idx="498">
                  <c:v>0.18637048721313476</c:v>
                </c:pt>
                <c:pt idx="499">
                  <c:v>0.18637048721313476</c:v>
                </c:pt>
                <c:pt idx="500">
                  <c:v>0.18731174468994144</c:v>
                </c:pt>
                <c:pt idx="501">
                  <c:v>0.18731174468994144</c:v>
                </c:pt>
                <c:pt idx="502">
                  <c:v>0.18825302124023438</c:v>
                </c:pt>
                <c:pt idx="503">
                  <c:v>0.18825302124023438</c:v>
                </c:pt>
                <c:pt idx="504">
                  <c:v>0.18825302124023438</c:v>
                </c:pt>
                <c:pt idx="505">
                  <c:v>0.18919427871704106</c:v>
                </c:pt>
                <c:pt idx="506">
                  <c:v>0.18919427871704106</c:v>
                </c:pt>
                <c:pt idx="507">
                  <c:v>0.18919427871704106</c:v>
                </c:pt>
                <c:pt idx="508">
                  <c:v>0.19013553619384765</c:v>
                </c:pt>
                <c:pt idx="509">
                  <c:v>0.19013553619384765</c:v>
                </c:pt>
                <c:pt idx="510">
                  <c:v>0.19107681274414062</c:v>
                </c:pt>
                <c:pt idx="511">
                  <c:v>0.19107681274414062</c:v>
                </c:pt>
                <c:pt idx="512">
                  <c:v>0.1920180702209473</c:v>
                </c:pt>
                <c:pt idx="513">
                  <c:v>0.19295934677124027</c:v>
                </c:pt>
                <c:pt idx="514">
                  <c:v>0.19295934677124027</c:v>
                </c:pt>
                <c:pt idx="515">
                  <c:v>0.19295934677124027</c:v>
                </c:pt>
                <c:pt idx="516">
                  <c:v>0.19295934677124027</c:v>
                </c:pt>
                <c:pt idx="517">
                  <c:v>0.19390060424804689</c:v>
                </c:pt>
                <c:pt idx="518">
                  <c:v>0.19390060424804689</c:v>
                </c:pt>
                <c:pt idx="519">
                  <c:v>0.19484186172485354</c:v>
                </c:pt>
                <c:pt idx="520">
                  <c:v>0.19484186172485354</c:v>
                </c:pt>
                <c:pt idx="521">
                  <c:v>0.19578313827514651</c:v>
                </c:pt>
                <c:pt idx="522">
                  <c:v>0.19578313827514651</c:v>
                </c:pt>
                <c:pt idx="523">
                  <c:v>0.19672439575195313</c:v>
                </c:pt>
                <c:pt idx="524">
                  <c:v>0.19672439575195313</c:v>
                </c:pt>
                <c:pt idx="525">
                  <c:v>0.1976656723022461</c:v>
                </c:pt>
                <c:pt idx="526">
                  <c:v>0.1976656723022461</c:v>
                </c:pt>
                <c:pt idx="527">
                  <c:v>0.1976656723022461</c:v>
                </c:pt>
                <c:pt idx="528">
                  <c:v>0.19860692977905275</c:v>
                </c:pt>
                <c:pt idx="529">
                  <c:v>0.19860692977905275</c:v>
                </c:pt>
                <c:pt idx="530">
                  <c:v>0.19954818725585938</c:v>
                </c:pt>
                <c:pt idx="531">
                  <c:v>0.19954818725585938</c:v>
                </c:pt>
                <c:pt idx="532">
                  <c:v>0.20048946380615235</c:v>
                </c:pt>
                <c:pt idx="533">
                  <c:v>0.20048946380615235</c:v>
                </c:pt>
                <c:pt idx="534">
                  <c:v>0.201430721282959</c:v>
                </c:pt>
                <c:pt idx="535">
                  <c:v>0.201430721282959</c:v>
                </c:pt>
                <c:pt idx="536">
                  <c:v>0.201430721282959</c:v>
                </c:pt>
                <c:pt idx="537">
                  <c:v>0.20237199783325197</c:v>
                </c:pt>
                <c:pt idx="538">
                  <c:v>0.20237199783325197</c:v>
                </c:pt>
                <c:pt idx="539">
                  <c:v>0.20331325531005859</c:v>
                </c:pt>
                <c:pt idx="540">
                  <c:v>0.20331325531005859</c:v>
                </c:pt>
                <c:pt idx="541">
                  <c:v>0.20425451278686524</c:v>
                </c:pt>
                <c:pt idx="542">
                  <c:v>0.20425451278686524</c:v>
                </c:pt>
                <c:pt idx="543">
                  <c:v>0.20519578933715821</c:v>
                </c:pt>
                <c:pt idx="544">
                  <c:v>0.20519578933715821</c:v>
                </c:pt>
                <c:pt idx="545">
                  <c:v>0.20613704681396489</c:v>
                </c:pt>
                <c:pt idx="546">
                  <c:v>0.20613704681396489</c:v>
                </c:pt>
                <c:pt idx="547">
                  <c:v>0.20707832336425785</c:v>
                </c:pt>
                <c:pt idx="548">
                  <c:v>0.20707832336425785</c:v>
                </c:pt>
                <c:pt idx="549">
                  <c:v>0.20801958084106445</c:v>
                </c:pt>
                <c:pt idx="550">
                  <c:v>0.20801958084106445</c:v>
                </c:pt>
                <c:pt idx="551">
                  <c:v>0.20896083831787113</c:v>
                </c:pt>
                <c:pt idx="552">
                  <c:v>0.20896083831787113</c:v>
                </c:pt>
                <c:pt idx="553">
                  <c:v>0.2099021148681641</c:v>
                </c:pt>
              </c:numCache>
            </c:numRef>
          </c:xVal>
          <c:yVal>
            <c:numRef>
              <c:f>'LIGHTWEIGHT 3'!$I$6:$I$559</c:f>
              <c:numCache>
                <c:formatCode>0.00</c:formatCode>
                <c:ptCount val="554"/>
                <c:pt idx="0">
                  <c:v>3467.6605951230076</c:v>
                </c:pt>
                <c:pt idx="1">
                  <c:v>4728.6279570929428</c:v>
                </c:pt>
                <c:pt idx="2">
                  <c:v>5989.5953190628779</c:v>
                </c:pt>
                <c:pt idx="3">
                  <c:v>7408.1834264262125</c:v>
                </c:pt>
                <c:pt idx="4">
                  <c:v>8669.1514878075195</c:v>
                </c:pt>
                <c:pt idx="5">
                  <c:v>9930.1188497774547</c:v>
                </c:pt>
                <c:pt idx="6">
                  <c:v>11191.08621174739</c:v>
                </c:pt>
                <c:pt idx="7">
                  <c:v>12452.052874305953</c:v>
                </c:pt>
                <c:pt idx="8">
                  <c:v>13713.02163509863</c:v>
                </c:pt>
                <c:pt idx="9">
                  <c:v>15131.609742461966</c:v>
                </c:pt>
                <c:pt idx="10">
                  <c:v>16392.577104431901</c:v>
                </c:pt>
                <c:pt idx="11">
                  <c:v>17653.544466401836</c:v>
                </c:pt>
                <c:pt idx="12">
                  <c:v>18914.511828371771</c:v>
                </c:pt>
                <c:pt idx="13">
                  <c:v>20175.479190341706</c:v>
                </c:pt>
                <c:pt idx="14">
                  <c:v>21121.205061524844</c:v>
                </c:pt>
                <c:pt idx="15">
                  <c:v>22382.17242349478</c:v>
                </c:pt>
                <c:pt idx="16">
                  <c:v>23643.139785464715</c:v>
                </c:pt>
                <c:pt idx="17">
                  <c:v>25061.727892828047</c:v>
                </c:pt>
                <c:pt idx="18">
                  <c:v>26165.074509404585</c:v>
                </c:pt>
                <c:pt idx="19">
                  <c:v>27426.04327019726</c:v>
                </c:pt>
                <c:pt idx="20">
                  <c:v>28687.009233344455</c:v>
                </c:pt>
                <c:pt idx="21">
                  <c:v>29947.977994137131</c:v>
                </c:pt>
                <c:pt idx="22">
                  <c:v>31208.943957284326</c:v>
                </c:pt>
                <c:pt idx="23">
                  <c:v>32469.912718077001</c:v>
                </c:pt>
                <c:pt idx="24">
                  <c:v>33730.878681224196</c:v>
                </c:pt>
                <c:pt idx="25">
                  <c:v>34991.847442016871</c:v>
                </c:pt>
                <c:pt idx="26">
                  <c:v>36252.813405164066</c:v>
                </c:pt>
                <c:pt idx="27">
                  <c:v>37513.782165956742</c:v>
                </c:pt>
                <c:pt idx="28">
                  <c:v>38932.370273320077</c:v>
                </c:pt>
                <c:pt idx="29">
                  <c:v>40035.716889896612</c:v>
                </c:pt>
                <c:pt idx="30">
                  <c:v>41296.682853043807</c:v>
                </c:pt>
                <c:pt idx="31">
                  <c:v>42715.270960407142</c:v>
                </c:pt>
                <c:pt idx="32">
                  <c:v>43818.617576983677</c:v>
                </c:pt>
                <c:pt idx="33">
                  <c:v>45079.586337776353</c:v>
                </c:pt>
                <c:pt idx="34">
                  <c:v>46340.555098569035</c:v>
                </c:pt>
                <c:pt idx="35">
                  <c:v>47601.52385936171</c:v>
                </c:pt>
                <c:pt idx="36">
                  <c:v>48862.489822508905</c:v>
                </c:pt>
                <c:pt idx="37">
                  <c:v>50123.455785656093</c:v>
                </c:pt>
                <c:pt idx="38">
                  <c:v>51384.421748803288</c:v>
                </c:pt>
                <c:pt idx="39">
                  <c:v>52803.012653812104</c:v>
                </c:pt>
                <c:pt idx="40">
                  <c:v>54063.978616959299</c:v>
                </c:pt>
                <c:pt idx="41">
                  <c:v>55167.325233535834</c:v>
                </c:pt>
                <c:pt idx="42">
                  <c:v>56585.916138544657</c:v>
                </c:pt>
                <c:pt idx="43">
                  <c:v>57689.262755121192</c:v>
                </c:pt>
                <c:pt idx="44">
                  <c:v>58950.228718268387</c:v>
                </c:pt>
                <c:pt idx="45">
                  <c:v>60368.814027986235</c:v>
                </c:pt>
                <c:pt idx="46">
                  <c:v>61629.785586424397</c:v>
                </c:pt>
                <c:pt idx="47">
                  <c:v>62890.751549571592</c:v>
                </c:pt>
                <c:pt idx="48">
                  <c:v>64151.71751271878</c:v>
                </c:pt>
                <c:pt idx="49">
                  <c:v>65412.689071156943</c:v>
                </c:pt>
                <c:pt idx="50">
                  <c:v>66516.035687733485</c:v>
                </c:pt>
                <c:pt idx="51">
                  <c:v>67934.620997451333</c:v>
                </c:pt>
                <c:pt idx="52">
                  <c:v>69195.586960598521</c:v>
                </c:pt>
                <c:pt idx="53">
                  <c:v>70456.558519036684</c:v>
                </c:pt>
                <c:pt idx="54">
                  <c:v>71717.524482183871</c:v>
                </c:pt>
                <c:pt idx="55">
                  <c:v>72820.871098760414</c:v>
                </c:pt>
                <c:pt idx="56">
                  <c:v>74239.456408478261</c:v>
                </c:pt>
                <c:pt idx="57">
                  <c:v>75500.427966916424</c:v>
                </c:pt>
                <c:pt idx="58">
                  <c:v>76761.393930063627</c:v>
                </c:pt>
                <c:pt idx="59">
                  <c:v>78022.359893210814</c:v>
                </c:pt>
                <c:pt idx="60">
                  <c:v>79283.325856358002</c:v>
                </c:pt>
                <c:pt idx="61">
                  <c:v>80544.297414796165</c:v>
                </c:pt>
                <c:pt idx="62">
                  <c:v>81805.263377943367</c:v>
                </c:pt>
                <c:pt idx="63">
                  <c:v>83066.229341090555</c:v>
                </c:pt>
                <c:pt idx="64">
                  <c:v>84327.200899528718</c:v>
                </c:pt>
                <c:pt idx="65">
                  <c:v>85588.166862675906</c:v>
                </c:pt>
                <c:pt idx="66">
                  <c:v>86849.132825823108</c:v>
                </c:pt>
                <c:pt idx="67">
                  <c:v>88110.098788970296</c:v>
                </c:pt>
                <c:pt idx="68">
                  <c:v>89371.070347408458</c:v>
                </c:pt>
                <c:pt idx="69">
                  <c:v>90632.036310555646</c:v>
                </c:pt>
                <c:pt idx="70">
                  <c:v>91893.002273702848</c:v>
                </c:pt>
                <c:pt idx="71">
                  <c:v>93153.968236850036</c:v>
                </c:pt>
                <c:pt idx="72">
                  <c:v>94414.939795288199</c:v>
                </c:pt>
                <c:pt idx="73">
                  <c:v>95675.905758435387</c:v>
                </c:pt>
                <c:pt idx="74">
                  <c:v>96936.871721582589</c:v>
                </c:pt>
                <c:pt idx="75">
                  <c:v>98197.837684729777</c:v>
                </c:pt>
                <c:pt idx="76">
                  <c:v>99458.803647876965</c:v>
                </c:pt>
                <c:pt idx="77">
                  <c:v>100719.76961102417</c:v>
                </c:pt>
                <c:pt idx="78">
                  <c:v>101980.74676475329</c:v>
                </c:pt>
                <c:pt idx="79">
                  <c:v>103241.71272790049</c:v>
                </c:pt>
                <c:pt idx="80">
                  <c:v>104502.67869104768</c:v>
                </c:pt>
                <c:pt idx="81">
                  <c:v>105763.64465419487</c:v>
                </c:pt>
                <c:pt idx="82">
                  <c:v>107024.61061734207</c:v>
                </c:pt>
                <c:pt idx="83">
                  <c:v>108285.57658048926</c:v>
                </c:pt>
                <c:pt idx="84">
                  <c:v>109546.54254363645</c:v>
                </c:pt>
                <c:pt idx="85">
                  <c:v>110807.51969736558</c:v>
                </c:pt>
                <c:pt idx="86">
                  <c:v>112068.48566051277</c:v>
                </c:pt>
                <c:pt idx="87">
                  <c:v>113329.45162365997</c:v>
                </c:pt>
                <c:pt idx="88">
                  <c:v>114590.41758680716</c:v>
                </c:pt>
                <c:pt idx="89">
                  <c:v>115851.38354995435</c:v>
                </c:pt>
                <c:pt idx="90">
                  <c:v>117112.34951310155</c:v>
                </c:pt>
                <c:pt idx="91">
                  <c:v>118373.31547624874</c:v>
                </c:pt>
                <c:pt idx="92">
                  <c:v>119634.28143939593</c:v>
                </c:pt>
                <c:pt idx="93">
                  <c:v>120737.62805597247</c:v>
                </c:pt>
                <c:pt idx="94">
                  <c:v>122156.22455627225</c:v>
                </c:pt>
                <c:pt idx="95">
                  <c:v>123574.8098659901</c:v>
                </c:pt>
                <c:pt idx="96">
                  <c:v>124520.53713599598</c:v>
                </c:pt>
                <c:pt idx="97">
                  <c:v>125939.12244571383</c:v>
                </c:pt>
                <c:pt idx="98">
                  <c:v>127357.70775543169</c:v>
                </c:pt>
                <c:pt idx="99">
                  <c:v>128303.43502543756</c:v>
                </c:pt>
                <c:pt idx="100">
                  <c:v>129722.03152573736</c:v>
                </c:pt>
                <c:pt idx="101">
                  <c:v>131140.61683545521</c:v>
                </c:pt>
                <c:pt idx="102">
                  <c:v>132086.34410546109</c:v>
                </c:pt>
                <c:pt idx="103">
                  <c:v>133504.92941517892</c:v>
                </c:pt>
                <c:pt idx="104">
                  <c:v>134923.51472489678</c:v>
                </c:pt>
                <c:pt idx="105">
                  <c:v>135869.24199490267</c:v>
                </c:pt>
                <c:pt idx="106">
                  <c:v>137287.8273046205</c:v>
                </c:pt>
                <c:pt idx="107">
                  <c:v>138706.42380492031</c:v>
                </c:pt>
                <c:pt idx="108">
                  <c:v>139652.13988434424</c:v>
                </c:pt>
                <c:pt idx="109">
                  <c:v>141070.73638464403</c:v>
                </c:pt>
                <c:pt idx="110">
                  <c:v>142489.32169436189</c:v>
                </c:pt>
                <c:pt idx="111">
                  <c:v>143907.90700407972</c:v>
                </c:pt>
                <c:pt idx="112">
                  <c:v>144853.63427408561</c:v>
                </c:pt>
                <c:pt idx="113">
                  <c:v>146272.21958380347</c:v>
                </c:pt>
                <c:pt idx="114">
                  <c:v>147690.81608410325</c:v>
                </c:pt>
                <c:pt idx="115">
                  <c:v>148636.54335410913</c:v>
                </c:pt>
                <c:pt idx="116">
                  <c:v>150055.12866382697</c:v>
                </c:pt>
                <c:pt idx="117">
                  <c:v>151473.71397354483</c:v>
                </c:pt>
                <c:pt idx="118">
                  <c:v>152419.44124355071</c:v>
                </c:pt>
                <c:pt idx="119">
                  <c:v>153838.02655326854</c:v>
                </c:pt>
                <c:pt idx="120">
                  <c:v>155256.61186298641</c:v>
                </c:pt>
                <c:pt idx="121">
                  <c:v>156202.33913299229</c:v>
                </c:pt>
                <c:pt idx="122">
                  <c:v>157620.93563329207</c:v>
                </c:pt>
                <c:pt idx="123">
                  <c:v>159039.52094300991</c:v>
                </c:pt>
                <c:pt idx="124">
                  <c:v>159985.24821301579</c:v>
                </c:pt>
                <c:pt idx="125">
                  <c:v>161561.45286930431</c:v>
                </c:pt>
                <c:pt idx="126">
                  <c:v>162822.41883245151</c:v>
                </c:pt>
                <c:pt idx="127">
                  <c:v>164083.38479559869</c:v>
                </c:pt>
                <c:pt idx="128">
                  <c:v>165344.36194932781</c:v>
                </c:pt>
                <c:pt idx="129">
                  <c:v>166605.32791247501</c:v>
                </c:pt>
                <c:pt idx="130">
                  <c:v>167866.29387562221</c:v>
                </c:pt>
                <c:pt idx="131">
                  <c:v>169127.25983876939</c:v>
                </c:pt>
                <c:pt idx="132">
                  <c:v>170388.22580191659</c:v>
                </c:pt>
                <c:pt idx="133">
                  <c:v>171649.19176506379</c:v>
                </c:pt>
                <c:pt idx="134">
                  <c:v>172910.15772821099</c:v>
                </c:pt>
                <c:pt idx="135">
                  <c:v>174171.12369135817</c:v>
                </c:pt>
                <c:pt idx="136">
                  <c:v>175432.10084508729</c:v>
                </c:pt>
                <c:pt idx="137">
                  <c:v>176693.06680823449</c:v>
                </c:pt>
                <c:pt idx="138">
                  <c:v>177954.0327713817</c:v>
                </c:pt>
                <c:pt idx="139">
                  <c:v>179214.9987345289</c:v>
                </c:pt>
                <c:pt idx="140">
                  <c:v>180475.96469767607</c:v>
                </c:pt>
                <c:pt idx="141">
                  <c:v>181736.93066082327</c:v>
                </c:pt>
                <c:pt idx="142">
                  <c:v>182997.89662397048</c:v>
                </c:pt>
                <c:pt idx="143">
                  <c:v>184258.8737776996</c:v>
                </c:pt>
                <c:pt idx="144">
                  <c:v>185519.83974084677</c:v>
                </c:pt>
                <c:pt idx="145">
                  <c:v>186780.80570399397</c:v>
                </c:pt>
                <c:pt idx="146">
                  <c:v>188041.77166714118</c:v>
                </c:pt>
                <c:pt idx="147">
                  <c:v>189302.7488208703</c:v>
                </c:pt>
                <c:pt idx="148">
                  <c:v>190563.70359343555</c:v>
                </c:pt>
                <c:pt idx="149">
                  <c:v>191824.68074716468</c:v>
                </c:pt>
                <c:pt idx="150">
                  <c:v>193085.63551972996</c:v>
                </c:pt>
                <c:pt idx="151">
                  <c:v>194346.61267345908</c:v>
                </c:pt>
                <c:pt idx="152">
                  <c:v>195607.56744602433</c:v>
                </c:pt>
                <c:pt idx="153">
                  <c:v>196868.54459975346</c:v>
                </c:pt>
                <c:pt idx="154">
                  <c:v>198129.49937231871</c:v>
                </c:pt>
                <c:pt idx="155">
                  <c:v>199390.47652604786</c:v>
                </c:pt>
                <c:pt idx="156">
                  <c:v>200651.45367977698</c:v>
                </c:pt>
                <c:pt idx="157">
                  <c:v>201912.40845234224</c:v>
                </c:pt>
                <c:pt idx="158">
                  <c:v>203173.38560607136</c:v>
                </c:pt>
                <c:pt idx="159">
                  <c:v>204434.34037863661</c:v>
                </c:pt>
                <c:pt idx="160">
                  <c:v>205695.31753236576</c:v>
                </c:pt>
                <c:pt idx="161">
                  <c:v>206956.27230493102</c:v>
                </c:pt>
                <c:pt idx="162">
                  <c:v>208217.24945866014</c:v>
                </c:pt>
                <c:pt idx="163">
                  <c:v>209478.22661238926</c:v>
                </c:pt>
                <c:pt idx="164">
                  <c:v>210739.18138495451</c:v>
                </c:pt>
                <c:pt idx="165">
                  <c:v>212000.15853868364</c:v>
                </c:pt>
                <c:pt idx="166">
                  <c:v>213261.11331124892</c:v>
                </c:pt>
                <c:pt idx="167">
                  <c:v>214522.09046497804</c:v>
                </c:pt>
                <c:pt idx="168">
                  <c:v>215783.04523754329</c:v>
                </c:pt>
                <c:pt idx="169">
                  <c:v>217044.02239127242</c:v>
                </c:pt>
                <c:pt idx="170">
                  <c:v>218304.99954500154</c:v>
                </c:pt>
                <c:pt idx="171">
                  <c:v>219565.95431756682</c:v>
                </c:pt>
                <c:pt idx="172">
                  <c:v>220826.93147129595</c:v>
                </c:pt>
                <c:pt idx="173">
                  <c:v>222087.8862438612</c:v>
                </c:pt>
                <c:pt idx="174">
                  <c:v>223506.47155357906</c:v>
                </c:pt>
                <c:pt idx="175">
                  <c:v>225082.6874004495</c:v>
                </c:pt>
                <c:pt idx="176">
                  <c:v>225713.16478673212</c:v>
                </c:pt>
                <c:pt idx="177">
                  <c:v>226974.14194046124</c:v>
                </c:pt>
                <c:pt idx="178">
                  <c:v>228235.11909419039</c:v>
                </c:pt>
                <c:pt idx="179">
                  <c:v>229496.07386675564</c:v>
                </c:pt>
                <c:pt idx="180">
                  <c:v>230757.05102048477</c:v>
                </c:pt>
                <c:pt idx="181">
                  <c:v>232018.00579305002</c:v>
                </c:pt>
                <c:pt idx="182">
                  <c:v>233278.98294677914</c:v>
                </c:pt>
                <c:pt idx="183">
                  <c:v>234697.568256497</c:v>
                </c:pt>
                <c:pt idx="184">
                  <c:v>235800.91487307355</c:v>
                </c:pt>
                <c:pt idx="185">
                  <c:v>237061.8696456388</c:v>
                </c:pt>
                <c:pt idx="186">
                  <c:v>238480.47733652053</c:v>
                </c:pt>
                <c:pt idx="187">
                  <c:v>239583.82395309705</c:v>
                </c:pt>
                <c:pt idx="188">
                  <c:v>240844.7787256623</c:v>
                </c:pt>
                <c:pt idx="189">
                  <c:v>242263.36403538016</c:v>
                </c:pt>
                <c:pt idx="190">
                  <c:v>243524.34118910928</c:v>
                </c:pt>
                <c:pt idx="191">
                  <c:v>244627.68780568583</c:v>
                </c:pt>
                <c:pt idx="192">
                  <c:v>246046.27311540369</c:v>
                </c:pt>
                <c:pt idx="193">
                  <c:v>247307.25026913281</c:v>
                </c:pt>
                <c:pt idx="194">
                  <c:v>248410.59688570935</c:v>
                </c:pt>
                <c:pt idx="195">
                  <c:v>249671.55165827461</c:v>
                </c:pt>
                <c:pt idx="196">
                  <c:v>250932.52881200373</c:v>
                </c:pt>
                <c:pt idx="197">
                  <c:v>252193.48358456898</c:v>
                </c:pt>
                <c:pt idx="198">
                  <c:v>253454.4607382981</c:v>
                </c:pt>
                <c:pt idx="199">
                  <c:v>254715.41551086339</c:v>
                </c:pt>
                <c:pt idx="200">
                  <c:v>255976.39266459251</c:v>
                </c:pt>
                <c:pt idx="201">
                  <c:v>257237.36981832163</c:v>
                </c:pt>
                <c:pt idx="202">
                  <c:v>258498.32459088688</c:v>
                </c:pt>
                <c:pt idx="203">
                  <c:v>259759.30174461601</c:v>
                </c:pt>
                <c:pt idx="204">
                  <c:v>261020.25651718129</c:v>
                </c:pt>
                <c:pt idx="205">
                  <c:v>262281.23367091041</c:v>
                </c:pt>
                <c:pt idx="206">
                  <c:v>263542.18844347564</c:v>
                </c:pt>
                <c:pt idx="207">
                  <c:v>264803.16559720482</c:v>
                </c:pt>
                <c:pt idx="208">
                  <c:v>266064.14275093394</c:v>
                </c:pt>
                <c:pt idx="209">
                  <c:v>267325.09752349916</c:v>
                </c:pt>
                <c:pt idx="210">
                  <c:v>268586.07467722829</c:v>
                </c:pt>
                <c:pt idx="211">
                  <c:v>269847.02944979357</c:v>
                </c:pt>
                <c:pt idx="212">
                  <c:v>271108.00660352269</c:v>
                </c:pt>
                <c:pt idx="213">
                  <c:v>272368.96137608797</c:v>
                </c:pt>
                <c:pt idx="214">
                  <c:v>273629.9385298171</c:v>
                </c:pt>
                <c:pt idx="215">
                  <c:v>274890.89330238232</c:v>
                </c:pt>
                <c:pt idx="216">
                  <c:v>276151.87045611144</c:v>
                </c:pt>
                <c:pt idx="217">
                  <c:v>277412.84760984062</c:v>
                </c:pt>
                <c:pt idx="218">
                  <c:v>278673.80238240585</c:v>
                </c:pt>
                <c:pt idx="219">
                  <c:v>279934.77953613497</c:v>
                </c:pt>
                <c:pt idx="220">
                  <c:v>281195.73430870025</c:v>
                </c:pt>
                <c:pt idx="221">
                  <c:v>282456.71146242938</c:v>
                </c:pt>
                <c:pt idx="222">
                  <c:v>283717.6662349946</c:v>
                </c:pt>
                <c:pt idx="223">
                  <c:v>284978.64338872378</c:v>
                </c:pt>
                <c:pt idx="224">
                  <c:v>286239.6205424529</c:v>
                </c:pt>
                <c:pt idx="225">
                  <c:v>287500.57531501813</c:v>
                </c:pt>
                <c:pt idx="226">
                  <c:v>288761.55246874725</c:v>
                </c:pt>
                <c:pt idx="227">
                  <c:v>290022.50724131253</c:v>
                </c:pt>
                <c:pt idx="228">
                  <c:v>291283.48439504165</c:v>
                </c:pt>
                <c:pt idx="229">
                  <c:v>292544.43916760694</c:v>
                </c:pt>
                <c:pt idx="230">
                  <c:v>293805.41632133606</c:v>
                </c:pt>
                <c:pt idx="231">
                  <c:v>295066.39347506518</c:v>
                </c:pt>
                <c:pt idx="232">
                  <c:v>296327.34824763041</c:v>
                </c:pt>
                <c:pt idx="233">
                  <c:v>297588.32540135959</c:v>
                </c:pt>
                <c:pt idx="234">
                  <c:v>298849.28017392481</c:v>
                </c:pt>
                <c:pt idx="235">
                  <c:v>300110.25732765393</c:v>
                </c:pt>
                <c:pt idx="236">
                  <c:v>301371.21210021921</c:v>
                </c:pt>
                <c:pt idx="237">
                  <c:v>302632.18925394834</c:v>
                </c:pt>
                <c:pt idx="238">
                  <c:v>303893.16640767746</c:v>
                </c:pt>
                <c:pt idx="239">
                  <c:v>305154.12118024274</c:v>
                </c:pt>
                <c:pt idx="240">
                  <c:v>306415.09833397187</c:v>
                </c:pt>
                <c:pt idx="241">
                  <c:v>307676.05310653709</c:v>
                </c:pt>
                <c:pt idx="242">
                  <c:v>308937.03026026621</c:v>
                </c:pt>
                <c:pt idx="243">
                  <c:v>310197.98503283149</c:v>
                </c:pt>
                <c:pt idx="244">
                  <c:v>311458.96218656062</c:v>
                </c:pt>
                <c:pt idx="245">
                  <c:v>312719.9169591259</c:v>
                </c:pt>
                <c:pt idx="246">
                  <c:v>313980.89411285502</c:v>
                </c:pt>
                <c:pt idx="247">
                  <c:v>315241.87126658414</c:v>
                </c:pt>
                <c:pt idx="248">
                  <c:v>316502.82603914937</c:v>
                </c:pt>
                <c:pt idx="249">
                  <c:v>317763.80319287855</c:v>
                </c:pt>
                <c:pt idx="250">
                  <c:v>319024.75796544377</c:v>
                </c:pt>
                <c:pt idx="251">
                  <c:v>320285.7351191729</c:v>
                </c:pt>
                <c:pt idx="252">
                  <c:v>321546.68989173818</c:v>
                </c:pt>
                <c:pt idx="253">
                  <c:v>322807.6670454673</c:v>
                </c:pt>
                <c:pt idx="254">
                  <c:v>324068.64419919642</c:v>
                </c:pt>
                <c:pt idx="255">
                  <c:v>325329.5989717617</c:v>
                </c:pt>
                <c:pt idx="256">
                  <c:v>326590.57612549083</c:v>
                </c:pt>
                <c:pt idx="257">
                  <c:v>328009.16143520869</c:v>
                </c:pt>
                <c:pt idx="258">
                  <c:v>329427.7467449265</c:v>
                </c:pt>
                <c:pt idx="259">
                  <c:v>330373.46282435046</c:v>
                </c:pt>
                <c:pt idx="260">
                  <c:v>331792.07051523216</c:v>
                </c:pt>
                <c:pt idx="261">
                  <c:v>333210.65582495002</c:v>
                </c:pt>
                <c:pt idx="262">
                  <c:v>334156.37190437398</c:v>
                </c:pt>
                <c:pt idx="263">
                  <c:v>335574.95721409185</c:v>
                </c:pt>
                <c:pt idx="264">
                  <c:v>336993.54252380965</c:v>
                </c:pt>
                <c:pt idx="265">
                  <c:v>337939.28098439751</c:v>
                </c:pt>
                <c:pt idx="266">
                  <c:v>339357.86629411532</c:v>
                </c:pt>
                <c:pt idx="267">
                  <c:v>340776.45160383318</c:v>
                </c:pt>
                <c:pt idx="268">
                  <c:v>341722.16768325714</c:v>
                </c:pt>
                <c:pt idx="269">
                  <c:v>343140.77537413884</c:v>
                </c:pt>
                <c:pt idx="270">
                  <c:v>344559.36068385671</c:v>
                </c:pt>
                <c:pt idx="271">
                  <c:v>345505.07676328067</c:v>
                </c:pt>
                <c:pt idx="272">
                  <c:v>346923.66207299847</c:v>
                </c:pt>
                <c:pt idx="273">
                  <c:v>348342.24738271633</c:v>
                </c:pt>
                <c:pt idx="274">
                  <c:v>349287.98584330414</c:v>
                </c:pt>
                <c:pt idx="275">
                  <c:v>350706.571153022</c:v>
                </c:pt>
                <c:pt idx="276">
                  <c:v>352125.15646273986</c:v>
                </c:pt>
                <c:pt idx="277">
                  <c:v>353070.89492332767</c:v>
                </c:pt>
                <c:pt idx="278">
                  <c:v>354489.48023304553</c:v>
                </c:pt>
                <c:pt idx="279">
                  <c:v>355908.06554276339</c:v>
                </c:pt>
                <c:pt idx="280">
                  <c:v>356853.78162218735</c:v>
                </c:pt>
                <c:pt idx="281">
                  <c:v>358272.36693190516</c:v>
                </c:pt>
                <c:pt idx="282">
                  <c:v>359690.97462278692</c:v>
                </c:pt>
                <c:pt idx="283">
                  <c:v>360636.69070221082</c:v>
                </c:pt>
                <c:pt idx="284">
                  <c:v>362055.27601192868</c:v>
                </c:pt>
                <c:pt idx="285">
                  <c:v>363473.86132164655</c:v>
                </c:pt>
                <c:pt idx="286">
                  <c:v>364419.59978223435</c:v>
                </c:pt>
                <c:pt idx="287">
                  <c:v>365838.18509195221</c:v>
                </c:pt>
                <c:pt idx="288">
                  <c:v>367256.77040167007</c:v>
                </c:pt>
                <c:pt idx="289">
                  <c:v>368202.48648109398</c:v>
                </c:pt>
                <c:pt idx="290">
                  <c:v>369621.09417197574</c:v>
                </c:pt>
                <c:pt idx="291">
                  <c:v>371039.67948169354</c:v>
                </c:pt>
                <c:pt idx="292">
                  <c:v>371985.3955611175</c:v>
                </c:pt>
                <c:pt idx="293">
                  <c:v>373403.98087083537</c:v>
                </c:pt>
                <c:pt idx="294">
                  <c:v>374822.56618055323</c:v>
                </c:pt>
                <c:pt idx="295">
                  <c:v>375768.28225997713</c:v>
                </c:pt>
                <c:pt idx="296">
                  <c:v>377186.88995085889</c:v>
                </c:pt>
                <c:pt idx="297">
                  <c:v>378605.4976417406</c:v>
                </c:pt>
                <c:pt idx="298">
                  <c:v>379551.19134000066</c:v>
                </c:pt>
                <c:pt idx="299">
                  <c:v>380969.79903088242</c:v>
                </c:pt>
                <c:pt idx="300">
                  <c:v>382388.36195943638</c:v>
                </c:pt>
                <c:pt idx="301">
                  <c:v>383334.10042002419</c:v>
                </c:pt>
                <c:pt idx="302">
                  <c:v>384752.70811090589</c:v>
                </c:pt>
                <c:pt idx="303">
                  <c:v>386171.27103945991</c:v>
                </c:pt>
                <c:pt idx="304">
                  <c:v>387117.00950004772</c:v>
                </c:pt>
                <c:pt idx="305">
                  <c:v>388535.61719092942</c:v>
                </c:pt>
                <c:pt idx="306">
                  <c:v>389954.18011948338</c:v>
                </c:pt>
                <c:pt idx="307">
                  <c:v>390899.91858007124</c:v>
                </c:pt>
                <c:pt idx="308">
                  <c:v>392318.48150862521</c:v>
                </c:pt>
                <c:pt idx="309">
                  <c:v>393737.08919950691</c:v>
                </c:pt>
                <c:pt idx="310">
                  <c:v>394682.82766009471</c:v>
                </c:pt>
                <c:pt idx="311">
                  <c:v>396101.39058864873</c:v>
                </c:pt>
                <c:pt idx="312">
                  <c:v>397519.99827953044</c:v>
                </c:pt>
                <c:pt idx="313">
                  <c:v>398465.6919777905</c:v>
                </c:pt>
                <c:pt idx="314">
                  <c:v>399884.2996686722</c:v>
                </c:pt>
                <c:pt idx="315">
                  <c:v>401302.90735955397</c:v>
                </c:pt>
                <c:pt idx="316">
                  <c:v>402248.60105781403</c:v>
                </c:pt>
                <c:pt idx="317">
                  <c:v>403667.20874869573</c:v>
                </c:pt>
                <c:pt idx="318">
                  <c:v>405085.77167724975</c:v>
                </c:pt>
                <c:pt idx="319">
                  <c:v>406031.51013783755</c:v>
                </c:pt>
                <c:pt idx="320">
                  <c:v>407450.11782871926</c:v>
                </c:pt>
                <c:pt idx="321">
                  <c:v>408868.68075727322</c:v>
                </c:pt>
                <c:pt idx="322">
                  <c:v>409814.41921786108</c:v>
                </c:pt>
                <c:pt idx="323">
                  <c:v>411233.02690874279</c:v>
                </c:pt>
                <c:pt idx="324">
                  <c:v>412651.58983729675</c:v>
                </c:pt>
                <c:pt idx="325">
                  <c:v>413597.32829788455</c:v>
                </c:pt>
                <c:pt idx="326">
                  <c:v>415015.89122643857</c:v>
                </c:pt>
                <c:pt idx="327">
                  <c:v>416434.49891732028</c:v>
                </c:pt>
                <c:pt idx="328">
                  <c:v>417380.23737790808</c:v>
                </c:pt>
                <c:pt idx="329">
                  <c:v>418798.80030646204</c:v>
                </c:pt>
                <c:pt idx="330">
                  <c:v>420217.40799734381</c:v>
                </c:pt>
                <c:pt idx="331">
                  <c:v>421163.14645793161</c:v>
                </c:pt>
                <c:pt idx="332">
                  <c:v>422581.70938648557</c:v>
                </c:pt>
                <c:pt idx="333">
                  <c:v>424000.31707736728</c:v>
                </c:pt>
                <c:pt idx="334">
                  <c:v>424946.01077562739</c:v>
                </c:pt>
                <c:pt idx="335">
                  <c:v>426364.6184665091</c:v>
                </c:pt>
                <c:pt idx="336">
                  <c:v>427783.2261573908</c:v>
                </c:pt>
                <c:pt idx="337">
                  <c:v>428728.91985565086</c:v>
                </c:pt>
                <c:pt idx="338">
                  <c:v>430147.52754653263</c:v>
                </c:pt>
                <c:pt idx="339">
                  <c:v>431566.09047508659</c:v>
                </c:pt>
                <c:pt idx="340">
                  <c:v>432511.82893567439</c:v>
                </c:pt>
                <c:pt idx="341">
                  <c:v>433930.43662655615</c:v>
                </c:pt>
                <c:pt idx="342">
                  <c:v>435348.99955511012</c:v>
                </c:pt>
                <c:pt idx="343">
                  <c:v>436294.73801569792</c:v>
                </c:pt>
                <c:pt idx="344">
                  <c:v>437713.34570657962</c:v>
                </c:pt>
                <c:pt idx="345">
                  <c:v>439131.90863513364</c:v>
                </c:pt>
                <c:pt idx="346">
                  <c:v>440077.64709572145</c:v>
                </c:pt>
                <c:pt idx="347">
                  <c:v>441496.21002427541</c:v>
                </c:pt>
                <c:pt idx="348">
                  <c:v>442914.81771515711</c:v>
                </c:pt>
                <c:pt idx="349">
                  <c:v>443860.55617574498</c:v>
                </c:pt>
                <c:pt idx="350">
                  <c:v>445279.11910429894</c:v>
                </c:pt>
                <c:pt idx="351">
                  <c:v>446697.72679518064</c:v>
                </c:pt>
                <c:pt idx="352">
                  <c:v>447643.46525576845</c:v>
                </c:pt>
                <c:pt idx="353">
                  <c:v>449062.02818432247</c:v>
                </c:pt>
                <c:pt idx="354">
                  <c:v>450480.63587520417</c:v>
                </c:pt>
                <c:pt idx="355">
                  <c:v>451426.32957346423</c:v>
                </c:pt>
                <c:pt idx="356">
                  <c:v>452844.93726434594</c:v>
                </c:pt>
                <c:pt idx="357">
                  <c:v>454263.5449552277</c:v>
                </c:pt>
                <c:pt idx="358">
                  <c:v>455209.23865348776</c:v>
                </c:pt>
                <c:pt idx="359">
                  <c:v>456627.84634436946</c:v>
                </c:pt>
                <c:pt idx="360">
                  <c:v>458046.40927292348</c:v>
                </c:pt>
                <c:pt idx="361">
                  <c:v>458992.14773351129</c:v>
                </c:pt>
                <c:pt idx="362">
                  <c:v>460410.75542439299</c:v>
                </c:pt>
                <c:pt idx="363">
                  <c:v>461829.31835294695</c:v>
                </c:pt>
                <c:pt idx="364">
                  <c:v>462775.05681353481</c:v>
                </c:pt>
                <c:pt idx="365">
                  <c:v>464193.66450441652</c:v>
                </c:pt>
                <c:pt idx="366">
                  <c:v>465612.22743297048</c:v>
                </c:pt>
                <c:pt idx="367">
                  <c:v>466557.96589355828</c:v>
                </c:pt>
                <c:pt idx="368">
                  <c:v>467976.5288221123</c:v>
                </c:pt>
                <c:pt idx="369">
                  <c:v>469395.13651299401</c:v>
                </c:pt>
                <c:pt idx="370">
                  <c:v>470340.87497358181</c:v>
                </c:pt>
                <c:pt idx="371">
                  <c:v>471917.04605812451</c:v>
                </c:pt>
                <c:pt idx="372">
                  <c:v>473178.04559301754</c:v>
                </c:pt>
                <c:pt idx="373">
                  <c:v>474754.26143988798</c:v>
                </c:pt>
                <c:pt idx="374">
                  <c:v>475542.3469821593</c:v>
                </c:pt>
                <c:pt idx="375">
                  <c:v>477118.56282902975</c:v>
                </c:pt>
                <c:pt idx="376">
                  <c:v>478694.77867590019</c:v>
                </c:pt>
                <c:pt idx="377">
                  <c:v>479325.25606218283</c:v>
                </c:pt>
                <c:pt idx="378">
                  <c:v>480743.81899073679</c:v>
                </c:pt>
                <c:pt idx="379">
                  <c:v>482004.81852562982</c:v>
                </c:pt>
                <c:pt idx="380">
                  <c:v>483265.77329819504</c:v>
                </c:pt>
                <c:pt idx="381">
                  <c:v>484369.11991477158</c:v>
                </c:pt>
                <c:pt idx="382">
                  <c:v>485787.72760565334</c:v>
                </c:pt>
                <c:pt idx="383">
                  <c:v>486891.07422222989</c:v>
                </c:pt>
                <c:pt idx="384">
                  <c:v>488152.02899479511</c:v>
                </c:pt>
                <c:pt idx="385">
                  <c:v>489412.98376736039</c:v>
                </c:pt>
                <c:pt idx="386">
                  <c:v>490673.93853992561</c:v>
                </c:pt>
                <c:pt idx="387">
                  <c:v>491934.93807481864</c:v>
                </c:pt>
                <c:pt idx="388">
                  <c:v>493195.89284738392</c:v>
                </c:pt>
                <c:pt idx="389">
                  <c:v>494456.84761994914</c:v>
                </c:pt>
                <c:pt idx="390">
                  <c:v>495717.84715484217</c:v>
                </c:pt>
                <c:pt idx="391">
                  <c:v>496978.80192740739</c:v>
                </c:pt>
                <c:pt idx="392">
                  <c:v>498239.75669997267</c:v>
                </c:pt>
                <c:pt idx="393">
                  <c:v>499500.71147253795</c:v>
                </c:pt>
                <c:pt idx="394">
                  <c:v>500761.71100743092</c:v>
                </c:pt>
                <c:pt idx="395">
                  <c:v>502022.6657799962</c:v>
                </c:pt>
                <c:pt idx="396">
                  <c:v>503283.62055256142</c:v>
                </c:pt>
                <c:pt idx="397">
                  <c:v>504544.62008745444</c:v>
                </c:pt>
                <c:pt idx="398">
                  <c:v>506120.79117199715</c:v>
                </c:pt>
                <c:pt idx="399">
                  <c:v>507381.79070689011</c:v>
                </c:pt>
                <c:pt idx="400">
                  <c:v>508642.74547945539</c:v>
                </c:pt>
                <c:pt idx="401">
                  <c:v>509588.4839400432</c:v>
                </c:pt>
                <c:pt idx="402">
                  <c:v>510849.43871260848</c:v>
                </c:pt>
                <c:pt idx="403">
                  <c:v>512110.3934851737</c:v>
                </c:pt>
                <c:pt idx="404">
                  <c:v>513371.39302006672</c:v>
                </c:pt>
                <c:pt idx="405">
                  <c:v>514789.95594862069</c:v>
                </c:pt>
                <c:pt idx="406">
                  <c:v>516208.56363950245</c:v>
                </c:pt>
                <c:pt idx="407">
                  <c:v>517154.25733776251</c:v>
                </c:pt>
                <c:pt idx="408">
                  <c:v>518572.86502864421</c:v>
                </c:pt>
                <c:pt idx="409">
                  <c:v>519991.47271952592</c:v>
                </c:pt>
                <c:pt idx="410">
                  <c:v>520937.16641778604</c:v>
                </c:pt>
                <c:pt idx="411">
                  <c:v>522355.77410866774</c:v>
                </c:pt>
                <c:pt idx="412">
                  <c:v>523774.3370372217</c:v>
                </c:pt>
                <c:pt idx="413">
                  <c:v>524720.07549780956</c:v>
                </c:pt>
                <c:pt idx="414">
                  <c:v>526138.68318869127</c:v>
                </c:pt>
                <c:pt idx="415">
                  <c:v>527557.24611724529</c:v>
                </c:pt>
                <c:pt idx="416">
                  <c:v>528502.98457783309</c:v>
                </c:pt>
                <c:pt idx="417">
                  <c:v>529921.5922687148</c:v>
                </c:pt>
                <c:pt idx="418">
                  <c:v>531024.93888529134</c:v>
                </c:pt>
                <c:pt idx="419">
                  <c:v>532285.89365785662</c:v>
                </c:pt>
                <c:pt idx="420">
                  <c:v>533546.84843042179</c:v>
                </c:pt>
                <c:pt idx="421">
                  <c:v>534807.80320298707</c:v>
                </c:pt>
                <c:pt idx="422">
                  <c:v>536068.80273788003</c:v>
                </c:pt>
                <c:pt idx="423">
                  <c:v>537329.75751044531</c:v>
                </c:pt>
                <c:pt idx="424">
                  <c:v>538590.71228301059</c:v>
                </c:pt>
                <c:pt idx="425">
                  <c:v>539851.66705557588</c:v>
                </c:pt>
                <c:pt idx="426">
                  <c:v>541112.66659046884</c:v>
                </c:pt>
                <c:pt idx="427">
                  <c:v>542373.62136303412</c:v>
                </c:pt>
                <c:pt idx="428">
                  <c:v>543634.5761355994</c:v>
                </c:pt>
                <c:pt idx="429">
                  <c:v>544895.57567049237</c:v>
                </c:pt>
                <c:pt idx="430">
                  <c:v>546156.53044305765</c:v>
                </c:pt>
                <c:pt idx="431">
                  <c:v>547417.48521562293</c:v>
                </c:pt>
                <c:pt idx="432">
                  <c:v>548678.4399881881</c:v>
                </c:pt>
                <c:pt idx="433">
                  <c:v>549939.43952308118</c:v>
                </c:pt>
                <c:pt idx="434">
                  <c:v>551200.39429564634</c:v>
                </c:pt>
                <c:pt idx="435">
                  <c:v>552461.34906821162</c:v>
                </c:pt>
                <c:pt idx="436">
                  <c:v>553722.34860310471</c:v>
                </c:pt>
                <c:pt idx="437">
                  <c:v>554983.30337566987</c:v>
                </c:pt>
                <c:pt idx="438">
                  <c:v>556244.25814823515</c:v>
                </c:pt>
                <c:pt idx="439">
                  <c:v>557505.21292080043</c:v>
                </c:pt>
                <c:pt idx="440">
                  <c:v>558766.2124556934</c:v>
                </c:pt>
                <c:pt idx="441">
                  <c:v>560027.16722825868</c:v>
                </c:pt>
                <c:pt idx="442">
                  <c:v>561288.12200082396</c:v>
                </c:pt>
                <c:pt idx="443">
                  <c:v>562549.12153571693</c:v>
                </c:pt>
                <c:pt idx="444">
                  <c:v>563810.07630828221</c:v>
                </c:pt>
                <c:pt idx="445">
                  <c:v>565071.03108084749</c:v>
                </c:pt>
                <c:pt idx="446">
                  <c:v>566331.98585341277</c:v>
                </c:pt>
                <c:pt idx="447">
                  <c:v>567592.98538830574</c:v>
                </c:pt>
                <c:pt idx="448">
                  <c:v>568853.94016087102</c:v>
                </c:pt>
                <c:pt idx="449">
                  <c:v>570114.89493343618</c:v>
                </c:pt>
                <c:pt idx="450">
                  <c:v>571375.89446832926</c:v>
                </c:pt>
                <c:pt idx="451">
                  <c:v>572636.84924089455</c:v>
                </c:pt>
                <c:pt idx="452">
                  <c:v>574055.41216944845</c:v>
                </c:pt>
                <c:pt idx="453">
                  <c:v>575631.62801631889</c:v>
                </c:pt>
                <c:pt idx="454">
                  <c:v>577207.84386318934</c:v>
                </c:pt>
                <c:pt idx="455">
                  <c:v>577995.9741677884</c:v>
                </c:pt>
                <c:pt idx="456">
                  <c:v>579572.14525233116</c:v>
                </c:pt>
                <c:pt idx="457">
                  <c:v>581148.3610992016</c:v>
                </c:pt>
                <c:pt idx="458">
                  <c:v>581936.49140380067</c:v>
                </c:pt>
                <c:pt idx="459">
                  <c:v>583512.70725067111</c:v>
                </c:pt>
                <c:pt idx="460">
                  <c:v>585088.87833521387</c:v>
                </c:pt>
                <c:pt idx="461">
                  <c:v>585877.00863981294</c:v>
                </c:pt>
                <c:pt idx="462">
                  <c:v>587453.22448668338</c:v>
                </c:pt>
                <c:pt idx="463">
                  <c:v>589029.44033355382</c:v>
                </c:pt>
                <c:pt idx="464">
                  <c:v>589817.5258758252</c:v>
                </c:pt>
                <c:pt idx="465">
                  <c:v>591393.74172269565</c:v>
                </c:pt>
                <c:pt idx="466">
                  <c:v>592969.95756956609</c:v>
                </c:pt>
                <c:pt idx="467">
                  <c:v>593758.04311183735</c:v>
                </c:pt>
                <c:pt idx="468">
                  <c:v>595334.2589587078</c:v>
                </c:pt>
                <c:pt idx="469">
                  <c:v>596910.47480557824</c:v>
                </c:pt>
                <c:pt idx="470">
                  <c:v>597698.56034784962</c:v>
                </c:pt>
                <c:pt idx="471">
                  <c:v>599274.77619472006</c:v>
                </c:pt>
                <c:pt idx="472">
                  <c:v>600850.99204159051</c:v>
                </c:pt>
                <c:pt idx="473">
                  <c:v>601639.07758386189</c:v>
                </c:pt>
                <c:pt idx="474">
                  <c:v>603215.29343073233</c:v>
                </c:pt>
                <c:pt idx="475">
                  <c:v>604791.50927760277</c:v>
                </c:pt>
                <c:pt idx="476">
                  <c:v>605579.63958220184</c:v>
                </c:pt>
                <c:pt idx="477">
                  <c:v>607155.8106667446</c:v>
                </c:pt>
                <c:pt idx="478">
                  <c:v>608732.02651361504</c:v>
                </c:pt>
                <c:pt idx="479">
                  <c:v>609520.15681821411</c:v>
                </c:pt>
                <c:pt idx="480">
                  <c:v>611096.32790275675</c:v>
                </c:pt>
                <c:pt idx="481">
                  <c:v>612672.54374962719</c:v>
                </c:pt>
                <c:pt idx="482">
                  <c:v>613460.67405422637</c:v>
                </c:pt>
                <c:pt idx="483">
                  <c:v>615036.88990109682</c:v>
                </c:pt>
                <c:pt idx="484">
                  <c:v>616613.06098563946</c:v>
                </c:pt>
                <c:pt idx="485">
                  <c:v>617401.19129023852</c:v>
                </c:pt>
                <c:pt idx="486">
                  <c:v>618977.40713710897</c:v>
                </c:pt>
                <c:pt idx="487">
                  <c:v>620553.62298397941</c:v>
                </c:pt>
                <c:pt idx="488">
                  <c:v>621341.70852625079</c:v>
                </c:pt>
                <c:pt idx="489">
                  <c:v>623075.53252910997</c:v>
                </c:pt>
                <c:pt idx="490">
                  <c:v>624178.87914568651</c:v>
                </c:pt>
                <c:pt idx="491">
                  <c:v>625282.22576226306</c:v>
                </c:pt>
                <c:pt idx="492">
                  <c:v>626543.18053482834</c:v>
                </c:pt>
                <c:pt idx="493">
                  <c:v>627804.1800697213</c:v>
                </c:pt>
                <c:pt idx="494">
                  <c:v>629065.13484228658</c:v>
                </c:pt>
                <c:pt idx="495">
                  <c:v>630326.08961485187</c:v>
                </c:pt>
                <c:pt idx="496">
                  <c:v>631587.08914974483</c:v>
                </c:pt>
                <c:pt idx="497">
                  <c:v>632848.04392231011</c:v>
                </c:pt>
                <c:pt idx="498">
                  <c:v>634108.99869487528</c:v>
                </c:pt>
                <c:pt idx="499">
                  <c:v>635369.95346744056</c:v>
                </c:pt>
                <c:pt idx="500">
                  <c:v>636630.95300233364</c:v>
                </c:pt>
                <c:pt idx="501">
                  <c:v>637891.90777489881</c:v>
                </c:pt>
                <c:pt idx="502">
                  <c:v>639152.86254746409</c:v>
                </c:pt>
                <c:pt idx="503">
                  <c:v>640413.86208235705</c:v>
                </c:pt>
                <c:pt idx="504">
                  <c:v>641674.81685492233</c:v>
                </c:pt>
                <c:pt idx="505">
                  <c:v>642935.77162748761</c:v>
                </c:pt>
                <c:pt idx="506">
                  <c:v>644196.7264000529</c:v>
                </c:pt>
                <c:pt idx="507">
                  <c:v>645457.72593494586</c:v>
                </c:pt>
                <c:pt idx="508">
                  <c:v>646718.68070751114</c:v>
                </c:pt>
                <c:pt idx="509">
                  <c:v>647979.63548007642</c:v>
                </c:pt>
                <c:pt idx="510">
                  <c:v>649082.98209665297</c:v>
                </c:pt>
                <c:pt idx="511">
                  <c:v>650501.58978753467</c:v>
                </c:pt>
                <c:pt idx="512">
                  <c:v>651604.93640411121</c:v>
                </c:pt>
                <c:pt idx="513">
                  <c:v>652865.89117667649</c:v>
                </c:pt>
                <c:pt idx="514">
                  <c:v>654284.4988675582</c:v>
                </c:pt>
                <c:pt idx="515">
                  <c:v>655545.45364012336</c:v>
                </c:pt>
                <c:pt idx="516">
                  <c:v>656806.40841268864</c:v>
                </c:pt>
                <c:pt idx="517">
                  <c:v>658067.40794758173</c:v>
                </c:pt>
                <c:pt idx="518">
                  <c:v>659328.36272014689</c:v>
                </c:pt>
                <c:pt idx="519">
                  <c:v>660589.31749271217</c:v>
                </c:pt>
                <c:pt idx="520">
                  <c:v>661692.66410928871</c:v>
                </c:pt>
                <c:pt idx="521">
                  <c:v>663111.27180017042</c:v>
                </c:pt>
                <c:pt idx="522">
                  <c:v>664372.2265727357</c:v>
                </c:pt>
                <c:pt idx="523">
                  <c:v>665633.18134530098</c:v>
                </c:pt>
                <c:pt idx="524">
                  <c:v>666894.18088019395</c:v>
                </c:pt>
                <c:pt idx="525">
                  <c:v>668155.13565275923</c:v>
                </c:pt>
                <c:pt idx="526">
                  <c:v>669416.09042532451</c:v>
                </c:pt>
                <c:pt idx="527">
                  <c:v>670677.04519788979</c:v>
                </c:pt>
                <c:pt idx="528">
                  <c:v>671938.04473278276</c:v>
                </c:pt>
                <c:pt idx="529">
                  <c:v>673198.99950534804</c:v>
                </c:pt>
                <c:pt idx="530">
                  <c:v>674459.9542779132</c:v>
                </c:pt>
                <c:pt idx="531">
                  <c:v>675720.95381280628</c:v>
                </c:pt>
                <c:pt idx="532">
                  <c:v>676981.90858537157</c:v>
                </c:pt>
                <c:pt idx="533">
                  <c:v>678400.47151392547</c:v>
                </c:pt>
                <c:pt idx="534">
                  <c:v>679346.20997451327</c:v>
                </c:pt>
                <c:pt idx="535">
                  <c:v>680764.81766539498</c:v>
                </c:pt>
                <c:pt idx="536">
                  <c:v>682183.380593949</c:v>
                </c:pt>
                <c:pt idx="537">
                  <c:v>683129.1190545368</c:v>
                </c:pt>
                <c:pt idx="538">
                  <c:v>684547.68198309082</c:v>
                </c:pt>
                <c:pt idx="539">
                  <c:v>685651.02859966736</c:v>
                </c:pt>
                <c:pt idx="540">
                  <c:v>686912.02813456033</c:v>
                </c:pt>
                <c:pt idx="541">
                  <c:v>688172.98290712561</c:v>
                </c:pt>
                <c:pt idx="542">
                  <c:v>689433.93767969089</c:v>
                </c:pt>
                <c:pt idx="543">
                  <c:v>690694.93721458386</c:v>
                </c:pt>
                <c:pt idx="544">
                  <c:v>691955.89198714914</c:v>
                </c:pt>
                <c:pt idx="545">
                  <c:v>693216.84675971442</c:v>
                </c:pt>
                <c:pt idx="546">
                  <c:v>694477.80153227958</c:v>
                </c:pt>
                <c:pt idx="547">
                  <c:v>695738.80106717267</c:v>
                </c:pt>
                <c:pt idx="548">
                  <c:v>696999.75583973783</c:v>
                </c:pt>
                <c:pt idx="549">
                  <c:v>698260.71061230311</c:v>
                </c:pt>
                <c:pt idx="550">
                  <c:v>699521.71014719619</c:v>
                </c:pt>
                <c:pt idx="551">
                  <c:v>700782.66491976136</c:v>
                </c:pt>
                <c:pt idx="552">
                  <c:v>702043.61969232664</c:v>
                </c:pt>
                <c:pt idx="553">
                  <c:v>703304.57446489192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5DD-4755-BD50-936C253E9347}"/>
            </c:ext>
          </c:extLst>
        </c:ser>
        <c:ser>
          <c:idx val="3"/>
          <c:order val="3"/>
          <c:tx>
            <c:v>LIGHTWEIGHT 4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'LIGHTWEIGHT 4'!$J$6:$J$561</c:f>
              <c:numCache>
                <c:formatCode>0.0000</c:formatCode>
                <c:ptCount val="556"/>
                <c:pt idx="0">
                  <c:v>0</c:v>
                </c:pt>
                <c:pt idx="1">
                  <c:v>0</c:v>
                </c:pt>
                <c:pt idx="2">
                  <c:v>9.4126507639884964E-4</c:v>
                </c:pt>
                <c:pt idx="3">
                  <c:v>9.4126507639884964E-4</c:v>
                </c:pt>
                <c:pt idx="4">
                  <c:v>9.4126507639884964E-4</c:v>
                </c:pt>
                <c:pt idx="5">
                  <c:v>9.4126507639884964E-4</c:v>
                </c:pt>
                <c:pt idx="6">
                  <c:v>1.8825301527976993E-3</c:v>
                </c:pt>
                <c:pt idx="7">
                  <c:v>1.8825301527976993E-3</c:v>
                </c:pt>
                <c:pt idx="8">
                  <c:v>1.8825301527976993E-3</c:v>
                </c:pt>
                <c:pt idx="9">
                  <c:v>2.8237950801849364E-3</c:v>
                </c:pt>
                <c:pt idx="10">
                  <c:v>2.8237950801849364E-3</c:v>
                </c:pt>
                <c:pt idx="11">
                  <c:v>3.7650603055953986E-3</c:v>
                </c:pt>
                <c:pt idx="12">
                  <c:v>3.7650603055953986E-3</c:v>
                </c:pt>
                <c:pt idx="13">
                  <c:v>3.7650603055953986E-3</c:v>
                </c:pt>
                <c:pt idx="14">
                  <c:v>3.7650603055953986E-3</c:v>
                </c:pt>
                <c:pt idx="15">
                  <c:v>4.7063255310058607E-3</c:v>
                </c:pt>
                <c:pt idx="16">
                  <c:v>4.7063255310058607E-3</c:v>
                </c:pt>
                <c:pt idx="17">
                  <c:v>5.6475901603698728E-3</c:v>
                </c:pt>
                <c:pt idx="18">
                  <c:v>5.6475901603698728E-3</c:v>
                </c:pt>
                <c:pt idx="19">
                  <c:v>5.6475901603698728E-3</c:v>
                </c:pt>
                <c:pt idx="20">
                  <c:v>6.588855385780335E-3</c:v>
                </c:pt>
                <c:pt idx="21">
                  <c:v>6.588855385780335E-3</c:v>
                </c:pt>
                <c:pt idx="22">
                  <c:v>6.588855385780335E-3</c:v>
                </c:pt>
                <c:pt idx="23">
                  <c:v>7.5301206111907971E-3</c:v>
                </c:pt>
                <c:pt idx="24">
                  <c:v>7.5301206111907971E-3</c:v>
                </c:pt>
                <c:pt idx="25">
                  <c:v>7.5301206111907971E-3</c:v>
                </c:pt>
                <c:pt idx="26">
                  <c:v>8.4713858366012584E-3</c:v>
                </c:pt>
                <c:pt idx="27">
                  <c:v>8.4713858366012584E-3</c:v>
                </c:pt>
                <c:pt idx="28">
                  <c:v>8.4713858366012584E-3</c:v>
                </c:pt>
                <c:pt idx="29">
                  <c:v>9.4126510620117215E-3</c:v>
                </c:pt>
                <c:pt idx="30">
                  <c:v>9.4126510620117215E-3</c:v>
                </c:pt>
                <c:pt idx="31">
                  <c:v>9.4126510620117215E-3</c:v>
                </c:pt>
                <c:pt idx="32">
                  <c:v>1.0353915691375733E-2</c:v>
                </c:pt>
                <c:pt idx="33">
                  <c:v>1.0353915691375733E-2</c:v>
                </c:pt>
                <c:pt idx="34">
                  <c:v>1.1295180320739746E-2</c:v>
                </c:pt>
                <c:pt idx="35">
                  <c:v>1.1295180320739746E-2</c:v>
                </c:pt>
                <c:pt idx="36">
                  <c:v>1.1295180320739746E-2</c:v>
                </c:pt>
                <c:pt idx="37">
                  <c:v>1.2236446142196657E-2</c:v>
                </c:pt>
                <c:pt idx="38">
                  <c:v>1.2236446142196657E-2</c:v>
                </c:pt>
                <c:pt idx="39">
                  <c:v>1.2236446142196657E-2</c:v>
                </c:pt>
                <c:pt idx="40">
                  <c:v>1.317771077156067E-2</c:v>
                </c:pt>
                <c:pt idx="41">
                  <c:v>1.317771077156067E-2</c:v>
                </c:pt>
                <c:pt idx="42">
                  <c:v>1.4118976593017578E-2</c:v>
                </c:pt>
                <c:pt idx="43">
                  <c:v>1.4118976593017578E-2</c:v>
                </c:pt>
                <c:pt idx="44">
                  <c:v>1.4118976593017578E-2</c:v>
                </c:pt>
                <c:pt idx="45">
                  <c:v>1.5060241222381594E-2</c:v>
                </c:pt>
                <c:pt idx="46">
                  <c:v>1.5060241222381594E-2</c:v>
                </c:pt>
                <c:pt idx="47">
                  <c:v>1.5060241222381594E-2</c:v>
                </c:pt>
                <c:pt idx="48">
                  <c:v>1.6001505851745607E-2</c:v>
                </c:pt>
                <c:pt idx="49">
                  <c:v>1.6001505851745607E-2</c:v>
                </c:pt>
                <c:pt idx="50">
                  <c:v>1.6942771673202517E-2</c:v>
                </c:pt>
                <c:pt idx="51">
                  <c:v>1.6942771673202517E-2</c:v>
                </c:pt>
                <c:pt idx="52">
                  <c:v>1.7884036302566533E-2</c:v>
                </c:pt>
                <c:pt idx="53">
                  <c:v>1.7884036302566533E-2</c:v>
                </c:pt>
                <c:pt idx="54">
                  <c:v>1.7884036302566533E-2</c:v>
                </c:pt>
                <c:pt idx="55">
                  <c:v>1.8825302124023443E-2</c:v>
                </c:pt>
                <c:pt idx="56">
                  <c:v>1.8825302124023443E-2</c:v>
                </c:pt>
                <c:pt idx="57">
                  <c:v>1.8825302124023443E-2</c:v>
                </c:pt>
                <c:pt idx="58">
                  <c:v>1.9766566753387452E-2</c:v>
                </c:pt>
                <c:pt idx="59">
                  <c:v>1.9766566753387452E-2</c:v>
                </c:pt>
                <c:pt idx="60">
                  <c:v>2.0707831382751465E-2</c:v>
                </c:pt>
                <c:pt idx="61">
                  <c:v>2.0707831382751465E-2</c:v>
                </c:pt>
                <c:pt idx="62">
                  <c:v>2.0707831382751465E-2</c:v>
                </c:pt>
                <c:pt idx="63">
                  <c:v>2.1649096012115482E-2</c:v>
                </c:pt>
                <c:pt idx="64">
                  <c:v>2.1649096012115482E-2</c:v>
                </c:pt>
                <c:pt idx="65">
                  <c:v>2.1649096012115482E-2</c:v>
                </c:pt>
                <c:pt idx="66">
                  <c:v>2.2590360641479491E-2</c:v>
                </c:pt>
                <c:pt idx="67">
                  <c:v>2.2590360641479491E-2</c:v>
                </c:pt>
                <c:pt idx="68">
                  <c:v>2.3531627655029298E-2</c:v>
                </c:pt>
                <c:pt idx="69">
                  <c:v>2.3531627655029298E-2</c:v>
                </c:pt>
                <c:pt idx="70">
                  <c:v>2.3531627655029298E-2</c:v>
                </c:pt>
                <c:pt idx="71">
                  <c:v>2.4472892284393314E-2</c:v>
                </c:pt>
                <c:pt idx="72">
                  <c:v>2.4472892284393314E-2</c:v>
                </c:pt>
                <c:pt idx="73">
                  <c:v>2.4472892284393314E-2</c:v>
                </c:pt>
                <c:pt idx="74">
                  <c:v>2.5414156913757324E-2</c:v>
                </c:pt>
                <c:pt idx="75">
                  <c:v>2.5414156913757324E-2</c:v>
                </c:pt>
                <c:pt idx="76">
                  <c:v>2.5414156913757324E-2</c:v>
                </c:pt>
                <c:pt idx="77">
                  <c:v>2.635542154312134E-2</c:v>
                </c:pt>
                <c:pt idx="78">
                  <c:v>2.635542154312134E-2</c:v>
                </c:pt>
                <c:pt idx="79">
                  <c:v>2.7296686172485353E-2</c:v>
                </c:pt>
                <c:pt idx="80">
                  <c:v>2.7296686172485353E-2</c:v>
                </c:pt>
                <c:pt idx="81">
                  <c:v>2.7296686172485353E-2</c:v>
                </c:pt>
                <c:pt idx="82">
                  <c:v>2.8237953186035156E-2</c:v>
                </c:pt>
                <c:pt idx="83">
                  <c:v>2.8237953186035156E-2</c:v>
                </c:pt>
                <c:pt idx="84">
                  <c:v>2.9179217815399172E-2</c:v>
                </c:pt>
                <c:pt idx="85">
                  <c:v>2.9179217815399172E-2</c:v>
                </c:pt>
                <c:pt idx="86">
                  <c:v>2.9179217815399172E-2</c:v>
                </c:pt>
                <c:pt idx="87">
                  <c:v>3.0120482444763189E-2</c:v>
                </c:pt>
                <c:pt idx="88">
                  <c:v>3.0120482444763189E-2</c:v>
                </c:pt>
                <c:pt idx="89">
                  <c:v>3.0120482444763189E-2</c:v>
                </c:pt>
                <c:pt idx="90">
                  <c:v>3.1061747074127198E-2</c:v>
                </c:pt>
                <c:pt idx="91">
                  <c:v>3.1061747074127198E-2</c:v>
                </c:pt>
                <c:pt idx="92">
                  <c:v>3.2003011703491215E-2</c:v>
                </c:pt>
                <c:pt idx="93">
                  <c:v>3.2003011703491215E-2</c:v>
                </c:pt>
                <c:pt idx="94">
                  <c:v>3.2944278717041017E-2</c:v>
                </c:pt>
                <c:pt idx="95">
                  <c:v>3.2944278717041017E-2</c:v>
                </c:pt>
                <c:pt idx="96">
                  <c:v>3.2944278717041017E-2</c:v>
                </c:pt>
                <c:pt idx="97">
                  <c:v>3.2944278717041017E-2</c:v>
                </c:pt>
                <c:pt idx="98">
                  <c:v>3.3885543346405034E-2</c:v>
                </c:pt>
                <c:pt idx="99">
                  <c:v>3.3885543346405034E-2</c:v>
                </c:pt>
                <c:pt idx="100">
                  <c:v>3.482680797576905E-2</c:v>
                </c:pt>
                <c:pt idx="101">
                  <c:v>3.482680797576905E-2</c:v>
                </c:pt>
                <c:pt idx="102">
                  <c:v>3.5768072605133067E-2</c:v>
                </c:pt>
                <c:pt idx="103">
                  <c:v>3.5768072605133067E-2</c:v>
                </c:pt>
                <c:pt idx="104">
                  <c:v>3.5768072605133067E-2</c:v>
                </c:pt>
                <c:pt idx="105">
                  <c:v>3.6709337234497069E-2</c:v>
                </c:pt>
                <c:pt idx="106">
                  <c:v>3.6709337234497069E-2</c:v>
                </c:pt>
                <c:pt idx="107">
                  <c:v>3.6709337234497069E-2</c:v>
                </c:pt>
                <c:pt idx="108">
                  <c:v>3.7650604248046886E-2</c:v>
                </c:pt>
                <c:pt idx="109">
                  <c:v>3.7650604248046886E-2</c:v>
                </c:pt>
                <c:pt idx="110">
                  <c:v>3.7650604248046886E-2</c:v>
                </c:pt>
                <c:pt idx="111">
                  <c:v>3.8591868877410888E-2</c:v>
                </c:pt>
                <c:pt idx="112">
                  <c:v>3.8591868877410888E-2</c:v>
                </c:pt>
                <c:pt idx="113">
                  <c:v>3.9533133506774905E-2</c:v>
                </c:pt>
                <c:pt idx="114">
                  <c:v>3.9533133506774905E-2</c:v>
                </c:pt>
                <c:pt idx="115">
                  <c:v>3.9533133506774905E-2</c:v>
                </c:pt>
                <c:pt idx="116">
                  <c:v>4.0474400520324708E-2</c:v>
                </c:pt>
                <c:pt idx="117">
                  <c:v>4.0474400520324708E-2</c:v>
                </c:pt>
                <c:pt idx="118">
                  <c:v>4.0474400520324708E-2</c:v>
                </c:pt>
                <c:pt idx="119">
                  <c:v>4.1415662765502931E-2</c:v>
                </c:pt>
                <c:pt idx="120">
                  <c:v>4.1415662765502931E-2</c:v>
                </c:pt>
                <c:pt idx="121">
                  <c:v>4.2356929779052734E-2</c:v>
                </c:pt>
                <c:pt idx="122">
                  <c:v>4.2356929779052734E-2</c:v>
                </c:pt>
                <c:pt idx="123">
                  <c:v>4.2356929779052734E-2</c:v>
                </c:pt>
                <c:pt idx="124">
                  <c:v>4.3298192024230964E-2</c:v>
                </c:pt>
                <c:pt idx="125">
                  <c:v>4.3298192024230964E-2</c:v>
                </c:pt>
                <c:pt idx="126">
                  <c:v>4.4239459037780766E-2</c:v>
                </c:pt>
                <c:pt idx="127">
                  <c:v>4.4239459037780766E-2</c:v>
                </c:pt>
                <c:pt idx="128">
                  <c:v>4.4239459037780766E-2</c:v>
                </c:pt>
                <c:pt idx="129">
                  <c:v>4.5180721282958983E-2</c:v>
                </c:pt>
                <c:pt idx="130">
                  <c:v>4.5180721282958983E-2</c:v>
                </c:pt>
                <c:pt idx="131">
                  <c:v>4.6121988296508799E-2</c:v>
                </c:pt>
                <c:pt idx="132">
                  <c:v>4.6121988296508799E-2</c:v>
                </c:pt>
                <c:pt idx="133">
                  <c:v>4.6121988296508799E-2</c:v>
                </c:pt>
                <c:pt idx="134">
                  <c:v>4.7063255310058595E-2</c:v>
                </c:pt>
                <c:pt idx="135">
                  <c:v>4.7063255310058595E-2</c:v>
                </c:pt>
                <c:pt idx="136">
                  <c:v>4.7063255310058595E-2</c:v>
                </c:pt>
                <c:pt idx="137">
                  <c:v>4.8004517555236825E-2</c:v>
                </c:pt>
                <c:pt idx="138">
                  <c:v>4.8004517555236825E-2</c:v>
                </c:pt>
                <c:pt idx="139">
                  <c:v>4.8004517555236825E-2</c:v>
                </c:pt>
                <c:pt idx="140">
                  <c:v>4.8945784568786628E-2</c:v>
                </c:pt>
                <c:pt idx="141">
                  <c:v>4.8945784568786628E-2</c:v>
                </c:pt>
                <c:pt idx="142">
                  <c:v>4.9887046813964844E-2</c:v>
                </c:pt>
                <c:pt idx="143">
                  <c:v>4.9887046813964844E-2</c:v>
                </c:pt>
                <c:pt idx="144">
                  <c:v>4.9887046813964844E-2</c:v>
                </c:pt>
                <c:pt idx="145">
                  <c:v>5.0828313827514647E-2</c:v>
                </c:pt>
                <c:pt idx="146">
                  <c:v>5.0828313827514647E-2</c:v>
                </c:pt>
                <c:pt idx="147">
                  <c:v>5.1769580841064464E-2</c:v>
                </c:pt>
                <c:pt idx="148">
                  <c:v>5.1769580841064464E-2</c:v>
                </c:pt>
                <c:pt idx="149">
                  <c:v>5.1769580841064464E-2</c:v>
                </c:pt>
                <c:pt idx="150">
                  <c:v>5.271084308624268E-2</c:v>
                </c:pt>
                <c:pt idx="151">
                  <c:v>5.271084308624268E-2</c:v>
                </c:pt>
                <c:pt idx="152">
                  <c:v>5.271084308624268E-2</c:v>
                </c:pt>
                <c:pt idx="153">
                  <c:v>5.3652110099792483E-2</c:v>
                </c:pt>
                <c:pt idx="154">
                  <c:v>5.3652110099792483E-2</c:v>
                </c:pt>
                <c:pt idx="155">
                  <c:v>5.4593372344970706E-2</c:v>
                </c:pt>
                <c:pt idx="156">
                  <c:v>5.4593372344970706E-2</c:v>
                </c:pt>
                <c:pt idx="157">
                  <c:v>5.5534639358520509E-2</c:v>
                </c:pt>
                <c:pt idx="158">
                  <c:v>5.5534639358520509E-2</c:v>
                </c:pt>
                <c:pt idx="159">
                  <c:v>5.6475906372070311E-2</c:v>
                </c:pt>
                <c:pt idx="160">
                  <c:v>5.6475906372070311E-2</c:v>
                </c:pt>
                <c:pt idx="161">
                  <c:v>5.6475906372070311E-2</c:v>
                </c:pt>
                <c:pt idx="162">
                  <c:v>5.6475906372070311E-2</c:v>
                </c:pt>
                <c:pt idx="163">
                  <c:v>5.7417168617248542E-2</c:v>
                </c:pt>
                <c:pt idx="164">
                  <c:v>5.7417168617248542E-2</c:v>
                </c:pt>
                <c:pt idx="165">
                  <c:v>5.8358435630798344E-2</c:v>
                </c:pt>
                <c:pt idx="166">
                  <c:v>5.8358435630798344E-2</c:v>
                </c:pt>
                <c:pt idx="167">
                  <c:v>5.8358435630798344E-2</c:v>
                </c:pt>
                <c:pt idx="168">
                  <c:v>5.9299697875976561E-2</c:v>
                </c:pt>
                <c:pt idx="169">
                  <c:v>5.9299697875976561E-2</c:v>
                </c:pt>
                <c:pt idx="170">
                  <c:v>6.0240964889526377E-2</c:v>
                </c:pt>
                <c:pt idx="171">
                  <c:v>6.0240964889526377E-2</c:v>
                </c:pt>
                <c:pt idx="172">
                  <c:v>6.0240964889526377E-2</c:v>
                </c:pt>
                <c:pt idx="173">
                  <c:v>6.118223190307618E-2</c:v>
                </c:pt>
                <c:pt idx="174">
                  <c:v>6.118223190307618E-2</c:v>
                </c:pt>
                <c:pt idx="175">
                  <c:v>6.2123494148254396E-2</c:v>
                </c:pt>
                <c:pt idx="176">
                  <c:v>6.2123494148254396E-2</c:v>
                </c:pt>
                <c:pt idx="177">
                  <c:v>6.306476116180422E-2</c:v>
                </c:pt>
                <c:pt idx="178">
                  <c:v>6.306476116180422E-2</c:v>
                </c:pt>
                <c:pt idx="179">
                  <c:v>6.306476116180422E-2</c:v>
                </c:pt>
                <c:pt idx="180">
                  <c:v>6.306476116180422E-2</c:v>
                </c:pt>
                <c:pt idx="181">
                  <c:v>6.4006023406982429E-2</c:v>
                </c:pt>
                <c:pt idx="182">
                  <c:v>6.4006023406982429E-2</c:v>
                </c:pt>
                <c:pt idx="183">
                  <c:v>6.4947290420532225E-2</c:v>
                </c:pt>
                <c:pt idx="184">
                  <c:v>6.4947290420532225E-2</c:v>
                </c:pt>
                <c:pt idx="185">
                  <c:v>6.4947290420532225E-2</c:v>
                </c:pt>
                <c:pt idx="186">
                  <c:v>6.5888557434082035E-2</c:v>
                </c:pt>
                <c:pt idx="187">
                  <c:v>6.6829819679260258E-2</c:v>
                </c:pt>
                <c:pt idx="188">
                  <c:v>6.6829819679260258E-2</c:v>
                </c:pt>
                <c:pt idx="189">
                  <c:v>6.6829819679260258E-2</c:v>
                </c:pt>
                <c:pt idx="190">
                  <c:v>6.6829819679260258E-2</c:v>
                </c:pt>
                <c:pt idx="191">
                  <c:v>6.7771086692810067E-2</c:v>
                </c:pt>
                <c:pt idx="192">
                  <c:v>6.7771086692810067E-2</c:v>
                </c:pt>
                <c:pt idx="193">
                  <c:v>6.8712348937988277E-2</c:v>
                </c:pt>
                <c:pt idx="194">
                  <c:v>6.8712348937988277E-2</c:v>
                </c:pt>
                <c:pt idx="195">
                  <c:v>6.8712348937988277E-2</c:v>
                </c:pt>
                <c:pt idx="196">
                  <c:v>6.96536159515381E-2</c:v>
                </c:pt>
                <c:pt idx="197">
                  <c:v>6.96536159515381E-2</c:v>
                </c:pt>
                <c:pt idx="198">
                  <c:v>7.0594882965087896E-2</c:v>
                </c:pt>
                <c:pt idx="199">
                  <c:v>7.0594882965087896E-2</c:v>
                </c:pt>
                <c:pt idx="200">
                  <c:v>7.0594882965087896E-2</c:v>
                </c:pt>
                <c:pt idx="201">
                  <c:v>7.1536145210266133E-2</c:v>
                </c:pt>
                <c:pt idx="202">
                  <c:v>7.1536145210266133E-2</c:v>
                </c:pt>
                <c:pt idx="203">
                  <c:v>7.2477412223815915E-2</c:v>
                </c:pt>
                <c:pt idx="204">
                  <c:v>7.2477412223815915E-2</c:v>
                </c:pt>
                <c:pt idx="205">
                  <c:v>7.3418674468994138E-2</c:v>
                </c:pt>
                <c:pt idx="206">
                  <c:v>7.3418674468994138E-2</c:v>
                </c:pt>
                <c:pt idx="207">
                  <c:v>7.3418674468994138E-2</c:v>
                </c:pt>
                <c:pt idx="208">
                  <c:v>7.3418674468994138E-2</c:v>
                </c:pt>
                <c:pt idx="209">
                  <c:v>7.4359941482543948E-2</c:v>
                </c:pt>
                <c:pt idx="210">
                  <c:v>7.4359941482543948E-2</c:v>
                </c:pt>
                <c:pt idx="211">
                  <c:v>7.4359941482543948E-2</c:v>
                </c:pt>
                <c:pt idx="212">
                  <c:v>7.5301208496093772E-2</c:v>
                </c:pt>
                <c:pt idx="213">
                  <c:v>7.5301208496093772E-2</c:v>
                </c:pt>
                <c:pt idx="214">
                  <c:v>7.6242470741271981E-2</c:v>
                </c:pt>
                <c:pt idx="215">
                  <c:v>7.6242470741271981E-2</c:v>
                </c:pt>
                <c:pt idx="216">
                  <c:v>7.7183737754821777E-2</c:v>
                </c:pt>
                <c:pt idx="217">
                  <c:v>7.7183737754821777E-2</c:v>
                </c:pt>
                <c:pt idx="218">
                  <c:v>7.8125000000000014E-2</c:v>
                </c:pt>
                <c:pt idx="219">
                  <c:v>7.8125000000000014E-2</c:v>
                </c:pt>
                <c:pt idx="220">
                  <c:v>7.8125000000000014E-2</c:v>
                </c:pt>
                <c:pt idx="221">
                  <c:v>7.8125000000000014E-2</c:v>
                </c:pt>
                <c:pt idx="222">
                  <c:v>7.906626701354981E-2</c:v>
                </c:pt>
                <c:pt idx="223">
                  <c:v>7.906626701354981E-2</c:v>
                </c:pt>
                <c:pt idx="224">
                  <c:v>8.0007534027099619E-2</c:v>
                </c:pt>
                <c:pt idx="225">
                  <c:v>8.0007534027099619E-2</c:v>
                </c:pt>
                <c:pt idx="226">
                  <c:v>8.0948801040649415E-2</c:v>
                </c:pt>
                <c:pt idx="227">
                  <c:v>8.0948801040649415E-2</c:v>
                </c:pt>
                <c:pt idx="228">
                  <c:v>8.0948801040649415E-2</c:v>
                </c:pt>
                <c:pt idx="229">
                  <c:v>8.1890058517456052E-2</c:v>
                </c:pt>
                <c:pt idx="230">
                  <c:v>8.1890058517456052E-2</c:v>
                </c:pt>
                <c:pt idx="231">
                  <c:v>8.2831325531005862E-2</c:v>
                </c:pt>
                <c:pt idx="232">
                  <c:v>8.2831325531005862E-2</c:v>
                </c:pt>
                <c:pt idx="233">
                  <c:v>8.2831325531005862E-2</c:v>
                </c:pt>
                <c:pt idx="234">
                  <c:v>8.3772592544555685E-2</c:v>
                </c:pt>
                <c:pt idx="235">
                  <c:v>8.3772592544555685E-2</c:v>
                </c:pt>
                <c:pt idx="236">
                  <c:v>8.3772592544555685E-2</c:v>
                </c:pt>
                <c:pt idx="237">
                  <c:v>8.4713859558105467E-2</c:v>
                </c:pt>
                <c:pt idx="238">
                  <c:v>8.4713859558105467E-2</c:v>
                </c:pt>
                <c:pt idx="239">
                  <c:v>8.5655126571655291E-2</c:v>
                </c:pt>
                <c:pt idx="240">
                  <c:v>8.5655126571655291E-2</c:v>
                </c:pt>
                <c:pt idx="241">
                  <c:v>8.6596384048461927E-2</c:v>
                </c:pt>
                <c:pt idx="242">
                  <c:v>8.6596384048461927E-2</c:v>
                </c:pt>
                <c:pt idx="243">
                  <c:v>8.6596384048461927E-2</c:v>
                </c:pt>
                <c:pt idx="244">
                  <c:v>8.7537651062011723E-2</c:v>
                </c:pt>
                <c:pt idx="245">
                  <c:v>8.7537651062011723E-2</c:v>
                </c:pt>
                <c:pt idx="246">
                  <c:v>8.8478918075561533E-2</c:v>
                </c:pt>
                <c:pt idx="247">
                  <c:v>8.8478918075561533E-2</c:v>
                </c:pt>
                <c:pt idx="248">
                  <c:v>8.8478918075561533E-2</c:v>
                </c:pt>
                <c:pt idx="249">
                  <c:v>8.9420185089111329E-2</c:v>
                </c:pt>
                <c:pt idx="250">
                  <c:v>8.9420185089111329E-2</c:v>
                </c:pt>
                <c:pt idx="251">
                  <c:v>9.0361442565917965E-2</c:v>
                </c:pt>
                <c:pt idx="252">
                  <c:v>9.0361442565917965E-2</c:v>
                </c:pt>
                <c:pt idx="253">
                  <c:v>9.0361442565917965E-2</c:v>
                </c:pt>
                <c:pt idx="254">
                  <c:v>9.0361442565917965E-2</c:v>
                </c:pt>
                <c:pt idx="255">
                  <c:v>9.1302709579467775E-2</c:v>
                </c:pt>
                <c:pt idx="256">
                  <c:v>9.1302709579467775E-2</c:v>
                </c:pt>
                <c:pt idx="257">
                  <c:v>9.2243976593017599E-2</c:v>
                </c:pt>
                <c:pt idx="258">
                  <c:v>9.2243976593017599E-2</c:v>
                </c:pt>
                <c:pt idx="259">
                  <c:v>9.3185243606567381E-2</c:v>
                </c:pt>
                <c:pt idx="260">
                  <c:v>9.3185243606567381E-2</c:v>
                </c:pt>
                <c:pt idx="261">
                  <c:v>9.3185243606567381E-2</c:v>
                </c:pt>
                <c:pt idx="262">
                  <c:v>9.412651062011719E-2</c:v>
                </c:pt>
                <c:pt idx="263">
                  <c:v>9.412651062011719E-2</c:v>
                </c:pt>
                <c:pt idx="264">
                  <c:v>9.5067768096923827E-2</c:v>
                </c:pt>
                <c:pt idx="265">
                  <c:v>9.5067768096923827E-2</c:v>
                </c:pt>
                <c:pt idx="266">
                  <c:v>9.5067768096923827E-2</c:v>
                </c:pt>
                <c:pt idx="267">
                  <c:v>9.6009035110473651E-2</c:v>
                </c:pt>
                <c:pt idx="268">
                  <c:v>9.6950302124023446E-2</c:v>
                </c:pt>
                <c:pt idx="269">
                  <c:v>9.6009035110473651E-2</c:v>
                </c:pt>
                <c:pt idx="270">
                  <c:v>9.6950302124023446E-2</c:v>
                </c:pt>
                <c:pt idx="271">
                  <c:v>9.7891569137573256E-2</c:v>
                </c:pt>
                <c:pt idx="272">
                  <c:v>9.7891569137573256E-2</c:v>
                </c:pt>
                <c:pt idx="273">
                  <c:v>9.7891569137573256E-2</c:v>
                </c:pt>
                <c:pt idx="274">
                  <c:v>9.7891569137573256E-2</c:v>
                </c:pt>
                <c:pt idx="275">
                  <c:v>9.8832836151123052E-2</c:v>
                </c:pt>
                <c:pt idx="276">
                  <c:v>9.9774093627929689E-2</c:v>
                </c:pt>
                <c:pt idx="277">
                  <c:v>9.9774093627929689E-2</c:v>
                </c:pt>
                <c:pt idx="278">
                  <c:v>9.9774093627929689E-2</c:v>
                </c:pt>
                <c:pt idx="279">
                  <c:v>9.9774093627929689E-2</c:v>
                </c:pt>
                <c:pt idx="280">
                  <c:v>0.1007153606414795</c:v>
                </c:pt>
                <c:pt idx="281">
                  <c:v>0.1007153606414795</c:v>
                </c:pt>
                <c:pt idx="282">
                  <c:v>0.10165662765502929</c:v>
                </c:pt>
                <c:pt idx="283">
                  <c:v>0.10165662765502929</c:v>
                </c:pt>
                <c:pt idx="284">
                  <c:v>0.1025978946685791</c:v>
                </c:pt>
                <c:pt idx="285">
                  <c:v>0.1025978946685791</c:v>
                </c:pt>
                <c:pt idx="286">
                  <c:v>0.1025978946685791</c:v>
                </c:pt>
                <c:pt idx="287">
                  <c:v>0.10353916168212893</c:v>
                </c:pt>
                <c:pt idx="288">
                  <c:v>0.10353916168212893</c:v>
                </c:pt>
                <c:pt idx="289">
                  <c:v>0.10448041915893556</c:v>
                </c:pt>
                <c:pt idx="290">
                  <c:v>0.10448041915893556</c:v>
                </c:pt>
                <c:pt idx="291">
                  <c:v>0.10448041915893556</c:v>
                </c:pt>
                <c:pt idx="292">
                  <c:v>0.10542168617248536</c:v>
                </c:pt>
                <c:pt idx="293">
                  <c:v>0.10542168617248536</c:v>
                </c:pt>
                <c:pt idx="294">
                  <c:v>0.10636295318603517</c:v>
                </c:pt>
                <c:pt idx="295">
                  <c:v>0.10636295318603517</c:v>
                </c:pt>
                <c:pt idx="296">
                  <c:v>0.10636295318603517</c:v>
                </c:pt>
                <c:pt idx="297">
                  <c:v>0.10730422019958497</c:v>
                </c:pt>
                <c:pt idx="298">
                  <c:v>0.10730422019958497</c:v>
                </c:pt>
                <c:pt idx="299">
                  <c:v>0.10824548721313478</c:v>
                </c:pt>
                <c:pt idx="300">
                  <c:v>0.10824548721313478</c:v>
                </c:pt>
                <c:pt idx="301">
                  <c:v>0.10918674468994141</c:v>
                </c:pt>
                <c:pt idx="302">
                  <c:v>0.10918674468994141</c:v>
                </c:pt>
                <c:pt idx="303">
                  <c:v>0.10918674468994141</c:v>
                </c:pt>
                <c:pt idx="304">
                  <c:v>0.11012801170349121</c:v>
                </c:pt>
                <c:pt idx="305">
                  <c:v>0.11012801170349121</c:v>
                </c:pt>
                <c:pt idx="306">
                  <c:v>0.11106927871704102</c:v>
                </c:pt>
                <c:pt idx="307">
                  <c:v>0.11106927871704102</c:v>
                </c:pt>
                <c:pt idx="308">
                  <c:v>0.11106927871704102</c:v>
                </c:pt>
                <c:pt idx="309">
                  <c:v>0.11106927871704102</c:v>
                </c:pt>
                <c:pt idx="310">
                  <c:v>0.11201054573059084</c:v>
                </c:pt>
                <c:pt idx="311">
                  <c:v>0.11201054573059084</c:v>
                </c:pt>
                <c:pt idx="312">
                  <c:v>0.11295181274414062</c:v>
                </c:pt>
                <c:pt idx="313">
                  <c:v>0.11295181274414062</c:v>
                </c:pt>
                <c:pt idx="314">
                  <c:v>0.11295181274414062</c:v>
                </c:pt>
                <c:pt idx="315">
                  <c:v>0.11389307022094727</c:v>
                </c:pt>
                <c:pt idx="316">
                  <c:v>0.11389307022094727</c:v>
                </c:pt>
                <c:pt idx="317">
                  <c:v>0.11483433723449708</c:v>
                </c:pt>
                <c:pt idx="318">
                  <c:v>0.11483433723449708</c:v>
                </c:pt>
                <c:pt idx="319">
                  <c:v>0.11577560424804688</c:v>
                </c:pt>
                <c:pt idx="320">
                  <c:v>0.11577560424804688</c:v>
                </c:pt>
                <c:pt idx="321">
                  <c:v>0.11577560424804688</c:v>
                </c:pt>
                <c:pt idx="322">
                  <c:v>0.11671687126159669</c:v>
                </c:pt>
                <c:pt idx="323">
                  <c:v>0.11671687126159669</c:v>
                </c:pt>
                <c:pt idx="324">
                  <c:v>0.11765813827514648</c:v>
                </c:pt>
                <c:pt idx="325">
                  <c:v>0.11765813827514648</c:v>
                </c:pt>
                <c:pt idx="326">
                  <c:v>0.11859939575195312</c:v>
                </c:pt>
                <c:pt idx="327">
                  <c:v>0.11859939575195312</c:v>
                </c:pt>
                <c:pt idx="328">
                  <c:v>0.11859939575195312</c:v>
                </c:pt>
                <c:pt idx="329">
                  <c:v>0.11954066276550293</c:v>
                </c:pt>
                <c:pt idx="330">
                  <c:v>0.11954066276550293</c:v>
                </c:pt>
                <c:pt idx="331">
                  <c:v>0.11954066276550293</c:v>
                </c:pt>
                <c:pt idx="332">
                  <c:v>0.12048192977905275</c:v>
                </c:pt>
                <c:pt idx="333">
                  <c:v>0.12048192977905275</c:v>
                </c:pt>
                <c:pt idx="334">
                  <c:v>0.12142319679260254</c:v>
                </c:pt>
                <c:pt idx="335">
                  <c:v>0.12142319679260254</c:v>
                </c:pt>
                <c:pt idx="336">
                  <c:v>0.12142319679260254</c:v>
                </c:pt>
                <c:pt idx="337">
                  <c:v>0.12236446380615236</c:v>
                </c:pt>
                <c:pt idx="338">
                  <c:v>0.123305721282959</c:v>
                </c:pt>
                <c:pt idx="339">
                  <c:v>0.123305721282959</c:v>
                </c:pt>
                <c:pt idx="340">
                  <c:v>0.123305721282959</c:v>
                </c:pt>
                <c:pt idx="341">
                  <c:v>0.123305721282959</c:v>
                </c:pt>
                <c:pt idx="342">
                  <c:v>0.12424698829650879</c:v>
                </c:pt>
                <c:pt idx="343">
                  <c:v>0.12424698829650879</c:v>
                </c:pt>
                <c:pt idx="344">
                  <c:v>0.12518825531005862</c:v>
                </c:pt>
                <c:pt idx="345">
                  <c:v>0.12518825531005862</c:v>
                </c:pt>
                <c:pt idx="346">
                  <c:v>0.12518825531005862</c:v>
                </c:pt>
                <c:pt idx="347">
                  <c:v>0.12612952232360844</c:v>
                </c:pt>
                <c:pt idx="348">
                  <c:v>0.12612952232360844</c:v>
                </c:pt>
                <c:pt idx="349">
                  <c:v>0.12707078933715821</c:v>
                </c:pt>
                <c:pt idx="350">
                  <c:v>0.12801204681396486</c:v>
                </c:pt>
                <c:pt idx="351">
                  <c:v>0.12707078933715821</c:v>
                </c:pt>
                <c:pt idx="352">
                  <c:v>0.12801204681396486</c:v>
                </c:pt>
                <c:pt idx="353">
                  <c:v>0.12801204681396486</c:v>
                </c:pt>
                <c:pt idx="354">
                  <c:v>0.12895331382751468</c:v>
                </c:pt>
                <c:pt idx="355">
                  <c:v>0.12895331382751468</c:v>
                </c:pt>
                <c:pt idx="356">
                  <c:v>0.12989458084106445</c:v>
                </c:pt>
                <c:pt idx="357">
                  <c:v>0.12989458084106445</c:v>
                </c:pt>
                <c:pt idx="358">
                  <c:v>0.12989458084106445</c:v>
                </c:pt>
                <c:pt idx="359">
                  <c:v>0.13083584785461427</c:v>
                </c:pt>
                <c:pt idx="360">
                  <c:v>0.13083584785461427</c:v>
                </c:pt>
                <c:pt idx="361">
                  <c:v>0.13177711486816407</c:v>
                </c:pt>
                <c:pt idx="362">
                  <c:v>0.13177711486816407</c:v>
                </c:pt>
                <c:pt idx="363">
                  <c:v>0.13271837234497069</c:v>
                </c:pt>
                <c:pt idx="364">
                  <c:v>0.13271837234497069</c:v>
                </c:pt>
                <c:pt idx="365">
                  <c:v>0.13365963935852052</c:v>
                </c:pt>
                <c:pt idx="366">
                  <c:v>0.13365963935852052</c:v>
                </c:pt>
                <c:pt idx="367">
                  <c:v>0.13365963935852052</c:v>
                </c:pt>
                <c:pt idx="368">
                  <c:v>0.13460090637207031</c:v>
                </c:pt>
                <c:pt idx="369">
                  <c:v>0.13460090637207031</c:v>
                </c:pt>
                <c:pt idx="370">
                  <c:v>0.13554217338562013</c:v>
                </c:pt>
                <c:pt idx="371">
                  <c:v>0.13554217338562013</c:v>
                </c:pt>
                <c:pt idx="372">
                  <c:v>0.13554217338562013</c:v>
                </c:pt>
                <c:pt idx="373">
                  <c:v>0.13648344039916996</c:v>
                </c:pt>
                <c:pt idx="374">
                  <c:v>0.13648344039916996</c:v>
                </c:pt>
                <c:pt idx="375">
                  <c:v>0.13742469787597655</c:v>
                </c:pt>
                <c:pt idx="376">
                  <c:v>0.13742469787597655</c:v>
                </c:pt>
                <c:pt idx="377">
                  <c:v>0.13742469787597655</c:v>
                </c:pt>
                <c:pt idx="378">
                  <c:v>0.13836596488952638</c:v>
                </c:pt>
                <c:pt idx="379">
                  <c:v>0.1393072319030762</c:v>
                </c:pt>
                <c:pt idx="380">
                  <c:v>0.13836596488952638</c:v>
                </c:pt>
                <c:pt idx="381">
                  <c:v>0.1393072319030762</c:v>
                </c:pt>
                <c:pt idx="382">
                  <c:v>0.14024849891662597</c:v>
                </c:pt>
                <c:pt idx="383">
                  <c:v>0.14024849891662597</c:v>
                </c:pt>
                <c:pt idx="384">
                  <c:v>0.14118976593017579</c:v>
                </c:pt>
                <c:pt idx="385">
                  <c:v>0.14118976593017579</c:v>
                </c:pt>
                <c:pt idx="386">
                  <c:v>0.14118976593017579</c:v>
                </c:pt>
                <c:pt idx="387">
                  <c:v>0.14213102340698244</c:v>
                </c:pt>
                <c:pt idx="388">
                  <c:v>0.14213102340698244</c:v>
                </c:pt>
                <c:pt idx="389">
                  <c:v>0.14307229042053227</c:v>
                </c:pt>
                <c:pt idx="390">
                  <c:v>0.14307229042053227</c:v>
                </c:pt>
                <c:pt idx="391">
                  <c:v>0.14307229042053227</c:v>
                </c:pt>
                <c:pt idx="392">
                  <c:v>0.14401355743408203</c:v>
                </c:pt>
                <c:pt idx="393">
                  <c:v>0.14401355743408203</c:v>
                </c:pt>
                <c:pt idx="394">
                  <c:v>0.14495482444763183</c:v>
                </c:pt>
                <c:pt idx="395">
                  <c:v>0.14495482444763183</c:v>
                </c:pt>
                <c:pt idx="396">
                  <c:v>0.14495482444763183</c:v>
                </c:pt>
                <c:pt idx="397">
                  <c:v>0.14589609146118165</c:v>
                </c:pt>
                <c:pt idx="398">
                  <c:v>0.14589609146118165</c:v>
                </c:pt>
                <c:pt idx="399">
                  <c:v>0.14683734893798828</c:v>
                </c:pt>
                <c:pt idx="400">
                  <c:v>0.14683734893798828</c:v>
                </c:pt>
                <c:pt idx="401">
                  <c:v>0.14683734893798828</c:v>
                </c:pt>
                <c:pt idx="402">
                  <c:v>0.1477786159515381</c:v>
                </c:pt>
                <c:pt idx="403">
                  <c:v>0.1487198829650879</c:v>
                </c:pt>
                <c:pt idx="404">
                  <c:v>0.1487198829650879</c:v>
                </c:pt>
                <c:pt idx="405">
                  <c:v>0.1487198829650879</c:v>
                </c:pt>
                <c:pt idx="406">
                  <c:v>0.14966114997863772</c:v>
                </c:pt>
                <c:pt idx="407">
                  <c:v>0.15060241699218754</c:v>
                </c:pt>
                <c:pt idx="408">
                  <c:v>0.15060241699218754</c:v>
                </c:pt>
                <c:pt idx="409">
                  <c:v>0.15060241699218754</c:v>
                </c:pt>
                <c:pt idx="410">
                  <c:v>0.15154367446899414</c:v>
                </c:pt>
                <c:pt idx="411">
                  <c:v>0.15154367446899414</c:v>
                </c:pt>
                <c:pt idx="412">
                  <c:v>0.15154367446899414</c:v>
                </c:pt>
                <c:pt idx="413">
                  <c:v>0.15248494148254396</c:v>
                </c:pt>
                <c:pt idx="414">
                  <c:v>0.15248494148254396</c:v>
                </c:pt>
                <c:pt idx="415">
                  <c:v>0.15342620849609379</c:v>
                </c:pt>
                <c:pt idx="416">
                  <c:v>0.15342620849609379</c:v>
                </c:pt>
                <c:pt idx="417">
                  <c:v>0.15436747550964355</c:v>
                </c:pt>
                <c:pt idx="418">
                  <c:v>0.15436747550964355</c:v>
                </c:pt>
                <c:pt idx="419">
                  <c:v>0.1553087329864502</c:v>
                </c:pt>
                <c:pt idx="420">
                  <c:v>0.1553087329864502</c:v>
                </c:pt>
                <c:pt idx="421">
                  <c:v>0.1553087329864502</c:v>
                </c:pt>
                <c:pt idx="422">
                  <c:v>0.15625000000000003</c:v>
                </c:pt>
                <c:pt idx="423">
                  <c:v>0.15625000000000003</c:v>
                </c:pt>
                <c:pt idx="424">
                  <c:v>0.1571912670135498</c:v>
                </c:pt>
                <c:pt idx="425">
                  <c:v>0.1571912670135498</c:v>
                </c:pt>
                <c:pt idx="426">
                  <c:v>0.15813253402709962</c:v>
                </c:pt>
                <c:pt idx="427">
                  <c:v>0.15813253402709962</c:v>
                </c:pt>
                <c:pt idx="428">
                  <c:v>0.15813253402709962</c:v>
                </c:pt>
                <c:pt idx="429">
                  <c:v>0.15907380104064942</c:v>
                </c:pt>
                <c:pt idx="430">
                  <c:v>0.15907380104064942</c:v>
                </c:pt>
                <c:pt idx="431">
                  <c:v>0.16001506805419924</c:v>
                </c:pt>
                <c:pt idx="432">
                  <c:v>0.16001506805419924</c:v>
                </c:pt>
                <c:pt idx="433">
                  <c:v>0.16001506805419924</c:v>
                </c:pt>
                <c:pt idx="434">
                  <c:v>0.16095632553100586</c:v>
                </c:pt>
                <c:pt idx="435">
                  <c:v>0.16095632553100586</c:v>
                </c:pt>
                <c:pt idx="436">
                  <c:v>0.16189760208129883</c:v>
                </c:pt>
                <c:pt idx="437">
                  <c:v>0.16189760208129883</c:v>
                </c:pt>
                <c:pt idx="438">
                  <c:v>0.16283885955810548</c:v>
                </c:pt>
                <c:pt idx="439">
                  <c:v>0.16283885955810548</c:v>
                </c:pt>
                <c:pt idx="440">
                  <c:v>0.1637801170349121</c:v>
                </c:pt>
                <c:pt idx="441">
                  <c:v>0.1637801170349121</c:v>
                </c:pt>
                <c:pt idx="442">
                  <c:v>0.1637801170349121</c:v>
                </c:pt>
                <c:pt idx="443">
                  <c:v>0.16472139358520507</c:v>
                </c:pt>
                <c:pt idx="444">
                  <c:v>0.16472139358520507</c:v>
                </c:pt>
                <c:pt idx="445">
                  <c:v>0.16566265106201172</c:v>
                </c:pt>
                <c:pt idx="446">
                  <c:v>0.16566265106201172</c:v>
                </c:pt>
                <c:pt idx="447">
                  <c:v>0.16660392761230469</c:v>
                </c:pt>
                <c:pt idx="448">
                  <c:v>0.16660392761230469</c:v>
                </c:pt>
                <c:pt idx="449">
                  <c:v>0.16660392761230469</c:v>
                </c:pt>
                <c:pt idx="450">
                  <c:v>0.16754518508911137</c:v>
                </c:pt>
                <c:pt idx="451">
                  <c:v>0.16848644256591797</c:v>
                </c:pt>
                <c:pt idx="452">
                  <c:v>0.16848644256591797</c:v>
                </c:pt>
                <c:pt idx="453">
                  <c:v>0.16848644256591797</c:v>
                </c:pt>
                <c:pt idx="454">
                  <c:v>0.16942771911621093</c:v>
                </c:pt>
                <c:pt idx="455">
                  <c:v>0.16942771911621093</c:v>
                </c:pt>
                <c:pt idx="456">
                  <c:v>0.17036897659301761</c:v>
                </c:pt>
                <c:pt idx="457">
                  <c:v>0.17036897659301761</c:v>
                </c:pt>
                <c:pt idx="458">
                  <c:v>0.17036897659301761</c:v>
                </c:pt>
                <c:pt idx="459">
                  <c:v>0.17131025314331058</c:v>
                </c:pt>
                <c:pt idx="460">
                  <c:v>0.17131025314331058</c:v>
                </c:pt>
                <c:pt idx="461">
                  <c:v>0.1722515106201172</c:v>
                </c:pt>
                <c:pt idx="462">
                  <c:v>0.1722515106201172</c:v>
                </c:pt>
                <c:pt idx="463">
                  <c:v>0.17319276809692385</c:v>
                </c:pt>
                <c:pt idx="464">
                  <c:v>0.17319276809692385</c:v>
                </c:pt>
                <c:pt idx="465">
                  <c:v>0.17319276809692385</c:v>
                </c:pt>
                <c:pt idx="466">
                  <c:v>0.17413404464721682</c:v>
                </c:pt>
                <c:pt idx="467">
                  <c:v>0.17413404464721682</c:v>
                </c:pt>
                <c:pt idx="468">
                  <c:v>0.17507530212402345</c:v>
                </c:pt>
                <c:pt idx="469">
                  <c:v>0.17507530212402345</c:v>
                </c:pt>
                <c:pt idx="470">
                  <c:v>0.17601657867431642</c:v>
                </c:pt>
                <c:pt idx="471">
                  <c:v>0.17601657867431642</c:v>
                </c:pt>
                <c:pt idx="472">
                  <c:v>0.17695783615112307</c:v>
                </c:pt>
                <c:pt idx="473">
                  <c:v>0.17695783615112307</c:v>
                </c:pt>
                <c:pt idx="474">
                  <c:v>0.17789909362792969</c:v>
                </c:pt>
                <c:pt idx="475">
                  <c:v>0.17789909362792969</c:v>
                </c:pt>
                <c:pt idx="476">
                  <c:v>0.17884037017822266</c:v>
                </c:pt>
                <c:pt idx="477">
                  <c:v>0.17884037017822266</c:v>
                </c:pt>
                <c:pt idx="478">
                  <c:v>0.17884037017822266</c:v>
                </c:pt>
                <c:pt idx="479">
                  <c:v>0.17978162765502931</c:v>
                </c:pt>
                <c:pt idx="480">
                  <c:v>0.17978162765502931</c:v>
                </c:pt>
                <c:pt idx="481">
                  <c:v>0.18072288513183593</c:v>
                </c:pt>
                <c:pt idx="482">
                  <c:v>0.18072288513183593</c:v>
                </c:pt>
                <c:pt idx="483">
                  <c:v>0.18072288513183593</c:v>
                </c:pt>
                <c:pt idx="484">
                  <c:v>0.1816641616821289</c:v>
                </c:pt>
                <c:pt idx="485">
                  <c:v>0.1816641616821289</c:v>
                </c:pt>
                <c:pt idx="486">
                  <c:v>0.18260541915893555</c:v>
                </c:pt>
                <c:pt idx="487">
                  <c:v>0.18260541915893555</c:v>
                </c:pt>
                <c:pt idx="488">
                  <c:v>0.18354669570922852</c:v>
                </c:pt>
                <c:pt idx="489">
                  <c:v>0.18354669570922852</c:v>
                </c:pt>
                <c:pt idx="490">
                  <c:v>0.1844879531860352</c:v>
                </c:pt>
                <c:pt idx="491">
                  <c:v>0.1844879531860352</c:v>
                </c:pt>
                <c:pt idx="492">
                  <c:v>0.1844879531860352</c:v>
                </c:pt>
                <c:pt idx="493">
                  <c:v>0.18542921066284179</c:v>
                </c:pt>
                <c:pt idx="494">
                  <c:v>0.18637048721313476</c:v>
                </c:pt>
                <c:pt idx="495">
                  <c:v>0.18637048721313476</c:v>
                </c:pt>
                <c:pt idx="496">
                  <c:v>0.18637048721313476</c:v>
                </c:pt>
                <c:pt idx="497">
                  <c:v>0.18731174468994144</c:v>
                </c:pt>
                <c:pt idx="498">
                  <c:v>0.18825302124023438</c:v>
                </c:pt>
                <c:pt idx="499">
                  <c:v>0.18825302124023438</c:v>
                </c:pt>
                <c:pt idx="500">
                  <c:v>0.18825302124023438</c:v>
                </c:pt>
                <c:pt idx="501">
                  <c:v>0.18919427871704106</c:v>
                </c:pt>
                <c:pt idx="502">
                  <c:v>0.18919427871704106</c:v>
                </c:pt>
                <c:pt idx="503">
                  <c:v>0.19013553619384765</c:v>
                </c:pt>
                <c:pt idx="504">
                  <c:v>0.19013553619384765</c:v>
                </c:pt>
                <c:pt idx="505">
                  <c:v>0.19107681274414062</c:v>
                </c:pt>
                <c:pt idx="506">
                  <c:v>0.19107681274414062</c:v>
                </c:pt>
                <c:pt idx="507">
                  <c:v>0.1920180702209473</c:v>
                </c:pt>
                <c:pt idx="508">
                  <c:v>0.1920180702209473</c:v>
                </c:pt>
                <c:pt idx="509">
                  <c:v>0.1920180702209473</c:v>
                </c:pt>
                <c:pt idx="510">
                  <c:v>0.19295934677124027</c:v>
                </c:pt>
                <c:pt idx="511">
                  <c:v>0.19295934677124027</c:v>
                </c:pt>
                <c:pt idx="512">
                  <c:v>0.19295934677124027</c:v>
                </c:pt>
                <c:pt idx="513">
                  <c:v>0.19390060424804689</c:v>
                </c:pt>
                <c:pt idx="514">
                  <c:v>0.19484186172485354</c:v>
                </c:pt>
                <c:pt idx="515">
                  <c:v>0.19484186172485354</c:v>
                </c:pt>
                <c:pt idx="516">
                  <c:v>0.19578313827514651</c:v>
                </c:pt>
                <c:pt idx="517">
                  <c:v>0.19578313827514651</c:v>
                </c:pt>
                <c:pt idx="518">
                  <c:v>0.19672439575195313</c:v>
                </c:pt>
                <c:pt idx="519">
                  <c:v>0.19672439575195313</c:v>
                </c:pt>
                <c:pt idx="520">
                  <c:v>0.19672439575195313</c:v>
                </c:pt>
                <c:pt idx="521">
                  <c:v>0.1976656723022461</c:v>
                </c:pt>
                <c:pt idx="522">
                  <c:v>0.1976656723022461</c:v>
                </c:pt>
                <c:pt idx="523">
                  <c:v>0.19860692977905275</c:v>
                </c:pt>
                <c:pt idx="524">
                  <c:v>0.19860692977905275</c:v>
                </c:pt>
                <c:pt idx="525">
                  <c:v>0.19954818725585938</c:v>
                </c:pt>
                <c:pt idx="526">
                  <c:v>0.19954818725585938</c:v>
                </c:pt>
                <c:pt idx="527">
                  <c:v>0.20048946380615235</c:v>
                </c:pt>
                <c:pt idx="528">
                  <c:v>0.20048946380615235</c:v>
                </c:pt>
                <c:pt idx="529">
                  <c:v>0.20048946380615235</c:v>
                </c:pt>
                <c:pt idx="530">
                  <c:v>0.201430721282959</c:v>
                </c:pt>
                <c:pt idx="531">
                  <c:v>0.201430721282959</c:v>
                </c:pt>
                <c:pt idx="532">
                  <c:v>0.20237199783325197</c:v>
                </c:pt>
                <c:pt idx="533">
                  <c:v>0.20237199783325197</c:v>
                </c:pt>
                <c:pt idx="534">
                  <c:v>0.20331325531005859</c:v>
                </c:pt>
                <c:pt idx="535">
                  <c:v>0.20331325531005859</c:v>
                </c:pt>
                <c:pt idx="536">
                  <c:v>0.20425451278686524</c:v>
                </c:pt>
                <c:pt idx="537">
                  <c:v>0.20425451278686524</c:v>
                </c:pt>
                <c:pt idx="538">
                  <c:v>0.20519578933715821</c:v>
                </c:pt>
                <c:pt idx="539">
                  <c:v>0.20519578933715821</c:v>
                </c:pt>
                <c:pt idx="540">
                  <c:v>0.20613704681396489</c:v>
                </c:pt>
                <c:pt idx="541">
                  <c:v>0.20613704681396489</c:v>
                </c:pt>
                <c:pt idx="542">
                  <c:v>0.20613704681396489</c:v>
                </c:pt>
                <c:pt idx="543">
                  <c:v>0.20707832336425785</c:v>
                </c:pt>
                <c:pt idx="544">
                  <c:v>0.20707832336425785</c:v>
                </c:pt>
                <c:pt idx="545">
                  <c:v>0.20801958084106445</c:v>
                </c:pt>
                <c:pt idx="546">
                  <c:v>0.20801958084106445</c:v>
                </c:pt>
                <c:pt idx="547">
                  <c:v>0.20801958084106445</c:v>
                </c:pt>
                <c:pt idx="548">
                  <c:v>0.20896083831787113</c:v>
                </c:pt>
                <c:pt idx="549">
                  <c:v>0.2099021148681641</c:v>
                </c:pt>
                <c:pt idx="550">
                  <c:v>0.2099021148681641</c:v>
                </c:pt>
                <c:pt idx="551">
                  <c:v>0.21084337234497072</c:v>
                </c:pt>
                <c:pt idx="552">
                  <c:v>0.21084337234497072</c:v>
                </c:pt>
                <c:pt idx="553">
                  <c:v>0.21084337234497072</c:v>
                </c:pt>
                <c:pt idx="554">
                  <c:v>0.21178464889526369</c:v>
                </c:pt>
                <c:pt idx="555">
                  <c:v>0.21272590637207034</c:v>
                </c:pt>
              </c:numCache>
            </c:numRef>
          </c:xVal>
          <c:yVal>
            <c:numRef>
              <c:f>'LIGHTWEIGHT 4'!$I$6:$I$561</c:f>
              <c:numCache>
                <c:formatCode>0.00</c:formatCode>
                <c:ptCount val="556"/>
                <c:pt idx="0">
                  <c:v>3467.6605951230076</c:v>
                </c:pt>
                <c:pt idx="1">
                  <c:v>4728.6279570929428</c:v>
                </c:pt>
                <c:pt idx="2">
                  <c:v>5989.5953190628779</c:v>
                </c:pt>
                <c:pt idx="3">
                  <c:v>7250.5626810328131</c:v>
                </c:pt>
                <c:pt idx="4">
                  <c:v>8511.5300430027492</c:v>
                </c:pt>
                <c:pt idx="5">
                  <c:v>9772.4974049726843</c:v>
                </c:pt>
                <c:pt idx="6">
                  <c:v>11033.46546635399</c:v>
                </c:pt>
                <c:pt idx="7">
                  <c:v>12294.432128912555</c:v>
                </c:pt>
                <c:pt idx="8">
                  <c:v>13555.39949088249</c:v>
                </c:pt>
                <c:pt idx="9">
                  <c:v>14973.988997068565</c:v>
                </c:pt>
                <c:pt idx="10">
                  <c:v>16234.956359038501</c:v>
                </c:pt>
                <c:pt idx="11">
                  <c:v>17495.923721008436</c:v>
                </c:pt>
                <c:pt idx="12">
                  <c:v>18756.891082978371</c:v>
                </c:pt>
                <c:pt idx="13">
                  <c:v>20017.858444948306</c:v>
                </c:pt>
                <c:pt idx="14">
                  <c:v>21278.825806918241</c:v>
                </c:pt>
                <c:pt idx="15">
                  <c:v>22539.793168888176</c:v>
                </c:pt>
                <c:pt idx="16">
                  <c:v>23800.761929680855</c:v>
                </c:pt>
                <c:pt idx="17">
                  <c:v>25061.727892828047</c:v>
                </c:pt>
                <c:pt idx="18">
                  <c:v>26322.696653620726</c:v>
                </c:pt>
                <c:pt idx="19">
                  <c:v>27583.662616767917</c:v>
                </c:pt>
                <c:pt idx="20">
                  <c:v>28844.631377560596</c:v>
                </c:pt>
                <c:pt idx="21">
                  <c:v>30105.597340707787</c:v>
                </c:pt>
                <c:pt idx="22">
                  <c:v>31366.566101500466</c:v>
                </c:pt>
                <c:pt idx="23">
                  <c:v>32627.532064647661</c:v>
                </c:pt>
                <c:pt idx="24">
                  <c:v>33888.500825440336</c:v>
                </c:pt>
                <c:pt idx="25">
                  <c:v>35149.466788587531</c:v>
                </c:pt>
                <c:pt idx="26">
                  <c:v>36410.435549380207</c:v>
                </c:pt>
                <c:pt idx="27">
                  <c:v>37829.023656743542</c:v>
                </c:pt>
                <c:pt idx="28">
                  <c:v>38774.748129103937</c:v>
                </c:pt>
                <c:pt idx="29">
                  <c:v>40193.336236467272</c:v>
                </c:pt>
                <c:pt idx="30">
                  <c:v>41611.927141476088</c:v>
                </c:pt>
                <c:pt idx="31">
                  <c:v>42557.651613836482</c:v>
                </c:pt>
                <c:pt idx="32">
                  <c:v>43976.239721199818</c:v>
                </c:pt>
                <c:pt idx="33">
                  <c:v>45394.827828563153</c:v>
                </c:pt>
                <c:pt idx="34">
                  <c:v>46340.555098569035</c:v>
                </c:pt>
                <c:pt idx="35">
                  <c:v>47759.143205932363</c:v>
                </c:pt>
                <c:pt idx="36">
                  <c:v>49177.728515650218</c:v>
                </c:pt>
                <c:pt idx="37">
                  <c:v>50123.455785656093</c:v>
                </c:pt>
                <c:pt idx="38">
                  <c:v>51542.046690664916</c:v>
                </c:pt>
                <c:pt idx="39">
                  <c:v>52960.632000382764</c:v>
                </c:pt>
                <c:pt idx="40">
                  <c:v>53906.359270388646</c:v>
                </c:pt>
                <c:pt idx="41">
                  <c:v>55324.944580106494</c:v>
                </c:pt>
                <c:pt idx="42">
                  <c:v>56743.53548511531</c:v>
                </c:pt>
                <c:pt idx="43">
                  <c:v>57689.262755121192</c:v>
                </c:pt>
                <c:pt idx="44">
                  <c:v>59107.84806483904</c:v>
                </c:pt>
                <c:pt idx="45">
                  <c:v>60526.438969847863</c:v>
                </c:pt>
                <c:pt idx="46">
                  <c:v>61945.02427956571</c:v>
                </c:pt>
                <c:pt idx="47">
                  <c:v>63363.615184574526</c:v>
                </c:pt>
                <c:pt idx="48">
                  <c:v>64309.342454580408</c:v>
                </c:pt>
                <c:pt idx="49">
                  <c:v>65727.927764298263</c:v>
                </c:pt>
                <c:pt idx="50">
                  <c:v>67146.518669307072</c:v>
                </c:pt>
                <c:pt idx="51">
                  <c:v>68092.240344021993</c:v>
                </c:pt>
                <c:pt idx="52">
                  <c:v>69510.831249030802</c:v>
                </c:pt>
                <c:pt idx="53">
                  <c:v>70929.41655874865</c:v>
                </c:pt>
                <c:pt idx="54">
                  <c:v>71875.143828754532</c:v>
                </c:pt>
                <c:pt idx="55">
                  <c:v>73293.734733763355</c:v>
                </c:pt>
                <c:pt idx="56">
                  <c:v>74712.320043481202</c:v>
                </c:pt>
                <c:pt idx="57">
                  <c:v>75658.047313487084</c:v>
                </c:pt>
                <c:pt idx="58">
                  <c:v>77076.632623204932</c:v>
                </c:pt>
                <c:pt idx="59">
                  <c:v>78495.223528213755</c:v>
                </c:pt>
                <c:pt idx="60">
                  <c:v>79440.950798219637</c:v>
                </c:pt>
                <c:pt idx="61">
                  <c:v>80859.536107937485</c:v>
                </c:pt>
                <c:pt idx="62">
                  <c:v>82278.127012946294</c:v>
                </c:pt>
                <c:pt idx="63">
                  <c:v>83223.854282952176</c:v>
                </c:pt>
                <c:pt idx="64">
                  <c:v>84642.439592670024</c:v>
                </c:pt>
                <c:pt idx="65">
                  <c:v>86061.030497678847</c:v>
                </c:pt>
                <c:pt idx="66">
                  <c:v>87006.752172393753</c:v>
                </c:pt>
                <c:pt idx="67">
                  <c:v>88425.343077402576</c:v>
                </c:pt>
                <c:pt idx="68">
                  <c:v>89843.928387120424</c:v>
                </c:pt>
                <c:pt idx="69">
                  <c:v>90789.655657126306</c:v>
                </c:pt>
                <c:pt idx="70">
                  <c:v>92208.246562135129</c:v>
                </c:pt>
                <c:pt idx="71">
                  <c:v>93626.831871852977</c:v>
                </c:pt>
                <c:pt idx="72">
                  <c:v>94572.559141858859</c:v>
                </c:pt>
                <c:pt idx="73">
                  <c:v>95991.144451576707</c:v>
                </c:pt>
                <c:pt idx="74">
                  <c:v>97409.740951876491</c:v>
                </c:pt>
                <c:pt idx="75">
                  <c:v>98355.457031300437</c:v>
                </c:pt>
                <c:pt idx="76">
                  <c:v>99774.053531600221</c:v>
                </c:pt>
                <c:pt idx="77">
                  <c:v>101192.63884131807</c:v>
                </c:pt>
                <c:pt idx="78">
                  <c:v>102138.36611132395</c:v>
                </c:pt>
                <c:pt idx="79">
                  <c:v>103556.9514210418</c:v>
                </c:pt>
                <c:pt idx="80">
                  <c:v>104975.53673075965</c:v>
                </c:pt>
                <c:pt idx="81">
                  <c:v>105921.26400076553</c:v>
                </c:pt>
                <c:pt idx="82">
                  <c:v>107339.84931048338</c:v>
                </c:pt>
                <c:pt idx="83">
                  <c:v>108758.44581078316</c:v>
                </c:pt>
                <c:pt idx="84">
                  <c:v>110019.41177393036</c:v>
                </c:pt>
                <c:pt idx="85">
                  <c:v>111280.37773707755</c:v>
                </c:pt>
                <c:pt idx="86">
                  <c:v>112541.34370022475</c:v>
                </c:pt>
                <c:pt idx="87">
                  <c:v>113802.30966337194</c:v>
                </c:pt>
                <c:pt idx="88">
                  <c:v>115063.27562651913</c:v>
                </c:pt>
                <c:pt idx="89">
                  <c:v>116324.25278024827</c:v>
                </c:pt>
                <c:pt idx="90">
                  <c:v>117585.21874339545</c:v>
                </c:pt>
                <c:pt idx="91">
                  <c:v>118846.18470654266</c:v>
                </c:pt>
                <c:pt idx="92">
                  <c:v>120107.15066968984</c:v>
                </c:pt>
                <c:pt idx="93">
                  <c:v>121368.11663283703</c:v>
                </c:pt>
                <c:pt idx="94">
                  <c:v>122313.84390284291</c:v>
                </c:pt>
                <c:pt idx="95">
                  <c:v>123732.42921256076</c:v>
                </c:pt>
                <c:pt idx="96">
                  <c:v>124993.39517570796</c:v>
                </c:pt>
                <c:pt idx="97">
                  <c:v>126254.36113885515</c:v>
                </c:pt>
                <c:pt idx="98">
                  <c:v>127357.70775543169</c:v>
                </c:pt>
                <c:pt idx="99">
                  <c:v>128618.68490916082</c:v>
                </c:pt>
                <c:pt idx="100">
                  <c:v>129879.650872308</c:v>
                </c:pt>
                <c:pt idx="101">
                  <c:v>131298.23618202587</c:v>
                </c:pt>
                <c:pt idx="102">
                  <c:v>132559.20214517304</c:v>
                </c:pt>
                <c:pt idx="103">
                  <c:v>133662.54876174958</c:v>
                </c:pt>
                <c:pt idx="104">
                  <c:v>134923.51472489678</c:v>
                </c:pt>
                <c:pt idx="105">
                  <c:v>136184.48068804399</c:v>
                </c:pt>
                <c:pt idx="106">
                  <c:v>137445.44665119116</c:v>
                </c:pt>
                <c:pt idx="107">
                  <c:v>138706.42380492031</c:v>
                </c:pt>
                <c:pt idx="108">
                  <c:v>139967.38976806749</c:v>
                </c:pt>
                <c:pt idx="109">
                  <c:v>141228.35573121469</c:v>
                </c:pt>
                <c:pt idx="110">
                  <c:v>142489.32169436189</c:v>
                </c:pt>
                <c:pt idx="111">
                  <c:v>143750.28765750906</c:v>
                </c:pt>
                <c:pt idx="112">
                  <c:v>145011.25362065627</c:v>
                </c:pt>
                <c:pt idx="113">
                  <c:v>146272.21958380347</c:v>
                </c:pt>
                <c:pt idx="114">
                  <c:v>147690.81608410325</c:v>
                </c:pt>
                <c:pt idx="115">
                  <c:v>148794.16270067979</c:v>
                </c:pt>
                <c:pt idx="116">
                  <c:v>150055.12866382697</c:v>
                </c:pt>
                <c:pt idx="117">
                  <c:v>151316.09462697417</c:v>
                </c:pt>
                <c:pt idx="118">
                  <c:v>152577.06059012137</c:v>
                </c:pt>
                <c:pt idx="119">
                  <c:v>153995.6458998392</c:v>
                </c:pt>
                <c:pt idx="120">
                  <c:v>155098.99251641575</c:v>
                </c:pt>
                <c:pt idx="121">
                  <c:v>156359.95847956295</c:v>
                </c:pt>
                <c:pt idx="122">
                  <c:v>157620.93563329207</c:v>
                </c:pt>
                <c:pt idx="123">
                  <c:v>158881.90159643927</c:v>
                </c:pt>
                <c:pt idx="124">
                  <c:v>160142.86755958645</c:v>
                </c:pt>
                <c:pt idx="125">
                  <c:v>161561.45286930431</c:v>
                </c:pt>
                <c:pt idx="126">
                  <c:v>162822.41883245151</c:v>
                </c:pt>
                <c:pt idx="127">
                  <c:v>163925.76544902803</c:v>
                </c:pt>
                <c:pt idx="128">
                  <c:v>165344.36194932781</c:v>
                </c:pt>
                <c:pt idx="129">
                  <c:v>166605.32791247501</c:v>
                </c:pt>
                <c:pt idx="130">
                  <c:v>167866.29387562221</c:v>
                </c:pt>
                <c:pt idx="131">
                  <c:v>169127.25983876939</c:v>
                </c:pt>
                <c:pt idx="132">
                  <c:v>170388.22580191659</c:v>
                </c:pt>
                <c:pt idx="133">
                  <c:v>171649.19176506379</c:v>
                </c:pt>
                <c:pt idx="134">
                  <c:v>172910.15772821099</c:v>
                </c:pt>
                <c:pt idx="135">
                  <c:v>174171.12369135817</c:v>
                </c:pt>
                <c:pt idx="136">
                  <c:v>175432.10084508729</c:v>
                </c:pt>
                <c:pt idx="137">
                  <c:v>176693.06680823449</c:v>
                </c:pt>
                <c:pt idx="138">
                  <c:v>177954.0327713817</c:v>
                </c:pt>
                <c:pt idx="139">
                  <c:v>179214.9987345289</c:v>
                </c:pt>
                <c:pt idx="140">
                  <c:v>180475.96469767607</c:v>
                </c:pt>
                <c:pt idx="141">
                  <c:v>181736.93066082327</c:v>
                </c:pt>
                <c:pt idx="142">
                  <c:v>182997.89662397048</c:v>
                </c:pt>
                <c:pt idx="143">
                  <c:v>184258.8737776996</c:v>
                </c:pt>
                <c:pt idx="144">
                  <c:v>185519.83974084677</c:v>
                </c:pt>
                <c:pt idx="145">
                  <c:v>186780.80570399397</c:v>
                </c:pt>
                <c:pt idx="146">
                  <c:v>188041.77166714118</c:v>
                </c:pt>
                <c:pt idx="147">
                  <c:v>189302.7488208703</c:v>
                </c:pt>
                <c:pt idx="148">
                  <c:v>190563.70359343555</c:v>
                </c:pt>
                <c:pt idx="149">
                  <c:v>191824.68074716468</c:v>
                </c:pt>
                <c:pt idx="150">
                  <c:v>193085.63551972996</c:v>
                </c:pt>
                <c:pt idx="151">
                  <c:v>194346.61267345908</c:v>
                </c:pt>
                <c:pt idx="152">
                  <c:v>195607.56744602433</c:v>
                </c:pt>
                <c:pt idx="153">
                  <c:v>196868.54459975346</c:v>
                </c:pt>
                <c:pt idx="154">
                  <c:v>198129.49937231871</c:v>
                </c:pt>
                <c:pt idx="155">
                  <c:v>199390.47652604786</c:v>
                </c:pt>
                <c:pt idx="156">
                  <c:v>200651.45367977698</c:v>
                </c:pt>
                <c:pt idx="157">
                  <c:v>201912.40845234224</c:v>
                </c:pt>
                <c:pt idx="158">
                  <c:v>203173.38560607136</c:v>
                </c:pt>
                <c:pt idx="159">
                  <c:v>204434.34037863661</c:v>
                </c:pt>
                <c:pt idx="160">
                  <c:v>205695.31753236576</c:v>
                </c:pt>
                <c:pt idx="161">
                  <c:v>206956.27230493102</c:v>
                </c:pt>
                <c:pt idx="162">
                  <c:v>208217.24945866014</c:v>
                </c:pt>
                <c:pt idx="163">
                  <c:v>209478.22661238926</c:v>
                </c:pt>
                <c:pt idx="164">
                  <c:v>210739.18138495451</c:v>
                </c:pt>
                <c:pt idx="165">
                  <c:v>212000.15853868364</c:v>
                </c:pt>
                <c:pt idx="166">
                  <c:v>213261.11331124892</c:v>
                </c:pt>
                <c:pt idx="167">
                  <c:v>214522.09046497804</c:v>
                </c:pt>
                <c:pt idx="168">
                  <c:v>215783.04523754329</c:v>
                </c:pt>
                <c:pt idx="169">
                  <c:v>217044.02239127242</c:v>
                </c:pt>
                <c:pt idx="170">
                  <c:v>218304.99954500154</c:v>
                </c:pt>
                <c:pt idx="171">
                  <c:v>219565.95431756682</c:v>
                </c:pt>
                <c:pt idx="172">
                  <c:v>220826.93147129595</c:v>
                </c:pt>
                <c:pt idx="173">
                  <c:v>222087.8862438612</c:v>
                </c:pt>
                <c:pt idx="174">
                  <c:v>223348.86339759032</c:v>
                </c:pt>
                <c:pt idx="175">
                  <c:v>224609.81817015557</c:v>
                </c:pt>
                <c:pt idx="176">
                  <c:v>225870.79532388473</c:v>
                </c:pt>
                <c:pt idx="177">
                  <c:v>227131.77247761385</c:v>
                </c:pt>
                <c:pt idx="178">
                  <c:v>228392.7272501791</c:v>
                </c:pt>
                <c:pt idx="179">
                  <c:v>229653.70440390822</c:v>
                </c:pt>
                <c:pt idx="180">
                  <c:v>230914.65917647348</c:v>
                </c:pt>
                <c:pt idx="181">
                  <c:v>232175.63633020263</c:v>
                </c:pt>
                <c:pt idx="182">
                  <c:v>233436.59110276788</c:v>
                </c:pt>
                <c:pt idx="183">
                  <c:v>234697.568256497</c:v>
                </c:pt>
                <c:pt idx="184">
                  <c:v>235958.52302906226</c:v>
                </c:pt>
                <c:pt idx="185">
                  <c:v>237219.50018279138</c:v>
                </c:pt>
                <c:pt idx="186">
                  <c:v>238480.47733652053</c:v>
                </c:pt>
                <c:pt idx="187">
                  <c:v>239741.43210908578</c:v>
                </c:pt>
                <c:pt idx="188">
                  <c:v>241002.40926281491</c:v>
                </c:pt>
                <c:pt idx="189">
                  <c:v>242263.36403538016</c:v>
                </c:pt>
                <c:pt idx="190">
                  <c:v>243524.34118910928</c:v>
                </c:pt>
                <c:pt idx="191">
                  <c:v>244785.29596167454</c:v>
                </c:pt>
                <c:pt idx="192">
                  <c:v>246046.27311540369</c:v>
                </c:pt>
                <c:pt idx="193">
                  <c:v>247307.25026913281</c:v>
                </c:pt>
                <c:pt idx="194">
                  <c:v>248568.20504169806</c:v>
                </c:pt>
                <c:pt idx="195">
                  <c:v>249829.18219542719</c:v>
                </c:pt>
                <c:pt idx="196">
                  <c:v>251090.13696799244</c:v>
                </c:pt>
                <c:pt idx="197">
                  <c:v>252351.11412172159</c:v>
                </c:pt>
                <c:pt idx="198">
                  <c:v>253612.06889428684</c:v>
                </c:pt>
                <c:pt idx="199">
                  <c:v>254873.04604801597</c:v>
                </c:pt>
                <c:pt idx="200">
                  <c:v>256134.02320174509</c:v>
                </c:pt>
                <c:pt idx="201">
                  <c:v>257394.97797431034</c:v>
                </c:pt>
                <c:pt idx="202">
                  <c:v>258655.9551280395</c:v>
                </c:pt>
                <c:pt idx="203">
                  <c:v>259916.90990060475</c:v>
                </c:pt>
                <c:pt idx="204">
                  <c:v>261177.88705433387</c:v>
                </c:pt>
                <c:pt idx="205">
                  <c:v>262438.84182689915</c:v>
                </c:pt>
                <c:pt idx="206">
                  <c:v>263699.81898062828</c:v>
                </c:pt>
                <c:pt idx="207">
                  <c:v>264960.7961343574</c:v>
                </c:pt>
                <c:pt idx="208">
                  <c:v>266221.75090692262</c:v>
                </c:pt>
                <c:pt idx="209">
                  <c:v>267482.72806065175</c:v>
                </c:pt>
                <c:pt idx="210">
                  <c:v>268743.68283321703</c:v>
                </c:pt>
                <c:pt idx="211">
                  <c:v>270004.65998694615</c:v>
                </c:pt>
                <c:pt idx="212">
                  <c:v>271265.61475951143</c:v>
                </c:pt>
                <c:pt idx="213">
                  <c:v>272526.59191324055</c:v>
                </c:pt>
                <c:pt idx="214">
                  <c:v>273787.54668580578</c:v>
                </c:pt>
                <c:pt idx="215">
                  <c:v>275048.52383953496</c:v>
                </c:pt>
                <c:pt idx="216">
                  <c:v>276151.87045611144</c:v>
                </c:pt>
                <c:pt idx="217">
                  <c:v>277570.45576582931</c:v>
                </c:pt>
                <c:pt idx="218">
                  <c:v>278989.04107554717</c:v>
                </c:pt>
                <c:pt idx="219">
                  <c:v>279934.77953613497</c:v>
                </c:pt>
                <c:pt idx="220">
                  <c:v>281353.36484585283</c:v>
                </c:pt>
                <c:pt idx="221">
                  <c:v>282929.58069272328</c:v>
                </c:pt>
                <c:pt idx="222">
                  <c:v>284190.53546528856</c:v>
                </c:pt>
                <c:pt idx="223">
                  <c:v>285451.51261901768</c:v>
                </c:pt>
                <c:pt idx="224">
                  <c:v>286712.4673915829</c:v>
                </c:pt>
                <c:pt idx="225">
                  <c:v>287973.44454531203</c:v>
                </c:pt>
                <c:pt idx="226">
                  <c:v>289234.39931787731</c:v>
                </c:pt>
                <c:pt idx="227">
                  <c:v>290495.37647160643</c:v>
                </c:pt>
                <c:pt idx="228">
                  <c:v>291756.35362533556</c:v>
                </c:pt>
                <c:pt idx="229">
                  <c:v>292544.43916760694</c:v>
                </c:pt>
                <c:pt idx="230">
                  <c:v>294120.65501447738</c:v>
                </c:pt>
                <c:pt idx="231">
                  <c:v>295696.87086134782</c:v>
                </c:pt>
                <c:pt idx="232">
                  <c:v>296484.97878478304</c:v>
                </c:pt>
                <c:pt idx="233">
                  <c:v>298061.17225048959</c:v>
                </c:pt>
                <c:pt idx="234">
                  <c:v>299637.38809736003</c:v>
                </c:pt>
                <c:pt idx="235">
                  <c:v>300425.49602079525</c:v>
                </c:pt>
                <c:pt idx="236">
                  <c:v>302001.7118676657</c:v>
                </c:pt>
                <c:pt idx="237">
                  <c:v>303577.9053333723</c:v>
                </c:pt>
                <c:pt idx="238">
                  <c:v>304366.01325680752</c:v>
                </c:pt>
                <c:pt idx="239">
                  <c:v>305942.22910367796</c:v>
                </c:pt>
                <c:pt idx="240">
                  <c:v>307518.44495054841</c:v>
                </c:pt>
                <c:pt idx="241">
                  <c:v>308306.53049281973</c:v>
                </c:pt>
                <c:pt idx="242">
                  <c:v>310040.37687684275</c:v>
                </c:pt>
                <c:pt idx="243">
                  <c:v>311301.33164940804</c:v>
                </c:pt>
                <c:pt idx="244">
                  <c:v>312247.07010999584</c:v>
                </c:pt>
                <c:pt idx="245">
                  <c:v>313508.02488256112</c:v>
                </c:pt>
                <c:pt idx="246">
                  <c:v>314611.37149913766</c:v>
                </c:pt>
                <c:pt idx="247">
                  <c:v>315872.34865286679</c:v>
                </c:pt>
                <c:pt idx="248">
                  <c:v>317290.93396258459</c:v>
                </c:pt>
                <c:pt idx="249">
                  <c:v>318551.91111631377</c:v>
                </c:pt>
                <c:pt idx="250">
                  <c:v>319812.86588887899</c:v>
                </c:pt>
                <c:pt idx="251">
                  <c:v>321073.84304260812</c:v>
                </c:pt>
                <c:pt idx="252">
                  <c:v>322334.7978151734</c:v>
                </c:pt>
                <c:pt idx="253">
                  <c:v>323595.77496890252</c:v>
                </c:pt>
                <c:pt idx="254">
                  <c:v>324856.7297414678</c:v>
                </c:pt>
                <c:pt idx="255">
                  <c:v>326117.70689519693</c:v>
                </c:pt>
                <c:pt idx="256">
                  <c:v>327221.05351177347</c:v>
                </c:pt>
                <c:pt idx="257">
                  <c:v>328639.63882149127</c:v>
                </c:pt>
                <c:pt idx="258">
                  <c:v>329900.6159752204</c:v>
                </c:pt>
                <c:pt idx="259">
                  <c:v>331161.57074778568</c:v>
                </c:pt>
                <c:pt idx="260">
                  <c:v>332264.91736436222</c:v>
                </c:pt>
                <c:pt idx="261">
                  <c:v>333525.89451809134</c:v>
                </c:pt>
                <c:pt idx="262">
                  <c:v>335102.11036496179</c:v>
                </c:pt>
                <c:pt idx="263">
                  <c:v>336047.82644438575</c:v>
                </c:pt>
                <c:pt idx="264">
                  <c:v>337308.80359811487</c:v>
                </c:pt>
                <c:pt idx="265">
                  <c:v>338884.99706382141</c:v>
                </c:pt>
                <c:pt idx="266">
                  <c:v>339830.73552440922</c:v>
                </c:pt>
                <c:pt idx="267">
                  <c:v>341091.6902969745</c:v>
                </c:pt>
                <c:pt idx="268">
                  <c:v>342352.66745070362</c:v>
                </c:pt>
                <c:pt idx="269">
                  <c:v>343613.6222232689</c:v>
                </c:pt>
                <c:pt idx="270">
                  <c:v>344874.59937699803</c:v>
                </c:pt>
                <c:pt idx="271">
                  <c:v>346450.81522386847</c:v>
                </c:pt>
                <c:pt idx="272">
                  <c:v>347396.53130329243</c:v>
                </c:pt>
                <c:pt idx="273">
                  <c:v>348657.50845702155</c:v>
                </c:pt>
                <c:pt idx="274">
                  <c:v>350233.7019227281</c:v>
                </c:pt>
                <c:pt idx="275">
                  <c:v>351652.28723244596</c:v>
                </c:pt>
                <c:pt idx="276">
                  <c:v>352598.02569303376</c:v>
                </c:pt>
                <c:pt idx="277">
                  <c:v>354016.61100275163</c:v>
                </c:pt>
                <c:pt idx="278">
                  <c:v>355435.19631246949</c:v>
                </c:pt>
                <c:pt idx="279">
                  <c:v>356380.93477305729</c:v>
                </c:pt>
                <c:pt idx="280">
                  <c:v>357799.52008277515</c:v>
                </c:pt>
                <c:pt idx="281">
                  <c:v>359218.10539249302</c:v>
                </c:pt>
                <c:pt idx="282">
                  <c:v>360163.82147191692</c:v>
                </c:pt>
                <c:pt idx="283">
                  <c:v>361897.66785593994</c:v>
                </c:pt>
                <c:pt idx="284">
                  <c:v>363158.62262850523</c:v>
                </c:pt>
                <c:pt idx="285">
                  <c:v>364419.59978223435</c:v>
                </c:pt>
                <c:pt idx="286">
                  <c:v>365680.55455479963</c:v>
                </c:pt>
                <c:pt idx="287">
                  <c:v>366941.53170852875</c:v>
                </c:pt>
                <c:pt idx="288">
                  <c:v>368202.48648109398</c:v>
                </c:pt>
                <c:pt idx="289">
                  <c:v>369463.4636348231</c:v>
                </c:pt>
                <c:pt idx="290">
                  <c:v>370724.44078855228</c:v>
                </c:pt>
                <c:pt idx="291">
                  <c:v>371985.3955611175</c:v>
                </c:pt>
                <c:pt idx="292">
                  <c:v>373246.37271484663</c:v>
                </c:pt>
                <c:pt idx="293">
                  <c:v>374507.32748741191</c:v>
                </c:pt>
                <c:pt idx="294">
                  <c:v>375768.28225997713</c:v>
                </c:pt>
                <c:pt idx="295">
                  <c:v>377029.28179487016</c:v>
                </c:pt>
                <c:pt idx="296">
                  <c:v>377817.36733714154</c:v>
                </c:pt>
                <c:pt idx="297">
                  <c:v>379078.32210970676</c:v>
                </c:pt>
                <c:pt idx="298">
                  <c:v>380339.32164459978</c:v>
                </c:pt>
                <c:pt idx="299">
                  <c:v>381757.88457315374</c:v>
                </c:pt>
                <c:pt idx="300">
                  <c:v>383018.88410804677</c:v>
                </c:pt>
                <c:pt idx="301">
                  <c:v>384279.83888061199</c:v>
                </c:pt>
                <c:pt idx="302">
                  <c:v>385540.79365317727</c:v>
                </c:pt>
                <c:pt idx="303">
                  <c:v>386801.74842574249</c:v>
                </c:pt>
                <c:pt idx="304">
                  <c:v>388062.74796063552</c:v>
                </c:pt>
                <c:pt idx="305">
                  <c:v>389323.7027332008</c:v>
                </c:pt>
                <c:pt idx="306">
                  <c:v>390584.65750576602</c:v>
                </c:pt>
                <c:pt idx="307">
                  <c:v>391845.65704065905</c:v>
                </c:pt>
                <c:pt idx="308">
                  <c:v>393106.61181322427</c:v>
                </c:pt>
                <c:pt idx="309">
                  <c:v>394367.56658578955</c:v>
                </c:pt>
                <c:pt idx="310">
                  <c:v>395628.52135835483</c:v>
                </c:pt>
                <c:pt idx="311">
                  <c:v>397047.12904923654</c:v>
                </c:pt>
                <c:pt idx="312">
                  <c:v>397992.86750982434</c:v>
                </c:pt>
                <c:pt idx="313">
                  <c:v>399411.4304383783</c:v>
                </c:pt>
                <c:pt idx="314">
                  <c:v>400830.03812926007</c:v>
                </c:pt>
                <c:pt idx="315">
                  <c:v>401775.73182752013</c:v>
                </c:pt>
                <c:pt idx="316">
                  <c:v>403194.33951840183</c:v>
                </c:pt>
                <c:pt idx="317">
                  <c:v>404612.94720928353</c:v>
                </c:pt>
                <c:pt idx="318">
                  <c:v>405558.64090754365</c:v>
                </c:pt>
                <c:pt idx="319">
                  <c:v>406977.24859842536</c:v>
                </c:pt>
                <c:pt idx="320">
                  <c:v>408395.81152697932</c:v>
                </c:pt>
                <c:pt idx="321">
                  <c:v>409341.54998756712</c:v>
                </c:pt>
                <c:pt idx="322">
                  <c:v>410760.15767844889</c:v>
                </c:pt>
                <c:pt idx="323">
                  <c:v>412178.72060700285</c:v>
                </c:pt>
                <c:pt idx="324">
                  <c:v>413124.45906759065</c:v>
                </c:pt>
                <c:pt idx="325">
                  <c:v>414543.06675847241</c:v>
                </c:pt>
                <c:pt idx="326">
                  <c:v>415961.62968702638</c:v>
                </c:pt>
                <c:pt idx="327">
                  <c:v>416907.36814761418</c:v>
                </c:pt>
                <c:pt idx="328">
                  <c:v>418325.93107616814</c:v>
                </c:pt>
                <c:pt idx="329">
                  <c:v>419744.5387670499</c:v>
                </c:pt>
                <c:pt idx="330">
                  <c:v>420690.27722763771</c:v>
                </c:pt>
                <c:pt idx="331">
                  <c:v>422108.84015619167</c:v>
                </c:pt>
                <c:pt idx="332">
                  <c:v>423527.44784707337</c:v>
                </c:pt>
                <c:pt idx="333">
                  <c:v>424473.18630766124</c:v>
                </c:pt>
                <c:pt idx="334">
                  <c:v>425891.7492362152</c:v>
                </c:pt>
                <c:pt idx="335">
                  <c:v>427310.3569270969</c:v>
                </c:pt>
                <c:pt idx="336">
                  <c:v>428256.05062535696</c:v>
                </c:pt>
                <c:pt idx="337">
                  <c:v>429674.65831623873</c:v>
                </c:pt>
                <c:pt idx="338">
                  <c:v>431093.26600712043</c:v>
                </c:pt>
                <c:pt idx="339">
                  <c:v>432038.95970538049</c:v>
                </c:pt>
                <c:pt idx="340">
                  <c:v>433457.56739626219</c:v>
                </c:pt>
                <c:pt idx="341">
                  <c:v>434876.13032481621</c:v>
                </c:pt>
                <c:pt idx="342">
                  <c:v>435821.86878540402</c:v>
                </c:pt>
                <c:pt idx="343">
                  <c:v>437240.47647628572</c:v>
                </c:pt>
                <c:pt idx="344">
                  <c:v>438659.03940483974</c:v>
                </c:pt>
                <c:pt idx="345">
                  <c:v>439604.77786542755</c:v>
                </c:pt>
                <c:pt idx="346">
                  <c:v>441023.38555630925</c:v>
                </c:pt>
                <c:pt idx="347">
                  <c:v>442441.94848486321</c:v>
                </c:pt>
                <c:pt idx="348">
                  <c:v>443387.68694545107</c:v>
                </c:pt>
                <c:pt idx="349">
                  <c:v>444806.24987400504</c:v>
                </c:pt>
                <c:pt idx="350">
                  <c:v>446224.85756488674</c:v>
                </c:pt>
                <c:pt idx="351">
                  <c:v>447170.59602547454</c:v>
                </c:pt>
                <c:pt idx="352">
                  <c:v>448589.15895402856</c:v>
                </c:pt>
                <c:pt idx="353">
                  <c:v>450007.76664491027</c:v>
                </c:pt>
                <c:pt idx="354">
                  <c:v>450953.50510549807</c:v>
                </c:pt>
                <c:pt idx="355">
                  <c:v>452372.06803405203</c:v>
                </c:pt>
                <c:pt idx="356">
                  <c:v>453790.6757249338</c:v>
                </c:pt>
                <c:pt idx="357">
                  <c:v>454736.36942319386</c:v>
                </c:pt>
                <c:pt idx="358">
                  <c:v>455997.36895808682</c:v>
                </c:pt>
                <c:pt idx="359">
                  <c:v>457258.3237306521</c:v>
                </c:pt>
                <c:pt idx="360">
                  <c:v>458519.27850321739</c:v>
                </c:pt>
                <c:pt idx="361">
                  <c:v>459780.27803811035</c:v>
                </c:pt>
                <c:pt idx="362">
                  <c:v>461041.23281067563</c:v>
                </c:pt>
                <c:pt idx="363">
                  <c:v>462302.18758324086</c:v>
                </c:pt>
                <c:pt idx="364">
                  <c:v>463563.14235580614</c:v>
                </c:pt>
                <c:pt idx="365">
                  <c:v>464824.14189069916</c:v>
                </c:pt>
                <c:pt idx="366">
                  <c:v>466085.09666326438</c:v>
                </c:pt>
                <c:pt idx="367">
                  <c:v>467346.05143582966</c:v>
                </c:pt>
                <c:pt idx="368">
                  <c:v>468607.00620839489</c:v>
                </c:pt>
                <c:pt idx="369">
                  <c:v>469868.00574328791</c:v>
                </c:pt>
                <c:pt idx="370">
                  <c:v>471128.96051585319</c:v>
                </c:pt>
                <c:pt idx="371">
                  <c:v>472389.91528841842</c:v>
                </c:pt>
                <c:pt idx="372">
                  <c:v>473650.91482331144</c:v>
                </c:pt>
                <c:pt idx="373">
                  <c:v>474911.86959587666</c:v>
                </c:pt>
                <c:pt idx="374">
                  <c:v>476172.82436844194</c:v>
                </c:pt>
                <c:pt idx="375">
                  <c:v>477433.77914100722</c:v>
                </c:pt>
                <c:pt idx="376">
                  <c:v>478694.77867590019</c:v>
                </c:pt>
                <c:pt idx="377">
                  <c:v>479955.73344846547</c:v>
                </c:pt>
                <c:pt idx="378">
                  <c:v>481216.68822103069</c:v>
                </c:pt>
                <c:pt idx="379">
                  <c:v>482477.68775592372</c:v>
                </c:pt>
                <c:pt idx="380">
                  <c:v>483738.642528489</c:v>
                </c:pt>
                <c:pt idx="381">
                  <c:v>484999.59730105422</c:v>
                </c:pt>
                <c:pt idx="382">
                  <c:v>486260.5520736195</c:v>
                </c:pt>
                <c:pt idx="383">
                  <c:v>487521.55160851247</c:v>
                </c:pt>
                <c:pt idx="384">
                  <c:v>488782.50638107775</c:v>
                </c:pt>
                <c:pt idx="385">
                  <c:v>490043.46115364303</c:v>
                </c:pt>
                <c:pt idx="386">
                  <c:v>491304.460688536</c:v>
                </c:pt>
                <c:pt idx="387">
                  <c:v>492565.41546110128</c:v>
                </c:pt>
                <c:pt idx="388">
                  <c:v>493826.3702336665</c:v>
                </c:pt>
                <c:pt idx="389">
                  <c:v>495087.32500623178</c:v>
                </c:pt>
                <c:pt idx="390">
                  <c:v>496348.32454112481</c:v>
                </c:pt>
                <c:pt idx="391">
                  <c:v>497609.27931369003</c:v>
                </c:pt>
                <c:pt idx="392">
                  <c:v>498870.23408625531</c:v>
                </c:pt>
                <c:pt idx="393">
                  <c:v>500131.23362114828</c:v>
                </c:pt>
                <c:pt idx="394">
                  <c:v>501392.18839371356</c:v>
                </c:pt>
                <c:pt idx="395">
                  <c:v>502653.14316627884</c:v>
                </c:pt>
                <c:pt idx="396">
                  <c:v>503914.09793884406</c:v>
                </c:pt>
                <c:pt idx="397">
                  <c:v>505175.09747373709</c:v>
                </c:pt>
                <c:pt idx="398">
                  <c:v>506436.05224630231</c:v>
                </c:pt>
                <c:pt idx="399">
                  <c:v>507697.00701886759</c:v>
                </c:pt>
                <c:pt idx="400">
                  <c:v>508958.00655376056</c:v>
                </c:pt>
                <c:pt idx="401">
                  <c:v>510218.96132632584</c:v>
                </c:pt>
                <c:pt idx="402">
                  <c:v>511479.91609889112</c:v>
                </c:pt>
                <c:pt idx="403">
                  <c:v>512740.87087145634</c:v>
                </c:pt>
                <c:pt idx="404">
                  <c:v>514001.87040634936</c:v>
                </c:pt>
                <c:pt idx="405">
                  <c:v>515262.82517891459</c:v>
                </c:pt>
                <c:pt idx="406">
                  <c:v>516523.77995147987</c:v>
                </c:pt>
                <c:pt idx="407">
                  <c:v>517784.77948637289</c:v>
                </c:pt>
                <c:pt idx="408">
                  <c:v>519045.73425893812</c:v>
                </c:pt>
                <c:pt idx="409">
                  <c:v>520306.6890315034</c:v>
                </c:pt>
                <c:pt idx="410">
                  <c:v>521567.64380406862</c:v>
                </c:pt>
                <c:pt idx="411">
                  <c:v>522828.64333896164</c:v>
                </c:pt>
                <c:pt idx="412">
                  <c:v>524089.59811152692</c:v>
                </c:pt>
                <c:pt idx="413">
                  <c:v>525350.55288409221</c:v>
                </c:pt>
                <c:pt idx="414">
                  <c:v>526611.55241898517</c:v>
                </c:pt>
                <c:pt idx="415">
                  <c:v>527872.50719155045</c:v>
                </c:pt>
                <c:pt idx="416">
                  <c:v>529133.46196411573</c:v>
                </c:pt>
                <c:pt idx="417">
                  <c:v>530394.4167366809</c:v>
                </c:pt>
                <c:pt idx="418">
                  <c:v>531655.41627157398</c:v>
                </c:pt>
                <c:pt idx="419">
                  <c:v>532916.37104413914</c:v>
                </c:pt>
                <c:pt idx="420">
                  <c:v>534177.32581670443</c:v>
                </c:pt>
                <c:pt idx="421">
                  <c:v>535438.32535159751</c:v>
                </c:pt>
                <c:pt idx="422">
                  <c:v>536699.28012416267</c:v>
                </c:pt>
                <c:pt idx="423">
                  <c:v>537960.23489672795</c:v>
                </c:pt>
                <c:pt idx="424">
                  <c:v>539221.18966929324</c:v>
                </c:pt>
                <c:pt idx="425">
                  <c:v>540482.1892041862</c:v>
                </c:pt>
                <c:pt idx="426">
                  <c:v>541743.14397675148</c:v>
                </c:pt>
                <c:pt idx="427">
                  <c:v>543004.09874931676</c:v>
                </c:pt>
                <c:pt idx="428">
                  <c:v>544265.05352188204</c:v>
                </c:pt>
                <c:pt idx="429">
                  <c:v>545526.05305677501</c:v>
                </c:pt>
                <c:pt idx="430">
                  <c:v>546787.00782934029</c:v>
                </c:pt>
                <c:pt idx="431">
                  <c:v>548047.96260190546</c:v>
                </c:pt>
                <c:pt idx="432">
                  <c:v>549308.96213679854</c:v>
                </c:pt>
                <c:pt idx="433">
                  <c:v>550569.91690936382</c:v>
                </c:pt>
                <c:pt idx="434">
                  <c:v>551830.87168192898</c:v>
                </c:pt>
                <c:pt idx="435">
                  <c:v>553091.82645449426</c:v>
                </c:pt>
                <c:pt idx="436">
                  <c:v>554352.82598938723</c:v>
                </c:pt>
                <c:pt idx="437">
                  <c:v>555613.78076195251</c:v>
                </c:pt>
                <c:pt idx="438">
                  <c:v>556874.73553451779</c:v>
                </c:pt>
                <c:pt idx="439">
                  <c:v>558135.73506941076</c:v>
                </c:pt>
                <c:pt idx="440">
                  <c:v>559396.68984197604</c:v>
                </c:pt>
                <c:pt idx="441">
                  <c:v>560657.64461454132</c:v>
                </c:pt>
                <c:pt idx="442">
                  <c:v>561918.5993871066</c:v>
                </c:pt>
                <c:pt idx="443">
                  <c:v>563179.59892199957</c:v>
                </c:pt>
                <c:pt idx="444">
                  <c:v>564440.55369456485</c:v>
                </c:pt>
                <c:pt idx="445">
                  <c:v>565701.50846713013</c:v>
                </c:pt>
                <c:pt idx="446">
                  <c:v>566962.5080020231</c:v>
                </c:pt>
                <c:pt idx="447">
                  <c:v>568223.46277458838</c:v>
                </c:pt>
                <c:pt idx="448">
                  <c:v>569484.41754715366</c:v>
                </c:pt>
                <c:pt idx="449">
                  <c:v>570745.37231971882</c:v>
                </c:pt>
                <c:pt idx="450">
                  <c:v>572006.37185461191</c:v>
                </c:pt>
                <c:pt idx="451">
                  <c:v>573267.32662717707</c:v>
                </c:pt>
                <c:pt idx="452">
                  <c:v>574528.28139974235</c:v>
                </c:pt>
                <c:pt idx="453">
                  <c:v>575789.28093463543</c:v>
                </c:pt>
                <c:pt idx="454">
                  <c:v>577050.2357072006</c:v>
                </c:pt>
                <c:pt idx="455">
                  <c:v>578311.19047976588</c:v>
                </c:pt>
                <c:pt idx="456">
                  <c:v>579572.14525233116</c:v>
                </c:pt>
                <c:pt idx="457">
                  <c:v>580833.14478722413</c:v>
                </c:pt>
                <c:pt idx="458">
                  <c:v>582094.09955978941</c:v>
                </c:pt>
                <c:pt idx="459">
                  <c:v>583355.05433235469</c:v>
                </c:pt>
                <c:pt idx="460">
                  <c:v>584616.05386724765</c:v>
                </c:pt>
                <c:pt idx="461">
                  <c:v>585877.00863981294</c:v>
                </c:pt>
                <c:pt idx="462">
                  <c:v>587137.96341237822</c:v>
                </c:pt>
                <c:pt idx="463">
                  <c:v>588398.91818494338</c:v>
                </c:pt>
                <c:pt idx="464">
                  <c:v>589659.91771983646</c:v>
                </c:pt>
                <c:pt idx="465">
                  <c:v>590920.87249240174</c:v>
                </c:pt>
                <c:pt idx="466">
                  <c:v>592181.82726496691</c:v>
                </c:pt>
                <c:pt idx="467">
                  <c:v>593442.82679985999</c:v>
                </c:pt>
                <c:pt idx="468">
                  <c:v>594703.78157242516</c:v>
                </c:pt>
                <c:pt idx="469">
                  <c:v>595964.73634499044</c:v>
                </c:pt>
                <c:pt idx="470">
                  <c:v>597225.69111755572</c:v>
                </c:pt>
                <c:pt idx="471">
                  <c:v>598486.69065244868</c:v>
                </c:pt>
                <c:pt idx="472">
                  <c:v>599747.64542501396</c:v>
                </c:pt>
                <c:pt idx="473">
                  <c:v>601008.60019757925</c:v>
                </c:pt>
                <c:pt idx="474">
                  <c:v>602269.59973247221</c:v>
                </c:pt>
                <c:pt idx="475">
                  <c:v>603530.55450503749</c:v>
                </c:pt>
                <c:pt idx="476">
                  <c:v>604791.50927760277</c:v>
                </c:pt>
                <c:pt idx="477">
                  <c:v>606052.46405016806</c:v>
                </c:pt>
                <c:pt idx="478">
                  <c:v>607313.46358506102</c:v>
                </c:pt>
                <c:pt idx="479">
                  <c:v>608574.4183576263</c:v>
                </c:pt>
                <c:pt idx="480">
                  <c:v>610150.63420449675</c:v>
                </c:pt>
                <c:pt idx="481">
                  <c:v>611096.32790275675</c:v>
                </c:pt>
                <c:pt idx="482">
                  <c:v>612357.32743764983</c:v>
                </c:pt>
                <c:pt idx="483">
                  <c:v>613618.28221021499</c:v>
                </c:pt>
                <c:pt idx="484">
                  <c:v>614879.23698278028</c:v>
                </c:pt>
                <c:pt idx="485">
                  <c:v>616140.23651767336</c:v>
                </c:pt>
                <c:pt idx="486">
                  <c:v>617401.19129023852</c:v>
                </c:pt>
                <c:pt idx="487">
                  <c:v>618662.1460628038</c:v>
                </c:pt>
                <c:pt idx="488">
                  <c:v>619923.10083536908</c:v>
                </c:pt>
                <c:pt idx="489">
                  <c:v>621184.10037026205</c:v>
                </c:pt>
                <c:pt idx="490">
                  <c:v>622445.05514282733</c:v>
                </c:pt>
                <c:pt idx="491">
                  <c:v>623706.00991539261</c:v>
                </c:pt>
                <c:pt idx="492">
                  <c:v>624967.00945028558</c:v>
                </c:pt>
                <c:pt idx="493">
                  <c:v>626227.96422285086</c:v>
                </c:pt>
                <c:pt idx="494">
                  <c:v>627488.91899541614</c:v>
                </c:pt>
                <c:pt idx="495">
                  <c:v>628749.87376798142</c:v>
                </c:pt>
                <c:pt idx="496">
                  <c:v>630010.87330287439</c:v>
                </c:pt>
                <c:pt idx="497">
                  <c:v>631587.08914974483</c:v>
                </c:pt>
                <c:pt idx="498">
                  <c:v>632532.78284800483</c:v>
                </c:pt>
                <c:pt idx="499">
                  <c:v>633793.78238289792</c:v>
                </c:pt>
                <c:pt idx="500">
                  <c:v>635054.7371554632</c:v>
                </c:pt>
                <c:pt idx="501">
                  <c:v>636315.69192802836</c:v>
                </c:pt>
                <c:pt idx="502">
                  <c:v>637576.64670059364</c:v>
                </c:pt>
                <c:pt idx="503">
                  <c:v>638837.64623548661</c:v>
                </c:pt>
                <c:pt idx="504">
                  <c:v>640098.60100805189</c:v>
                </c:pt>
                <c:pt idx="505">
                  <c:v>641359.55578061717</c:v>
                </c:pt>
                <c:pt idx="506">
                  <c:v>642620.55531551014</c:v>
                </c:pt>
                <c:pt idx="507">
                  <c:v>643881.51008807542</c:v>
                </c:pt>
                <c:pt idx="508">
                  <c:v>645142.4648606407</c:v>
                </c:pt>
                <c:pt idx="509">
                  <c:v>646403.41963320598</c:v>
                </c:pt>
                <c:pt idx="510">
                  <c:v>647664.41916809895</c:v>
                </c:pt>
                <c:pt idx="511">
                  <c:v>648925.37394066423</c:v>
                </c:pt>
                <c:pt idx="512">
                  <c:v>650186.32871322951</c:v>
                </c:pt>
                <c:pt idx="513">
                  <c:v>651447.32824812247</c:v>
                </c:pt>
                <c:pt idx="514">
                  <c:v>652708.28302068776</c:v>
                </c:pt>
                <c:pt idx="515">
                  <c:v>653969.23779325292</c:v>
                </c:pt>
                <c:pt idx="516">
                  <c:v>655230.1925658182</c:v>
                </c:pt>
                <c:pt idx="517">
                  <c:v>656491.19210071128</c:v>
                </c:pt>
                <c:pt idx="518">
                  <c:v>657752.14687327645</c:v>
                </c:pt>
                <c:pt idx="519">
                  <c:v>659013.10164584173</c:v>
                </c:pt>
                <c:pt idx="520">
                  <c:v>660274.10118073469</c:v>
                </c:pt>
                <c:pt idx="521">
                  <c:v>661535.05595329998</c:v>
                </c:pt>
                <c:pt idx="522">
                  <c:v>662796.01072586526</c:v>
                </c:pt>
                <c:pt idx="523">
                  <c:v>664056.96549843054</c:v>
                </c:pt>
                <c:pt idx="524">
                  <c:v>665317.9650333235</c:v>
                </c:pt>
                <c:pt idx="525">
                  <c:v>666578.91980588879</c:v>
                </c:pt>
                <c:pt idx="526">
                  <c:v>667839.87457845407</c:v>
                </c:pt>
                <c:pt idx="527">
                  <c:v>669100.87411334703</c:v>
                </c:pt>
                <c:pt idx="528">
                  <c:v>670361.82888591231</c:v>
                </c:pt>
                <c:pt idx="529">
                  <c:v>671622.78365847759</c:v>
                </c:pt>
                <c:pt idx="530">
                  <c:v>672883.73843104276</c:v>
                </c:pt>
                <c:pt idx="531">
                  <c:v>674144.73796593584</c:v>
                </c:pt>
                <c:pt idx="532">
                  <c:v>675405.69273850112</c:v>
                </c:pt>
                <c:pt idx="533">
                  <c:v>676666.64751106629</c:v>
                </c:pt>
                <c:pt idx="534">
                  <c:v>677927.64704595937</c:v>
                </c:pt>
                <c:pt idx="535">
                  <c:v>679188.60181852453</c:v>
                </c:pt>
                <c:pt idx="536">
                  <c:v>680449.55659108981</c:v>
                </c:pt>
                <c:pt idx="537">
                  <c:v>681710.5113636551</c:v>
                </c:pt>
                <c:pt idx="538">
                  <c:v>682971.51089854806</c:v>
                </c:pt>
                <c:pt idx="539">
                  <c:v>684232.46567111334</c:v>
                </c:pt>
                <c:pt idx="540">
                  <c:v>685493.42044367862</c:v>
                </c:pt>
                <c:pt idx="541">
                  <c:v>686754.37521624391</c:v>
                </c:pt>
                <c:pt idx="542">
                  <c:v>688015.37475113687</c:v>
                </c:pt>
                <c:pt idx="543">
                  <c:v>689276.32952370215</c:v>
                </c:pt>
                <c:pt idx="544">
                  <c:v>690537.28429626743</c:v>
                </c:pt>
                <c:pt idx="545">
                  <c:v>691798.2838311604</c:v>
                </c:pt>
                <c:pt idx="546">
                  <c:v>693059.23860372568</c:v>
                </c:pt>
                <c:pt idx="547">
                  <c:v>694320.19337629096</c:v>
                </c:pt>
                <c:pt idx="548">
                  <c:v>695581.14814885613</c:v>
                </c:pt>
                <c:pt idx="549">
                  <c:v>696842.14768374921</c:v>
                </c:pt>
                <c:pt idx="550">
                  <c:v>698103.10245631437</c:v>
                </c:pt>
                <c:pt idx="551">
                  <c:v>699364.05722887965</c:v>
                </c:pt>
                <c:pt idx="552">
                  <c:v>700625.05676377274</c:v>
                </c:pt>
                <c:pt idx="553">
                  <c:v>701886.0115363379</c:v>
                </c:pt>
                <c:pt idx="554">
                  <c:v>703146.96630890318</c:v>
                </c:pt>
                <c:pt idx="555">
                  <c:v>704407.92108146846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25DD-4755-BD50-936C253E9347}"/>
            </c:ext>
          </c:extLst>
        </c:ser>
        <c:ser>
          <c:idx val="4"/>
          <c:order val="4"/>
          <c:tx>
            <c:v>LIGHTWEIGHT 5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'LIGHTWEIGHT 5'!$J$6:$J$562</c:f>
              <c:numCache>
                <c:formatCode>0.0000</c:formatCode>
                <c:ptCount val="557"/>
                <c:pt idx="0">
                  <c:v>8.4713858366012584E-3</c:v>
                </c:pt>
                <c:pt idx="1">
                  <c:v>9.4126510620117215E-3</c:v>
                </c:pt>
                <c:pt idx="2">
                  <c:v>1.0353915691375733E-2</c:v>
                </c:pt>
                <c:pt idx="3">
                  <c:v>1.0353915691375733E-2</c:v>
                </c:pt>
                <c:pt idx="4">
                  <c:v>1.0353915691375733E-2</c:v>
                </c:pt>
                <c:pt idx="5">
                  <c:v>1.0353915691375733E-2</c:v>
                </c:pt>
                <c:pt idx="6">
                  <c:v>1.1295180320739746E-2</c:v>
                </c:pt>
                <c:pt idx="7">
                  <c:v>1.1295180320739746E-2</c:v>
                </c:pt>
                <c:pt idx="8">
                  <c:v>1.1295180320739746E-2</c:v>
                </c:pt>
                <c:pt idx="9">
                  <c:v>1.1295180320739746E-2</c:v>
                </c:pt>
                <c:pt idx="10">
                  <c:v>1.2236446142196657E-2</c:v>
                </c:pt>
                <c:pt idx="11">
                  <c:v>1.2236446142196657E-2</c:v>
                </c:pt>
                <c:pt idx="12">
                  <c:v>1.317771077156067E-2</c:v>
                </c:pt>
                <c:pt idx="13">
                  <c:v>1.317771077156067E-2</c:v>
                </c:pt>
                <c:pt idx="14">
                  <c:v>1.317771077156067E-2</c:v>
                </c:pt>
                <c:pt idx="15">
                  <c:v>1.4118976593017578E-2</c:v>
                </c:pt>
                <c:pt idx="16">
                  <c:v>1.4118976593017578E-2</c:v>
                </c:pt>
                <c:pt idx="17">
                  <c:v>1.5060241222381594E-2</c:v>
                </c:pt>
                <c:pt idx="18">
                  <c:v>1.5060241222381594E-2</c:v>
                </c:pt>
                <c:pt idx="19">
                  <c:v>1.6001505851745607E-2</c:v>
                </c:pt>
                <c:pt idx="20">
                  <c:v>1.6001505851745607E-2</c:v>
                </c:pt>
                <c:pt idx="21">
                  <c:v>1.6942771673202517E-2</c:v>
                </c:pt>
                <c:pt idx="22">
                  <c:v>1.6942771673202517E-2</c:v>
                </c:pt>
                <c:pt idx="23">
                  <c:v>1.6942771673202517E-2</c:v>
                </c:pt>
                <c:pt idx="24">
                  <c:v>1.7884036302566533E-2</c:v>
                </c:pt>
                <c:pt idx="25">
                  <c:v>1.7884036302566533E-2</c:v>
                </c:pt>
                <c:pt idx="26">
                  <c:v>1.8825302124023443E-2</c:v>
                </c:pt>
                <c:pt idx="27">
                  <c:v>1.8825302124023443E-2</c:v>
                </c:pt>
                <c:pt idx="28">
                  <c:v>1.8825302124023443E-2</c:v>
                </c:pt>
                <c:pt idx="29">
                  <c:v>1.9766566753387452E-2</c:v>
                </c:pt>
                <c:pt idx="30">
                  <c:v>1.9766566753387452E-2</c:v>
                </c:pt>
                <c:pt idx="31">
                  <c:v>1.9766566753387452E-2</c:v>
                </c:pt>
                <c:pt idx="32">
                  <c:v>2.0707831382751465E-2</c:v>
                </c:pt>
                <c:pt idx="33">
                  <c:v>2.0707831382751465E-2</c:v>
                </c:pt>
                <c:pt idx="34">
                  <c:v>2.1649096012115482E-2</c:v>
                </c:pt>
                <c:pt idx="35">
                  <c:v>2.1649096012115482E-2</c:v>
                </c:pt>
                <c:pt idx="36">
                  <c:v>2.1649096012115482E-2</c:v>
                </c:pt>
                <c:pt idx="37">
                  <c:v>2.2590360641479491E-2</c:v>
                </c:pt>
                <c:pt idx="38">
                  <c:v>2.2590360641479491E-2</c:v>
                </c:pt>
                <c:pt idx="39">
                  <c:v>2.2590360641479491E-2</c:v>
                </c:pt>
                <c:pt idx="40">
                  <c:v>2.2590360641479491E-2</c:v>
                </c:pt>
                <c:pt idx="41">
                  <c:v>2.3531627655029298E-2</c:v>
                </c:pt>
                <c:pt idx="42">
                  <c:v>2.3531627655029298E-2</c:v>
                </c:pt>
                <c:pt idx="43">
                  <c:v>2.3531627655029298E-2</c:v>
                </c:pt>
                <c:pt idx="44">
                  <c:v>2.4472892284393314E-2</c:v>
                </c:pt>
                <c:pt idx="45">
                  <c:v>2.4472892284393314E-2</c:v>
                </c:pt>
                <c:pt idx="46">
                  <c:v>2.4472892284393314E-2</c:v>
                </c:pt>
                <c:pt idx="47">
                  <c:v>2.5414156913757324E-2</c:v>
                </c:pt>
                <c:pt idx="48">
                  <c:v>2.5414156913757324E-2</c:v>
                </c:pt>
                <c:pt idx="49">
                  <c:v>2.5414156913757324E-2</c:v>
                </c:pt>
                <c:pt idx="50">
                  <c:v>2.635542154312134E-2</c:v>
                </c:pt>
                <c:pt idx="51">
                  <c:v>2.635542154312134E-2</c:v>
                </c:pt>
                <c:pt idx="52">
                  <c:v>2.7296686172485353E-2</c:v>
                </c:pt>
                <c:pt idx="53">
                  <c:v>2.7296686172485353E-2</c:v>
                </c:pt>
                <c:pt idx="54">
                  <c:v>2.7296686172485353E-2</c:v>
                </c:pt>
                <c:pt idx="55">
                  <c:v>2.7296686172485353E-2</c:v>
                </c:pt>
                <c:pt idx="56">
                  <c:v>2.8237953186035156E-2</c:v>
                </c:pt>
                <c:pt idx="57">
                  <c:v>2.8237953186035156E-2</c:v>
                </c:pt>
                <c:pt idx="58">
                  <c:v>2.8237953186035156E-2</c:v>
                </c:pt>
                <c:pt idx="59">
                  <c:v>2.9179217815399172E-2</c:v>
                </c:pt>
                <c:pt idx="60">
                  <c:v>2.9179217815399172E-2</c:v>
                </c:pt>
                <c:pt idx="61">
                  <c:v>3.0120482444763189E-2</c:v>
                </c:pt>
                <c:pt idx="62">
                  <c:v>3.0120482444763189E-2</c:v>
                </c:pt>
                <c:pt idx="63">
                  <c:v>3.0120482444763189E-2</c:v>
                </c:pt>
                <c:pt idx="64">
                  <c:v>3.1061747074127198E-2</c:v>
                </c:pt>
                <c:pt idx="65">
                  <c:v>3.1061747074127198E-2</c:v>
                </c:pt>
                <c:pt idx="66">
                  <c:v>3.2003011703491215E-2</c:v>
                </c:pt>
                <c:pt idx="67">
                  <c:v>3.2003011703491215E-2</c:v>
                </c:pt>
                <c:pt idx="68">
                  <c:v>3.2944278717041017E-2</c:v>
                </c:pt>
                <c:pt idx="69">
                  <c:v>3.2003011703491215E-2</c:v>
                </c:pt>
                <c:pt idx="70">
                  <c:v>3.2944278717041017E-2</c:v>
                </c:pt>
                <c:pt idx="71">
                  <c:v>3.2944278717041017E-2</c:v>
                </c:pt>
                <c:pt idx="72">
                  <c:v>3.3885543346405034E-2</c:v>
                </c:pt>
                <c:pt idx="73">
                  <c:v>3.3885543346405034E-2</c:v>
                </c:pt>
                <c:pt idx="74">
                  <c:v>3.482680797576905E-2</c:v>
                </c:pt>
                <c:pt idx="75">
                  <c:v>3.482680797576905E-2</c:v>
                </c:pt>
                <c:pt idx="76">
                  <c:v>3.5768072605133067E-2</c:v>
                </c:pt>
                <c:pt idx="77">
                  <c:v>3.5768072605133067E-2</c:v>
                </c:pt>
                <c:pt idx="78">
                  <c:v>3.5768072605133067E-2</c:v>
                </c:pt>
                <c:pt idx="79">
                  <c:v>3.6709337234497069E-2</c:v>
                </c:pt>
                <c:pt idx="80">
                  <c:v>3.6709337234497069E-2</c:v>
                </c:pt>
                <c:pt idx="81">
                  <c:v>3.7650604248046886E-2</c:v>
                </c:pt>
                <c:pt idx="82">
                  <c:v>3.7650604248046886E-2</c:v>
                </c:pt>
                <c:pt idx="83">
                  <c:v>3.7650604248046886E-2</c:v>
                </c:pt>
                <c:pt idx="84">
                  <c:v>3.8591868877410888E-2</c:v>
                </c:pt>
                <c:pt idx="85">
                  <c:v>3.8591868877410888E-2</c:v>
                </c:pt>
                <c:pt idx="86">
                  <c:v>3.9533133506774905E-2</c:v>
                </c:pt>
                <c:pt idx="87">
                  <c:v>3.9533133506774905E-2</c:v>
                </c:pt>
                <c:pt idx="88">
                  <c:v>3.9533133506774905E-2</c:v>
                </c:pt>
                <c:pt idx="89">
                  <c:v>4.0474400520324708E-2</c:v>
                </c:pt>
                <c:pt idx="90">
                  <c:v>4.0474400520324708E-2</c:v>
                </c:pt>
                <c:pt idx="91">
                  <c:v>4.1415662765502931E-2</c:v>
                </c:pt>
                <c:pt idx="92">
                  <c:v>4.1415662765502931E-2</c:v>
                </c:pt>
                <c:pt idx="93">
                  <c:v>4.1415662765502931E-2</c:v>
                </c:pt>
                <c:pt idx="94">
                  <c:v>4.2356929779052734E-2</c:v>
                </c:pt>
                <c:pt idx="95">
                  <c:v>4.2356929779052734E-2</c:v>
                </c:pt>
                <c:pt idx="96">
                  <c:v>4.3298192024230964E-2</c:v>
                </c:pt>
                <c:pt idx="97">
                  <c:v>4.3298192024230964E-2</c:v>
                </c:pt>
                <c:pt idx="98">
                  <c:v>4.3298192024230964E-2</c:v>
                </c:pt>
                <c:pt idx="99">
                  <c:v>4.4239459037780766E-2</c:v>
                </c:pt>
                <c:pt idx="100">
                  <c:v>4.4239459037780766E-2</c:v>
                </c:pt>
                <c:pt idx="101">
                  <c:v>4.4239459037780766E-2</c:v>
                </c:pt>
                <c:pt idx="102">
                  <c:v>4.5180721282958983E-2</c:v>
                </c:pt>
                <c:pt idx="103">
                  <c:v>4.5180721282958983E-2</c:v>
                </c:pt>
                <c:pt idx="104">
                  <c:v>4.6121988296508799E-2</c:v>
                </c:pt>
                <c:pt idx="105">
                  <c:v>4.6121988296508799E-2</c:v>
                </c:pt>
                <c:pt idx="106">
                  <c:v>4.6121988296508799E-2</c:v>
                </c:pt>
                <c:pt idx="107">
                  <c:v>4.6121988296508799E-2</c:v>
                </c:pt>
                <c:pt idx="108">
                  <c:v>4.7063255310058595E-2</c:v>
                </c:pt>
                <c:pt idx="109">
                  <c:v>4.7063255310058595E-2</c:v>
                </c:pt>
                <c:pt idx="110">
                  <c:v>4.8004517555236825E-2</c:v>
                </c:pt>
                <c:pt idx="111">
                  <c:v>4.8004517555236825E-2</c:v>
                </c:pt>
                <c:pt idx="112">
                  <c:v>4.8004517555236825E-2</c:v>
                </c:pt>
                <c:pt idx="113">
                  <c:v>4.8945784568786628E-2</c:v>
                </c:pt>
                <c:pt idx="114">
                  <c:v>4.8945784568786628E-2</c:v>
                </c:pt>
                <c:pt idx="115">
                  <c:v>4.8945784568786628E-2</c:v>
                </c:pt>
                <c:pt idx="116">
                  <c:v>4.9887046813964844E-2</c:v>
                </c:pt>
                <c:pt idx="117">
                  <c:v>4.9887046813964844E-2</c:v>
                </c:pt>
                <c:pt idx="118">
                  <c:v>4.9887046813964844E-2</c:v>
                </c:pt>
                <c:pt idx="119">
                  <c:v>4.9887046813964844E-2</c:v>
                </c:pt>
                <c:pt idx="120">
                  <c:v>5.0828313827514647E-2</c:v>
                </c:pt>
                <c:pt idx="121">
                  <c:v>5.1769580841064464E-2</c:v>
                </c:pt>
                <c:pt idx="122">
                  <c:v>5.271084308624268E-2</c:v>
                </c:pt>
                <c:pt idx="123">
                  <c:v>5.1769580841064464E-2</c:v>
                </c:pt>
                <c:pt idx="124">
                  <c:v>5.271084308624268E-2</c:v>
                </c:pt>
                <c:pt idx="125">
                  <c:v>5.271084308624268E-2</c:v>
                </c:pt>
                <c:pt idx="126">
                  <c:v>5.3652110099792483E-2</c:v>
                </c:pt>
                <c:pt idx="127">
                  <c:v>5.271084308624268E-2</c:v>
                </c:pt>
                <c:pt idx="128">
                  <c:v>5.3652110099792483E-2</c:v>
                </c:pt>
                <c:pt idx="129">
                  <c:v>5.3652110099792483E-2</c:v>
                </c:pt>
                <c:pt idx="130">
                  <c:v>5.4593372344970706E-2</c:v>
                </c:pt>
                <c:pt idx="131">
                  <c:v>5.4593372344970706E-2</c:v>
                </c:pt>
                <c:pt idx="132">
                  <c:v>5.4593372344970706E-2</c:v>
                </c:pt>
                <c:pt idx="133">
                  <c:v>5.5534639358520509E-2</c:v>
                </c:pt>
                <c:pt idx="134">
                  <c:v>5.5534639358520509E-2</c:v>
                </c:pt>
                <c:pt idx="135">
                  <c:v>5.5534639358520509E-2</c:v>
                </c:pt>
                <c:pt idx="136">
                  <c:v>5.6475906372070311E-2</c:v>
                </c:pt>
                <c:pt idx="137">
                  <c:v>5.6475906372070311E-2</c:v>
                </c:pt>
                <c:pt idx="138">
                  <c:v>5.7417168617248542E-2</c:v>
                </c:pt>
                <c:pt idx="139">
                  <c:v>5.7417168617248542E-2</c:v>
                </c:pt>
                <c:pt idx="140">
                  <c:v>5.7417168617248542E-2</c:v>
                </c:pt>
                <c:pt idx="141">
                  <c:v>5.8358435630798344E-2</c:v>
                </c:pt>
                <c:pt idx="142">
                  <c:v>5.8358435630798344E-2</c:v>
                </c:pt>
                <c:pt idx="143">
                  <c:v>5.8358435630798344E-2</c:v>
                </c:pt>
                <c:pt idx="144">
                  <c:v>5.9299697875976561E-2</c:v>
                </c:pt>
                <c:pt idx="145">
                  <c:v>5.9299697875976561E-2</c:v>
                </c:pt>
                <c:pt idx="146">
                  <c:v>6.0240964889526377E-2</c:v>
                </c:pt>
                <c:pt idx="147">
                  <c:v>6.0240964889526377E-2</c:v>
                </c:pt>
                <c:pt idx="148">
                  <c:v>6.118223190307618E-2</c:v>
                </c:pt>
                <c:pt idx="149">
                  <c:v>6.118223190307618E-2</c:v>
                </c:pt>
                <c:pt idx="150">
                  <c:v>6.118223190307618E-2</c:v>
                </c:pt>
                <c:pt idx="151">
                  <c:v>6.2123494148254396E-2</c:v>
                </c:pt>
                <c:pt idx="152">
                  <c:v>6.2123494148254396E-2</c:v>
                </c:pt>
                <c:pt idx="153">
                  <c:v>6.306476116180422E-2</c:v>
                </c:pt>
                <c:pt idx="154">
                  <c:v>6.306476116180422E-2</c:v>
                </c:pt>
                <c:pt idx="155">
                  <c:v>6.306476116180422E-2</c:v>
                </c:pt>
                <c:pt idx="156">
                  <c:v>6.4006023406982429E-2</c:v>
                </c:pt>
                <c:pt idx="157">
                  <c:v>6.4006023406982429E-2</c:v>
                </c:pt>
                <c:pt idx="158">
                  <c:v>6.4006023406982429E-2</c:v>
                </c:pt>
                <c:pt idx="159">
                  <c:v>6.4947290420532225E-2</c:v>
                </c:pt>
                <c:pt idx="160">
                  <c:v>6.4947290420532225E-2</c:v>
                </c:pt>
                <c:pt idx="161">
                  <c:v>6.4947290420532225E-2</c:v>
                </c:pt>
                <c:pt idx="162">
                  <c:v>6.5888557434082035E-2</c:v>
                </c:pt>
                <c:pt idx="163">
                  <c:v>6.5888557434082035E-2</c:v>
                </c:pt>
                <c:pt idx="164">
                  <c:v>6.6829819679260258E-2</c:v>
                </c:pt>
                <c:pt idx="165">
                  <c:v>6.6829819679260258E-2</c:v>
                </c:pt>
                <c:pt idx="166">
                  <c:v>6.6829819679260258E-2</c:v>
                </c:pt>
                <c:pt idx="167">
                  <c:v>6.6829819679260258E-2</c:v>
                </c:pt>
                <c:pt idx="168">
                  <c:v>6.7771086692810067E-2</c:v>
                </c:pt>
                <c:pt idx="169">
                  <c:v>6.7771086692810067E-2</c:v>
                </c:pt>
                <c:pt idx="170">
                  <c:v>6.8712348937988277E-2</c:v>
                </c:pt>
                <c:pt idx="171">
                  <c:v>6.8712348937988277E-2</c:v>
                </c:pt>
                <c:pt idx="172">
                  <c:v>6.8712348937988277E-2</c:v>
                </c:pt>
                <c:pt idx="173">
                  <c:v>6.96536159515381E-2</c:v>
                </c:pt>
                <c:pt idx="174">
                  <c:v>6.96536159515381E-2</c:v>
                </c:pt>
                <c:pt idx="175">
                  <c:v>6.96536159515381E-2</c:v>
                </c:pt>
                <c:pt idx="176">
                  <c:v>7.0594882965087896E-2</c:v>
                </c:pt>
                <c:pt idx="177">
                  <c:v>7.0594882965087896E-2</c:v>
                </c:pt>
                <c:pt idx="178">
                  <c:v>7.1536145210266133E-2</c:v>
                </c:pt>
                <c:pt idx="179">
                  <c:v>7.1536145210266133E-2</c:v>
                </c:pt>
                <c:pt idx="180">
                  <c:v>7.1536145210266133E-2</c:v>
                </c:pt>
                <c:pt idx="181">
                  <c:v>7.1536145210266133E-2</c:v>
                </c:pt>
                <c:pt idx="182">
                  <c:v>7.1536145210266133E-2</c:v>
                </c:pt>
                <c:pt idx="183">
                  <c:v>7.2477412223815915E-2</c:v>
                </c:pt>
                <c:pt idx="184">
                  <c:v>7.2477412223815915E-2</c:v>
                </c:pt>
                <c:pt idx="185">
                  <c:v>7.3418674468994138E-2</c:v>
                </c:pt>
                <c:pt idx="186">
                  <c:v>7.3418674468994138E-2</c:v>
                </c:pt>
                <c:pt idx="187">
                  <c:v>7.3418674468994138E-2</c:v>
                </c:pt>
                <c:pt idx="188">
                  <c:v>7.4359941482543948E-2</c:v>
                </c:pt>
                <c:pt idx="189">
                  <c:v>7.4359941482543948E-2</c:v>
                </c:pt>
                <c:pt idx="190">
                  <c:v>7.5301208496093772E-2</c:v>
                </c:pt>
                <c:pt idx="191">
                  <c:v>7.5301208496093772E-2</c:v>
                </c:pt>
                <c:pt idx="192">
                  <c:v>7.6242470741271981E-2</c:v>
                </c:pt>
                <c:pt idx="193">
                  <c:v>7.6242470741271981E-2</c:v>
                </c:pt>
                <c:pt idx="194">
                  <c:v>7.6242470741271981E-2</c:v>
                </c:pt>
                <c:pt idx="195">
                  <c:v>7.6242470741271981E-2</c:v>
                </c:pt>
                <c:pt idx="196">
                  <c:v>7.7183737754821777E-2</c:v>
                </c:pt>
                <c:pt idx="197">
                  <c:v>7.7183737754821777E-2</c:v>
                </c:pt>
                <c:pt idx="198">
                  <c:v>7.8125000000000014E-2</c:v>
                </c:pt>
                <c:pt idx="199">
                  <c:v>7.8125000000000014E-2</c:v>
                </c:pt>
                <c:pt idx="200">
                  <c:v>7.8125000000000014E-2</c:v>
                </c:pt>
                <c:pt idx="201">
                  <c:v>7.906626701354981E-2</c:v>
                </c:pt>
                <c:pt idx="202">
                  <c:v>7.906626701354981E-2</c:v>
                </c:pt>
                <c:pt idx="203">
                  <c:v>7.906626701354981E-2</c:v>
                </c:pt>
                <c:pt idx="204">
                  <c:v>8.0007534027099619E-2</c:v>
                </c:pt>
                <c:pt idx="205">
                  <c:v>8.0007534027099619E-2</c:v>
                </c:pt>
                <c:pt idx="206">
                  <c:v>8.0948801040649415E-2</c:v>
                </c:pt>
                <c:pt idx="207">
                  <c:v>8.0948801040649415E-2</c:v>
                </c:pt>
                <c:pt idx="208">
                  <c:v>8.0948801040649415E-2</c:v>
                </c:pt>
                <c:pt idx="209">
                  <c:v>8.1890058517456052E-2</c:v>
                </c:pt>
                <c:pt idx="210">
                  <c:v>8.1890058517456052E-2</c:v>
                </c:pt>
                <c:pt idx="211">
                  <c:v>8.1890058517456052E-2</c:v>
                </c:pt>
                <c:pt idx="212">
                  <c:v>8.2831325531005862E-2</c:v>
                </c:pt>
                <c:pt idx="213">
                  <c:v>8.2831325531005862E-2</c:v>
                </c:pt>
                <c:pt idx="214">
                  <c:v>8.3772592544555685E-2</c:v>
                </c:pt>
                <c:pt idx="215">
                  <c:v>8.3772592544555685E-2</c:v>
                </c:pt>
                <c:pt idx="216">
                  <c:v>8.3772592544555685E-2</c:v>
                </c:pt>
                <c:pt idx="217">
                  <c:v>8.4713859558105467E-2</c:v>
                </c:pt>
                <c:pt idx="218">
                  <c:v>8.4713859558105467E-2</c:v>
                </c:pt>
                <c:pt idx="219">
                  <c:v>8.4713859558105467E-2</c:v>
                </c:pt>
                <c:pt idx="220">
                  <c:v>8.5655126571655291E-2</c:v>
                </c:pt>
                <c:pt idx="221">
                  <c:v>8.5655126571655291E-2</c:v>
                </c:pt>
                <c:pt idx="222">
                  <c:v>8.5655126571655291E-2</c:v>
                </c:pt>
                <c:pt idx="223">
                  <c:v>8.6596384048461927E-2</c:v>
                </c:pt>
                <c:pt idx="224">
                  <c:v>8.7537651062011723E-2</c:v>
                </c:pt>
                <c:pt idx="225">
                  <c:v>8.7537651062011723E-2</c:v>
                </c:pt>
                <c:pt idx="226">
                  <c:v>8.7537651062011723E-2</c:v>
                </c:pt>
                <c:pt idx="227">
                  <c:v>8.8478918075561533E-2</c:v>
                </c:pt>
                <c:pt idx="228">
                  <c:v>8.8478918075561533E-2</c:v>
                </c:pt>
                <c:pt idx="229">
                  <c:v>8.8478918075561533E-2</c:v>
                </c:pt>
                <c:pt idx="230">
                  <c:v>8.9420185089111329E-2</c:v>
                </c:pt>
                <c:pt idx="231">
                  <c:v>8.9420185089111329E-2</c:v>
                </c:pt>
                <c:pt idx="232">
                  <c:v>9.0361442565917965E-2</c:v>
                </c:pt>
                <c:pt idx="233">
                  <c:v>9.0361442565917965E-2</c:v>
                </c:pt>
                <c:pt idx="234">
                  <c:v>9.0361442565917965E-2</c:v>
                </c:pt>
                <c:pt idx="235">
                  <c:v>9.1302709579467775E-2</c:v>
                </c:pt>
                <c:pt idx="236">
                  <c:v>9.1302709579467775E-2</c:v>
                </c:pt>
                <c:pt idx="237">
                  <c:v>9.1302709579467775E-2</c:v>
                </c:pt>
                <c:pt idx="238">
                  <c:v>9.2243976593017599E-2</c:v>
                </c:pt>
                <c:pt idx="239">
                  <c:v>9.2243976593017599E-2</c:v>
                </c:pt>
                <c:pt idx="240">
                  <c:v>9.3185243606567381E-2</c:v>
                </c:pt>
                <c:pt idx="241">
                  <c:v>9.3185243606567381E-2</c:v>
                </c:pt>
                <c:pt idx="242">
                  <c:v>9.412651062011719E-2</c:v>
                </c:pt>
                <c:pt idx="243">
                  <c:v>9.412651062011719E-2</c:v>
                </c:pt>
                <c:pt idx="244">
                  <c:v>9.412651062011719E-2</c:v>
                </c:pt>
                <c:pt idx="245">
                  <c:v>9.5067768096923827E-2</c:v>
                </c:pt>
                <c:pt idx="246">
                  <c:v>9.5067768096923827E-2</c:v>
                </c:pt>
                <c:pt idx="247">
                  <c:v>9.6009035110473651E-2</c:v>
                </c:pt>
                <c:pt idx="248">
                  <c:v>9.6009035110473651E-2</c:v>
                </c:pt>
                <c:pt idx="249">
                  <c:v>9.6009035110473651E-2</c:v>
                </c:pt>
                <c:pt idx="250">
                  <c:v>9.6950302124023446E-2</c:v>
                </c:pt>
                <c:pt idx="251">
                  <c:v>9.6950302124023446E-2</c:v>
                </c:pt>
                <c:pt idx="252">
                  <c:v>9.7891569137573256E-2</c:v>
                </c:pt>
                <c:pt idx="253">
                  <c:v>9.7891569137573256E-2</c:v>
                </c:pt>
                <c:pt idx="254">
                  <c:v>9.7891569137573256E-2</c:v>
                </c:pt>
                <c:pt idx="255">
                  <c:v>9.8832836151123052E-2</c:v>
                </c:pt>
                <c:pt idx="256">
                  <c:v>9.8832836151123052E-2</c:v>
                </c:pt>
                <c:pt idx="257">
                  <c:v>9.9774093627929689E-2</c:v>
                </c:pt>
                <c:pt idx="258">
                  <c:v>9.9774093627929689E-2</c:v>
                </c:pt>
                <c:pt idx="259">
                  <c:v>9.9774093627929689E-2</c:v>
                </c:pt>
                <c:pt idx="260">
                  <c:v>0.1007153606414795</c:v>
                </c:pt>
                <c:pt idx="261">
                  <c:v>0.1007153606414795</c:v>
                </c:pt>
                <c:pt idx="262">
                  <c:v>0.1007153606414795</c:v>
                </c:pt>
                <c:pt idx="263">
                  <c:v>0.10165662765502929</c:v>
                </c:pt>
                <c:pt idx="264">
                  <c:v>0.10165662765502929</c:v>
                </c:pt>
                <c:pt idx="265">
                  <c:v>0.1025978946685791</c:v>
                </c:pt>
                <c:pt idx="266">
                  <c:v>0.1025978946685791</c:v>
                </c:pt>
                <c:pt idx="267">
                  <c:v>0.10353916168212893</c:v>
                </c:pt>
                <c:pt idx="268">
                  <c:v>0.10353916168212893</c:v>
                </c:pt>
                <c:pt idx="269">
                  <c:v>0.10353916168212893</c:v>
                </c:pt>
                <c:pt idx="270">
                  <c:v>0.10448041915893556</c:v>
                </c:pt>
                <c:pt idx="271">
                  <c:v>0.10448041915893556</c:v>
                </c:pt>
                <c:pt idx="272">
                  <c:v>0.10448041915893556</c:v>
                </c:pt>
                <c:pt idx="273">
                  <c:v>0.10542168617248536</c:v>
                </c:pt>
                <c:pt idx="274">
                  <c:v>0.10542168617248536</c:v>
                </c:pt>
                <c:pt idx="275">
                  <c:v>0.10636295318603517</c:v>
                </c:pt>
                <c:pt idx="276">
                  <c:v>0.10636295318603517</c:v>
                </c:pt>
                <c:pt idx="277">
                  <c:v>0.10730422019958497</c:v>
                </c:pt>
                <c:pt idx="278">
                  <c:v>0.10730422019958497</c:v>
                </c:pt>
                <c:pt idx="279">
                  <c:v>0.10824548721313478</c:v>
                </c:pt>
                <c:pt idx="280">
                  <c:v>0.10824548721313478</c:v>
                </c:pt>
                <c:pt idx="281">
                  <c:v>0.10824548721313478</c:v>
                </c:pt>
                <c:pt idx="282">
                  <c:v>0.10824548721313478</c:v>
                </c:pt>
                <c:pt idx="283">
                  <c:v>0.10918674468994141</c:v>
                </c:pt>
                <c:pt idx="284">
                  <c:v>0.10918674468994141</c:v>
                </c:pt>
                <c:pt idx="285">
                  <c:v>0.11012801170349121</c:v>
                </c:pt>
                <c:pt idx="286">
                  <c:v>0.11106927871704102</c:v>
                </c:pt>
                <c:pt idx="287">
                  <c:v>0.11106927871704102</c:v>
                </c:pt>
                <c:pt idx="288">
                  <c:v>0.11201054573059084</c:v>
                </c:pt>
                <c:pt idx="289">
                  <c:v>0.11201054573059084</c:v>
                </c:pt>
                <c:pt idx="290">
                  <c:v>0.11201054573059084</c:v>
                </c:pt>
                <c:pt idx="291">
                  <c:v>0.11201054573059084</c:v>
                </c:pt>
                <c:pt idx="292">
                  <c:v>0.11295181274414062</c:v>
                </c:pt>
                <c:pt idx="293">
                  <c:v>0.11389307022094727</c:v>
                </c:pt>
                <c:pt idx="294">
                  <c:v>0.11389307022094727</c:v>
                </c:pt>
                <c:pt idx="295">
                  <c:v>0.11483433723449708</c:v>
                </c:pt>
                <c:pt idx="296">
                  <c:v>0.11483433723449708</c:v>
                </c:pt>
                <c:pt idx="297">
                  <c:v>0.11577560424804688</c:v>
                </c:pt>
                <c:pt idx="298">
                  <c:v>0.11577560424804688</c:v>
                </c:pt>
                <c:pt idx="299">
                  <c:v>0.11577560424804688</c:v>
                </c:pt>
                <c:pt idx="300">
                  <c:v>0.11577560424804688</c:v>
                </c:pt>
                <c:pt idx="301">
                  <c:v>0.11671687126159669</c:v>
                </c:pt>
                <c:pt idx="302">
                  <c:v>0.11671687126159669</c:v>
                </c:pt>
                <c:pt idx="303">
                  <c:v>0.11765813827514648</c:v>
                </c:pt>
                <c:pt idx="304">
                  <c:v>0.11765813827514648</c:v>
                </c:pt>
                <c:pt idx="305">
                  <c:v>0.11859939575195312</c:v>
                </c:pt>
                <c:pt idx="306">
                  <c:v>0.11859939575195312</c:v>
                </c:pt>
                <c:pt idx="307">
                  <c:v>0.11954066276550293</c:v>
                </c:pt>
                <c:pt idx="308">
                  <c:v>0.11954066276550293</c:v>
                </c:pt>
                <c:pt idx="309">
                  <c:v>0.11954066276550293</c:v>
                </c:pt>
                <c:pt idx="310">
                  <c:v>0.12048192977905275</c:v>
                </c:pt>
                <c:pt idx="311">
                  <c:v>0.12048192977905275</c:v>
                </c:pt>
                <c:pt idx="312">
                  <c:v>0.12142319679260254</c:v>
                </c:pt>
                <c:pt idx="313">
                  <c:v>0.12142319679260254</c:v>
                </c:pt>
                <c:pt idx="314">
                  <c:v>0.12236446380615236</c:v>
                </c:pt>
                <c:pt idx="315">
                  <c:v>0.12236446380615236</c:v>
                </c:pt>
                <c:pt idx="316">
                  <c:v>0.123305721282959</c:v>
                </c:pt>
                <c:pt idx="317">
                  <c:v>0.123305721282959</c:v>
                </c:pt>
                <c:pt idx="318">
                  <c:v>0.123305721282959</c:v>
                </c:pt>
                <c:pt idx="319">
                  <c:v>0.12424698829650879</c:v>
                </c:pt>
                <c:pt idx="320">
                  <c:v>0.12424698829650879</c:v>
                </c:pt>
                <c:pt idx="321">
                  <c:v>0.12518825531005862</c:v>
                </c:pt>
                <c:pt idx="322">
                  <c:v>0.12518825531005862</c:v>
                </c:pt>
                <c:pt idx="323">
                  <c:v>0.12612952232360844</c:v>
                </c:pt>
                <c:pt idx="324">
                  <c:v>0.12612952232360844</c:v>
                </c:pt>
                <c:pt idx="325">
                  <c:v>0.12612952232360844</c:v>
                </c:pt>
                <c:pt idx="326">
                  <c:v>0.12707078933715821</c:v>
                </c:pt>
                <c:pt idx="327">
                  <c:v>0.12707078933715821</c:v>
                </c:pt>
                <c:pt idx="328">
                  <c:v>0.12801204681396486</c:v>
                </c:pt>
                <c:pt idx="329">
                  <c:v>0.12801204681396486</c:v>
                </c:pt>
                <c:pt idx="330">
                  <c:v>0.12895331382751468</c:v>
                </c:pt>
                <c:pt idx="331">
                  <c:v>0.12895331382751468</c:v>
                </c:pt>
                <c:pt idx="332">
                  <c:v>0.12895331382751468</c:v>
                </c:pt>
                <c:pt idx="333">
                  <c:v>0.12989458084106445</c:v>
                </c:pt>
                <c:pt idx="334">
                  <c:v>0.13083584785461427</c:v>
                </c:pt>
                <c:pt idx="335">
                  <c:v>0.13083584785461427</c:v>
                </c:pt>
                <c:pt idx="336">
                  <c:v>0.13083584785461427</c:v>
                </c:pt>
                <c:pt idx="337">
                  <c:v>0.13083584785461427</c:v>
                </c:pt>
                <c:pt idx="338">
                  <c:v>0.13177711486816407</c:v>
                </c:pt>
                <c:pt idx="339">
                  <c:v>0.13177711486816407</c:v>
                </c:pt>
                <c:pt idx="340">
                  <c:v>0.13271837234497069</c:v>
                </c:pt>
                <c:pt idx="341">
                  <c:v>0.13271837234497069</c:v>
                </c:pt>
                <c:pt idx="342">
                  <c:v>0.13365963935852052</c:v>
                </c:pt>
                <c:pt idx="343">
                  <c:v>0.13365963935852052</c:v>
                </c:pt>
                <c:pt idx="344">
                  <c:v>0.13365963935852052</c:v>
                </c:pt>
                <c:pt idx="345">
                  <c:v>0.13460090637207031</c:v>
                </c:pt>
                <c:pt idx="346">
                  <c:v>0.13554217338562013</c:v>
                </c:pt>
                <c:pt idx="347">
                  <c:v>0.13554217338562013</c:v>
                </c:pt>
                <c:pt idx="348">
                  <c:v>0.13554217338562013</c:v>
                </c:pt>
                <c:pt idx="349">
                  <c:v>0.13648344039916996</c:v>
                </c:pt>
                <c:pt idx="350">
                  <c:v>0.13648344039916996</c:v>
                </c:pt>
                <c:pt idx="351">
                  <c:v>0.13648344039916996</c:v>
                </c:pt>
                <c:pt idx="352">
                  <c:v>0.13742469787597655</c:v>
                </c:pt>
                <c:pt idx="353">
                  <c:v>0.13742469787597655</c:v>
                </c:pt>
                <c:pt idx="354">
                  <c:v>0.13742469787597655</c:v>
                </c:pt>
                <c:pt idx="355">
                  <c:v>0.13836596488952638</c:v>
                </c:pt>
                <c:pt idx="356">
                  <c:v>0.13836596488952638</c:v>
                </c:pt>
                <c:pt idx="357">
                  <c:v>0.1393072319030762</c:v>
                </c:pt>
                <c:pt idx="358">
                  <c:v>0.1393072319030762</c:v>
                </c:pt>
                <c:pt idx="359">
                  <c:v>0.14024849891662597</c:v>
                </c:pt>
                <c:pt idx="360">
                  <c:v>0.14024849891662597</c:v>
                </c:pt>
                <c:pt idx="361">
                  <c:v>0.14024849891662597</c:v>
                </c:pt>
                <c:pt idx="362">
                  <c:v>0.14118976593017579</c:v>
                </c:pt>
                <c:pt idx="363">
                  <c:v>0.14118976593017579</c:v>
                </c:pt>
                <c:pt idx="364">
                  <c:v>0.14213102340698244</c:v>
                </c:pt>
                <c:pt idx="365">
                  <c:v>0.14213102340698244</c:v>
                </c:pt>
                <c:pt idx="366">
                  <c:v>0.14213102340698244</c:v>
                </c:pt>
                <c:pt idx="367">
                  <c:v>0.14307229042053227</c:v>
                </c:pt>
                <c:pt idx="368">
                  <c:v>0.14307229042053227</c:v>
                </c:pt>
                <c:pt idx="369">
                  <c:v>0.14401355743408203</c:v>
                </c:pt>
                <c:pt idx="370">
                  <c:v>0.14401355743408203</c:v>
                </c:pt>
                <c:pt idx="371">
                  <c:v>0.14495482444763183</c:v>
                </c:pt>
                <c:pt idx="372">
                  <c:v>0.14495482444763183</c:v>
                </c:pt>
                <c:pt idx="373">
                  <c:v>0.14589609146118165</c:v>
                </c:pt>
                <c:pt idx="374">
                  <c:v>0.14589609146118165</c:v>
                </c:pt>
                <c:pt idx="375">
                  <c:v>0.14589609146118165</c:v>
                </c:pt>
                <c:pt idx="376">
                  <c:v>0.14683734893798828</c:v>
                </c:pt>
                <c:pt idx="377">
                  <c:v>0.1477786159515381</c:v>
                </c:pt>
                <c:pt idx="378">
                  <c:v>0.1477786159515381</c:v>
                </c:pt>
                <c:pt idx="379">
                  <c:v>0.1477786159515381</c:v>
                </c:pt>
                <c:pt idx="380">
                  <c:v>0.1487198829650879</c:v>
                </c:pt>
                <c:pt idx="381">
                  <c:v>0.1487198829650879</c:v>
                </c:pt>
                <c:pt idx="382">
                  <c:v>0.14966114997863772</c:v>
                </c:pt>
                <c:pt idx="383">
                  <c:v>0.14966114997863772</c:v>
                </c:pt>
                <c:pt idx="384">
                  <c:v>0.15060241699218754</c:v>
                </c:pt>
                <c:pt idx="385">
                  <c:v>0.15060241699218754</c:v>
                </c:pt>
                <c:pt idx="386">
                  <c:v>0.15060241699218754</c:v>
                </c:pt>
                <c:pt idx="387">
                  <c:v>0.15154367446899414</c:v>
                </c:pt>
                <c:pt idx="388">
                  <c:v>0.15154367446899414</c:v>
                </c:pt>
                <c:pt idx="389">
                  <c:v>0.15248494148254396</c:v>
                </c:pt>
                <c:pt idx="390">
                  <c:v>0.15248494148254396</c:v>
                </c:pt>
                <c:pt idx="391">
                  <c:v>0.15342620849609379</c:v>
                </c:pt>
                <c:pt idx="392">
                  <c:v>0.15342620849609379</c:v>
                </c:pt>
                <c:pt idx="393">
                  <c:v>0.15436747550964355</c:v>
                </c:pt>
                <c:pt idx="394">
                  <c:v>0.15436747550964355</c:v>
                </c:pt>
                <c:pt idx="395">
                  <c:v>0.15436747550964355</c:v>
                </c:pt>
                <c:pt idx="396">
                  <c:v>0.1553087329864502</c:v>
                </c:pt>
                <c:pt idx="397">
                  <c:v>0.1553087329864502</c:v>
                </c:pt>
                <c:pt idx="398">
                  <c:v>0.15625000000000003</c:v>
                </c:pt>
                <c:pt idx="399">
                  <c:v>0.15625000000000003</c:v>
                </c:pt>
                <c:pt idx="400">
                  <c:v>0.15625000000000003</c:v>
                </c:pt>
                <c:pt idx="401">
                  <c:v>0.1571912670135498</c:v>
                </c:pt>
                <c:pt idx="402">
                  <c:v>0.1571912670135498</c:v>
                </c:pt>
                <c:pt idx="403">
                  <c:v>0.15813253402709962</c:v>
                </c:pt>
                <c:pt idx="404">
                  <c:v>0.15907380104064942</c:v>
                </c:pt>
                <c:pt idx="405">
                  <c:v>0.15907380104064942</c:v>
                </c:pt>
                <c:pt idx="406">
                  <c:v>0.15907380104064942</c:v>
                </c:pt>
                <c:pt idx="407">
                  <c:v>0.16001506805419924</c:v>
                </c:pt>
                <c:pt idx="408">
                  <c:v>0.16001506805419924</c:v>
                </c:pt>
                <c:pt idx="409">
                  <c:v>0.16001506805419924</c:v>
                </c:pt>
                <c:pt idx="410">
                  <c:v>0.16095632553100586</c:v>
                </c:pt>
                <c:pt idx="411">
                  <c:v>0.16095632553100586</c:v>
                </c:pt>
                <c:pt idx="412">
                  <c:v>0.16189760208129883</c:v>
                </c:pt>
                <c:pt idx="413">
                  <c:v>0.16189760208129883</c:v>
                </c:pt>
                <c:pt idx="414">
                  <c:v>0.16283885955810548</c:v>
                </c:pt>
                <c:pt idx="415">
                  <c:v>0.16283885955810548</c:v>
                </c:pt>
                <c:pt idx="416">
                  <c:v>0.16283885955810548</c:v>
                </c:pt>
                <c:pt idx="417">
                  <c:v>0.1637801170349121</c:v>
                </c:pt>
                <c:pt idx="418">
                  <c:v>0.1637801170349121</c:v>
                </c:pt>
                <c:pt idx="419">
                  <c:v>0.16472139358520507</c:v>
                </c:pt>
                <c:pt idx="420">
                  <c:v>0.16566265106201172</c:v>
                </c:pt>
                <c:pt idx="421">
                  <c:v>0.16566265106201172</c:v>
                </c:pt>
                <c:pt idx="422">
                  <c:v>0.16660392761230469</c:v>
                </c:pt>
                <c:pt idx="423">
                  <c:v>0.16660392761230469</c:v>
                </c:pt>
                <c:pt idx="424">
                  <c:v>0.16754518508911137</c:v>
                </c:pt>
                <c:pt idx="425">
                  <c:v>0.16754518508911137</c:v>
                </c:pt>
                <c:pt idx="426">
                  <c:v>0.16754518508911137</c:v>
                </c:pt>
                <c:pt idx="427">
                  <c:v>0.16848644256591797</c:v>
                </c:pt>
                <c:pt idx="428">
                  <c:v>0.16848644256591797</c:v>
                </c:pt>
                <c:pt idx="429">
                  <c:v>0.16942771911621093</c:v>
                </c:pt>
                <c:pt idx="430">
                  <c:v>0.16942771911621093</c:v>
                </c:pt>
                <c:pt idx="431">
                  <c:v>0.17036897659301761</c:v>
                </c:pt>
                <c:pt idx="432">
                  <c:v>0.17036897659301761</c:v>
                </c:pt>
                <c:pt idx="433">
                  <c:v>0.17131025314331058</c:v>
                </c:pt>
                <c:pt idx="434">
                  <c:v>0.17131025314331058</c:v>
                </c:pt>
                <c:pt idx="435">
                  <c:v>0.17131025314331058</c:v>
                </c:pt>
                <c:pt idx="436">
                  <c:v>0.1722515106201172</c:v>
                </c:pt>
                <c:pt idx="437">
                  <c:v>0.1722515106201172</c:v>
                </c:pt>
                <c:pt idx="438">
                  <c:v>0.17319276809692385</c:v>
                </c:pt>
                <c:pt idx="439">
                  <c:v>0.17319276809692385</c:v>
                </c:pt>
                <c:pt idx="440">
                  <c:v>0.17413404464721682</c:v>
                </c:pt>
                <c:pt idx="441">
                  <c:v>0.17413404464721682</c:v>
                </c:pt>
                <c:pt idx="442">
                  <c:v>0.17507530212402345</c:v>
                </c:pt>
                <c:pt idx="443">
                  <c:v>0.17507530212402345</c:v>
                </c:pt>
                <c:pt idx="444">
                  <c:v>0.17601657867431642</c:v>
                </c:pt>
                <c:pt idx="445">
                  <c:v>0.17601657867431642</c:v>
                </c:pt>
                <c:pt idx="446">
                  <c:v>0.17695783615112307</c:v>
                </c:pt>
                <c:pt idx="447">
                  <c:v>0.17695783615112307</c:v>
                </c:pt>
                <c:pt idx="448">
                  <c:v>0.17695783615112307</c:v>
                </c:pt>
                <c:pt idx="449">
                  <c:v>0.17789909362792969</c:v>
                </c:pt>
                <c:pt idx="450">
                  <c:v>0.17884037017822266</c:v>
                </c:pt>
                <c:pt idx="451">
                  <c:v>0.17884037017822266</c:v>
                </c:pt>
                <c:pt idx="452">
                  <c:v>0.17884037017822266</c:v>
                </c:pt>
                <c:pt idx="453">
                  <c:v>0.17978162765502931</c:v>
                </c:pt>
                <c:pt idx="454">
                  <c:v>0.18072288513183593</c:v>
                </c:pt>
                <c:pt idx="455">
                  <c:v>0.18072288513183593</c:v>
                </c:pt>
                <c:pt idx="456">
                  <c:v>0.18072288513183593</c:v>
                </c:pt>
                <c:pt idx="457">
                  <c:v>0.1816641616821289</c:v>
                </c:pt>
                <c:pt idx="458">
                  <c:v>0.1816641616821289</c:v>
                </c:pt>
                <c:pt idx="459">
                  <c:v>0.18260541915893555</c:v>
                </c:pt>
                <c:pt idx="460">
                  <c:v>0.18260541915893555</c:v>
                </c:pt>
                <c:pt idx="461">
                  <c:v>0.18354669570922852</c:v>
                </c:pt>
                <c:pt idx="462">
                  <c:v>0.18354669570922852</c:v>
                </c:pt>
                <c:pt idx="463">
                  <c:v>0.1844879531860352</c:v>
                </c:pt>
                <c:pt idx="464">
                  <c:v>0.1844879531860352</c:v>
                </c:pt>
                <c:pt idx="465">
                  <c:v>0.18542921066284179</c:v>
                </c:pt>
                <c:pt idx="466">
                  <c:v>0.18542921066284179</c:v>
                </c:pt>
                <c:pt idx="467">
                  <c:v>0.18542921066284179</c:v>
                </c:pt>
                <c:pt idx="468">
                  <c:v>0.18637048721313476</c:v>
                </c:pt>
                <c:pt idx="469">
                  <c:v>0.18731174468994144</c:v>
                </c:pt>
                <c:pt idx="470">
                  <c:v>0.18731174468994144</c:v>
                </c:pt>
                <c:pt idx="471">
                  <c:v>0.18731174468994144</c:v>
                </c:pt>
                <c:pt idx="472">
                  <c:v>0.18825302124023438</c:v>
                </c:pt>
                <c:pt idx="473">
                  <c:v>0.18825302124023438</c:v>
                </c:pt>
                <c:pt idx="474">
                  <c:v>0.18919427871704106</c:v>
                </c:pt>
                <c:pt idx="475">
                  <c:v>0.18919427871704106</c:v>
                </c:pt>
                <c:pt idx="476">
                  <c:v>0.19013553619384765</c:v>
                </c:pt>
                <c:pt idx="477">
                  <c:v>0.19013553619384765</c:v>
                </c:pt>
                <c:pt idx="478">
                  <c:v>0.19107681274414062</c:v>
                </c:pt>
                <c:pt idx="479">
                  <c:v>0.19107681274414062</c:v>
                </c:pt>
                <c:pt idx="480">
                  <c:v>0.1920180702209473</c:v>
                </c:pt>
                <c:pt idx="481">
                  <c:v>0.1920180702209473</c:v>
                </c:pt>
                <c:pt idx="482">
                  <c:v>0.19295934677124027</c:v>
                </c:pt>
                <c:pt idx="483">
                  <c:v>0.19295934677124027</c:v>
                </c:pt>
                <c:pt idx="484">
                  <c:v>0.19390060424804689</c:v>
                </c:pt>
                <c:pt idx="485">
                  <c:v>0.19390060424804689</c:v>
                </c:pt>
                <c:pt idx="486">
                  <c:v>0.19484186172485354</c:v>
                </c:pt>
                <c:pt idx="487">
                  <c:v>0.19484186172485354</c:v>
                </c:pt>
                <c:pt idx="488">
                  <c:v>0.19578313827514651</c:v>
                </c:pt>
                <c:pt idx="489">
                  <c:v>0.19578313827514651</c:v>
                </c:pt>
                <c:pt idx="490">
                  <c:v>0.19672439575195313</c:v>
                </c:pt>
                <c:pt idx="491">
                  <c:v>0.1976656723022461</c:v>
                </c:pt>
                <c:pt idx="492">
                  <c:v>0.19672439575195313</c:v>
                </c:pt>
                <c:pt idx="493">
                  <c:v>0.1976656723022461</c:v>
                </c:pt>
                <c:pt idx="494">
                  <c:v>0.1976656723022461</c:v>
                </c:pt>
                <c:pt idx="495">
                  <c:v>0.19860692977905275</c:v>
                </c:pt>
                <c:pt idx="496">
                  <c:v>0.19860692977905275</c:v>
                </c:pt>
                <c:pt idx="497">
                  <c:v>0.19954818725585938</c:v>
                </c:pt>
                <c:pt idx="498">
                  <c:v>0.19954818725585938</c:v>
                </c:pt>
                <c:pt idx="499">
                  <c:v>0.20048946380615235</c:v>
                </c:pt>
                <c:pt idx="500">
                  <c:v>0.20048946380615235</c:v>
                </c:pt>
                <c:pt idx="501">
                  <c:v>0.201430721282959</c:v>
                </c:pt>
                <c:pt idx="502">
                  <c:v>0.201430721282959</c:v>
                </c:pt>
                <c:pt idx="503">
                  <c:v>0.20237199783325197</c:v>
                </c:pt>
                <c:pt idx="504">
                  <c:v>0.20237199783325197</c:v>
                </c:pt>
                <c:pt idx="505">
                  <c:v>0.20331325531005859</c:v>
                </c:pt>
                <c:pt idx="506">
                  <c:v>0.20331325531005859</c:v>
                </c:pt>
                <c:pt idx="507">
                  <c:v>0.20425451278686524</c:v>
                </c:pt>
                <c:pt idx="508">
                  <c:v>0.20425451278686524</c:v>
                </c:pt>
                <c:pt idx="509">
                  <c:v>0.20519578933715821</c:v>
                </c:pt>
                <c:pt idx="510">
                  <c:v>0.20519578933715821</c:v>
                </c:pt>
                <c:pt idx="511">
                  <c:v>0.20613704681396489</c:v>
                </c:pt>
                <c:pt idx="512">
                  <c:v>0.20707832336425785</c:v>
                </c:pt>
                <c:pt idx="513">
                  <c:v>0.20613704681396489</c:v>
                </c:pt>
                <c:pt idx="514">
                  <c:v>0.20707832336425785</c:v>
                </c:pt>
                <c:pt idx="515">
                  <c:v>0.20801958084106445</c:v>
                </c:pt>
                <c:pt idx="516">
                  <c:v>0.20801958084106445</c:v>
                </c:pt>
                <c:pt idx="517">
                  <c:v>0.20896083831787113</c:v>
                </c:pt>
                <c:pt idx="518">
                  <c:v>0.20896083831787113</c:v>
                </c:pt>
                <c:pt idx="519">
                  <c:v>0.2099021148681641</c:v>
                </c:pt>
                <c:pt idx="520">
                  <c:v>0.2099021148681641</c:v>
                </c:pt>
                <c:pt idx="521">
                  <c:v>0.21084337234497072</c:v>
                </c:pt>
                <c:pt idx="522">
                  <c:v>0.21084337234497072</c:v>
                </c:pt>
                <c:pt idx="523">
                  <c:v>0.21178464889526369</c:v>
                </c:pt>
                <c:pt idx="524">
                  <c:v>0.21178464889526369</c:v>
                </c:pt>
                <c:pt idx="525">
                  <c:v>0.21272590637207034</c:v>
                </c:pt>
                <c:pt idx="526">
                  <c:v>0.21272590637207034</c:v>
                </c:pt>
                <c:pt idx="527">
                  <c:v>0.21366716384887696</c:v>
                </c:pt>
                <c:pt idx="528">
                  <c:v>0.21366716384887696</c:v>
                </c:pt>
                <c:pt idx="529">
                  <c:v>0.21366716384887696</c:v>
                </c:pt>
                <c:pt idx="530">
                  <c:v>0.21460844039916993</c:v>
                </c:pt>
                <c:pt idx="531">
                  <c:v>0.21554969787597658</c:v>
                </c:pt>
                <c:pt idx="532">
                  <c:v>0.21554969787597658</c:v>
                </c:pt>
                <c:pt idx="533">
                  <c:v>0.21649097442626955</c:v>
                </c:pt>
                <c:pt idx="534">
                  <c:v>0.21649097442626955</c:v>
                </c:pt>
                <c:pt idx="535">
                  <c:v>0.21743223190307617</c:v>
                </c:pt>
                <c:pt idx="536">
                  <c:v>0.21743223190307617</c:v>
                </c:pt>
                <c:pt idx="537">
                  <c:v>0.21743223190307617</c:v>
                </c:pt>
                <c:pt idx="538">
                  <c:v>0.21837348937988282</c:v>
                </c:pt>
                <c:pt idx="539">
                  <c:v>0.21931476593017579</c:v>
                </c:pt>
                <c:pt idx="540">
                  <c:v>0.21931476593017579</c:v>
                </c:pt>
                <c:pt idx="541">
                  <c:v>0.22025602340698242</c:v>
                </c:pt>
                <c:pt idx="542">
                  <c:v>0.22025602340698242</c:v>
                </c:pt>
                <c:pt idx="543">
                  <c:v>0.22025602340698242</c:v>
                </c:pt>
                <c:pt idx="544">
                  <c:v>0.22119729995727538</c:v>
                </c:pt>
                <c:pt idx="545">
                  <c:v>0.22119729995727538</c:v>
                </c:pt>
                <c:pt idx="546">
                  <c:v>0.22213855743408203</c:v>
                </c:pt>
                <c:pt idx="547">
                  <c:v>0.22307981491088871</c:v>
                </c:pt>
                <c:pt idx="548">
                  <c:v>0.22307981491088871</c:v>
                </c:pt>
                <c:pt idx="549">
                  <c:v>0.22402109146118168</c:v>
                </c:pt>
                <c:pt idx="550">
                  <c:v>0.22402109146118168</c:v>
                </c:pt>
                <c:pt idx="551">
                  <c:v>0.22402109146118168</c:v>
                </c:pt>
                <c:pt idx="552">
                  <c:v>0.22496234893798828</c:v>
                </c:pt>
                <c:pt idx="553">
                  <c:v>0.22590362548828125</c:v>
                </c:pt>
                <c:pt idx="554">
                  <c:v>0.22590362548828125</c:v>
                </c:pt>
                <c:pt idx="555">
                  <c:v>0.22684488296508792</c:v>
                </c:pt>
                <c:pt idx="556">
                  <c:v>0.22684488296508792</c:v>
                </c:pt>
              </c:numCache>
            </c:numRef>
          </c:xVal>
          <c:yVal>
            <c:numRef>
              <c:f>'LIGHTWEIGHT 5'!$I$6:$I$562</c:f>
              <c:numCache>
                <c:formatCode>0.00</c:formatCode>
                <c:ptCount val="557"/>
                <c:pt idx="0">
                  <c:v>3467.6605951230076</c:v>
                </c:pt>
                <c:pt idx="1">
                  <c:v>4728.6279570929428</c:v>
                </c:pt>
                <c:pt idx="2">
                  <c:v>5989.5953190628779</c:v>
                </c:pt>
                <c:pt idx="3">
                  <c:v>7250.5626810328131</c:v>
                </c:pt>
                <c:pt idx="4">
                  <c:v>8511.5300430027492</c:v>
                </c:pt>
                <c:pt idx="5">
                  <c:v>9772.4974049726843</c:v>
                </c:pt>
                <c:pt idx="6">
                  <c:v>11033.46546635399</c:v>
                </c:pt>
                <c:pt idx="7">
                  <c:v>12294.432128912555</c:v>
                </c:pt>
                <c:pt idx="8">
                  <c:v>13555.39949088249</c:v>
                </c:pt>
                <c:pt idx="9">
                  <c:v>14816.366852852425</c:v>
                </c:pt>
                <c:pt idx="10">
                  <c:v>16077.335613645102</c:v>
                </c:pt>
                <c:pt idx="11">
                  <c:v>17338.302975615039</c:v>
                </c:pt>
                <c:pt idx="12">
                  <c:v>18599.270337584974</c:v>
                </c:pt>
                <c:pt idx="13">
                  <c:v>19860.237699554909</c:v>
                </c:pt>
                <c:pt idx="14">
                  <c:v>21121.205061524844</c:v>
                </c:pt>
                <c:pt idx="15">
                  <c:v>22382.17242349478</c:v>
                </c:pt>
                <c:pt idx="16">
                  <c:v>23643.139785464715</c:v>
                </c:pt>
                <c:pt idx="17">
                  <c:v>24904.105748611906</c:v>
                </c:pt>
                <c:pt idx="18">
                  <c:v>26322.696653620726</c:v>
                </c:pt>
                <c:pt idx="19">
                  <c:v>27583.662616767917</c:v>
                </c:pt>
                <c:pt idx="20">
                  <c:v>28844.631377560596</c:v>
                </c:pt>
                <c:pt idx="21">
                  <c:v>30105.597340707787</c:v>
                </c:pt>
                <c:pt idx="22">
                  <c:v>31366.566101500466</c:v>
                </c:pt>
                <c:pt idx="23">
                  <c:v>32627.532064647661</c:v>
                </c:pt>
                <c:pt idx="24">
                  <c:v>33730.878681224196</c:v>
                </c:pt>
                <c:pt idx="25">
                  <c:v>34991.847442016871</c:v>
                </c:pt>
                <c:pt idx="26">
                  <c:v>36252.813405164066</c:v>
                </c:pt>
                <c:pt idx="27">
                  <c:v>37513.782165956742</c:v>
                </c:pt>
                <c:pt idx="28">
                  <c:v>38774.748129103937</c:v>
                </c:pt>
                <c:pt idx="29">
                  <c:v>40035.716889896612</c:v>
                </c:pt>
                <c:pt idx="30">
                  <c:v>41296.682853043807</c:v>
                </c:pt>
                <c:pt idx="31">
                  <c:v>42557.651613836482</c:v>
                </c:pt>
                <c:pt idx="32">
                  <c:v>43818.617576983677</c:v>
                </c:pt>
                <c:pt idx="33">
                  <c:v>45079.586337776353</c:v>
                </c:pt>
                <c:pt idx="34">
                  <c:v>46340.555098569035</c:v>
                </c:pt>
                <c:pt idx="35">
                  <c:v>47601.52385936171</c:v>
                </c:pt>
                <c:pt idx="36">
                  <c:v>48862.489822508905</c:v>
                </c:pt>
                <c:pt idx="37">
                  <c:v>50123.455785656093</c:v>
                </c:pt>
                <c:pt idx="38">
                  <c:v>51384.421748803288</c:v>
                </c:pt>
                <c:pt idx="39">
                  <c:v>52645.393307241451</c:v>
                </c:pt>
                <c:pt idx="40">
                  <c:v>53906.359270388646</c:v>
                </c:pt>
                <c:pt idx="41">
                  <c:v>55167.325233535834</c:v>
                </c:pt>
                <c:pt idx="42">
                  <c:v>56428.291196683029</c:v>
                </c:pt>
                <c:pt idx="43">
                  <c:v>57689.262755121192</c:v>
                </c:pt>
                <c:pt idx="44">
                  <c:v>58950.228718268387</c:v>
                </c:pt>
                <c:pt idx="45">
                  <c:v>60211.194681415574</c:v>
                </c:pt>
                <c:pt idx="46">
                  <c:v>61472.160644562769</c:v>
                </c:pt>
                <c:pt idx="47">
                  <c:v>62733.132203000932</c:v>
                </c:pt>
                <c:pt idx="48">
                  <c:v>64151.71751271878</c:v>
                </c:pt>
                <c:pt idx="49">
                  <c:v>65255.064129295322</c:v>
                </c:pt>
                <c:pt idx="50">
                  <c:v>66673.655034304131</c:v>
                </c:pt>
                <c:pt idx="51">
                  <c:v>67777.001650880673</c:v>
                </c:pt>
                <c:pt idx="52">
                  <c:v>69037.967614027861</c:v>
                </c:pt>
                <c:pt idx="53">
                  <c:v>70298.933577175063</c:v>
                </c:pt>
                <c:pt idx="54">
                  <c:v>71559.905135613226</c:v>
                </c:pt>
                <c:pt idx="55">
                  <c:v>72820.871098760414</c:v>
                </c:pt>
                <c:pt idx="56">
                  <c:v>74081.837061907601</c:v>
                </c:pt>
                <c:pt idx="57">
                  <c:v>75342.803025054804</c:v>
                </c:pt>
                <c:pt idx="58">
                  <c:v>76603.774583492966</c:v>
                </c:pt>
                <c:pt idx="59">
                  <c:v>77864.740546640154</c:v>
                </c:pt>
                <c:pt idx="60">
                  <c:v>79125.706509787342</c:v>
                </c:pt>
                <c:pt idx="61">
                  <c:v>80386.672472934544</c:v>
                </c:pt>
                <c:pt idx="62">
                  <c:v>81647.644031372707</c:v>
                </c:pt>
                <c:pt idx="63">
                  <c:v>83223.854282952176</c:v>
                </c:pt>
                <c:pt idx="64">
                  <c:v>84169.575957667083</c:v>
                </c:pt>
                <c:pt idx="65">
                  <c:v>85430.541920814285</c:v>
                </c:pt>
                <c:pt idx="66">
                  <c:v>86691.513479252448</c:v>
                </c:pt>
                <c:pt idx="67">
                  <c:v>87952.479442399635</c:v>
                </c:pt>
                <c:pt idx="68">
                  <c:v>89528.689693979119</c:v>
                </c:pt>
                <c:pt idx="69">
                  <c:v>90474.416963984986</c:v>
                </c:pt>
                <c:pt idx="70">
                  <c:v>91735.382927132188</c:v>
                </c:pt>
                <c:pt idx="71">
                  <c:v>92996.348890279376</c:v>
                </c:pt>
                <c:pt idx="72">
                  <c:v>94257.320448717539</c:v>
                </c:pt>
                <c:pt idx="73">
                  <c:v>95518.286411864727</c:v>
                </c:pt>
                <c:pt idx="74">
                  <c:v>96779.252375011929</c:v>
                </c:pt>
                <c:pt idx="75">
                  <c:v>98355.457031300437</c:v>
                </c:pt>
                <c:pt idx="76">
                  <c:v>99301.184301306319</c:v>
                </c:pt>
                <c:pt idx="77">
                  <c:v>100877.40014817676</c:v>
                </c:pt>
                <c:pt idx="78">
                  <c:v>101823.11622760069</c:v>
                </c:pt>
                <c:pt idx="79">
                  <c:v>103241.71272790049</c:v>
                </c:pt>
                <c:pt idx="80">
                  <c:v>104660.29803761834</c:v>
                </c:pt>
                <c:pt idx="81">
                  <c:v>105606.02530762421</c:v>
                </c:pt>
                <c:pt idx="82">
                  <c:v>107024.61061734207</c:v>
                </c:pt>
                <c:pt idx="83">
                  <c:v>108443.19592705992</c:v>
                </c:pt>
                <c:pt idx="84">
                  <c:v>109388.9231970658</c:v>
                </c:pt>
                <c:pt idx="85">
                  <c:v>110807.51969736558</c:v>
                </c:pt>
                <c:pt idx="86">
                  <c:v>112226.10500708343</c:v>
                </c:pt>
                <c:pt idx="87">
                  <c:v>113171.83227708931</c:v>
                </c:pt>
                <c:pt idx="88">
                  <c:v>114590.41758680716</c:v>
                </c:pt>
                <c:pt idx="89">
                  <c:v>116009.00289652501</c:v>
                </c:pt>
                <c:pt idx="90">
                  <c:v>116954.73016653089</c:v>
                </c:pt>
                <c:pt idx="91">
                  <c:v>118373.31547624874</c:v>
                </c:pt>
                <c:pt idx="92">
                  <c:v>119791.91197654852</c:v>
                </c:pt>
                <c:pt idx="93">
                  <c:v>120737.62805597247</c:v>
                </c:pt>
                <c:pt idx="94">
                  <c:v>122471.46324941357</c:v>
                </c:pt>
                <c:pt idx="95">
                  <c:v>123732.42921256076</c:v>
                </c:pt>
                <c:pt idx="96">
                  <c:v>124520.53713599598</c:v>
                </c:pt>
                <c:pt idx="97">
                  <c:v>125781.50309914318</c:v>
                </c:pt>
                <c:pt idx="98">
                  <c:v>127042.46906229037</c:v>
                </c:pt>
                <c:pt idx="99">
                  <c:v>128303.43502543756</c:v>
                </c:pt>
                <c:pt idx="100">
                  <c:v>129564.40098858476</c:v>
                </c:pt>
                <c:pt idx="101">
                  <c:v>130825.37814231389</c:v>
                </c:pt>
                <c:pt idx="102">
                  <c:v>132086.34410546109</c:v>
                </c:pt>
                <c:pt idx="103">
                  <c:v>133504.92941517892</c:v>
                </c:pt>
                <c:pt idx="104">
                  <c:v>134608.27603175546</c:v>
                </c:pt>
                <c:pt idx="105">
                  <c:v>135869.24199490267</c:v>
                </c:pt>
                <c:pt idx="106">
                  <c:v>137130.20795804987</c:v>
                </c:pt>
                <c:pt idx="107">
                  <c:v>138391.17392119704</c:v>
                </c:pt>
                <c:pt idx="108">
                  <c:v>139809.77042149683</c:v>
                </c:pt>
                <c:pt idx="109">
                  <c:v>140913.11703807337</c:v>
                </c:pt>
                <c:pt idx="110">
                  <c:v>142174.08300122057</c:v>
                </c:pt>
                <c:pt idx="111">
                  <c:v>143435.04896436774</c:v>
                </c:pt>
                <c:pt idx="112">
                  <c:v>144696.01492751495</c:v>
                </c:pt>
                <c:pt idx="113">
                  <c:v>145956.98089066215</c:v>
                </c:pt>
                <c:pt idx="114">
                  <c:v>147217.94685380935</c:v>
                </c:pt>
                <c:pt idx="115">
                  <c:v>148478.91281695652</c:v>
                </c:pt>
                <c:pt idx="116">
                  <c:v>149739.88997068565</c:v>
                </c:pt>
                <c:pt idx="117">
                  <c:v>151000.85593383285</c:v>
                </c:pt>
                <c:pt idx="118">
                  <c:v>152419.44124355071</c:v>
                </c:pt>
                <c:pt idx="119">
                  <c:v>153522.78786012725</c:v>
                </c:pt>
                <c:pt idx="120">
                  <c:v>154783.75382327443</c:v>
                </c:pt>
                <c:pt idx="121">
                  <c:v>156202.33913299229</c:v>
                </c:pt>
                <c:pt idx="122">
                  <c:v>157463.30509613946</c:v>
                </c:pt>
                <c:pt idx="123">
                  <c:v>158724.28224986861</c:v>
                </c:pt>
                <c:pt idx="124">
                  <c:v>159985.24821301579</c:v>
                </c:pt>
                <c:pt idx="125">
                  <c:v>161246.21417616299</c:v>
                </c:pt>
                <c:pt idx="126">
                  <c:v>162507.18013931019</c:v>
                </c:pt>
                <c:pt idx="127">
                  <c:v>163768.14610245737</c:v>
                </c:pt>
                <c:pt idx="128">
                  <c:v>165029.11206560457</c:v>
                </c:pt>
                <c:pt idx="129">
                  <c:v>166290.07802875177</c:v>
                </c:pt>
                <c:pt idx="130">
                  <c:v>167551.05518248089</c:v>
                </c:pt>
                <c:pt idx="131">
                  <c:v>168812.0211456281</c:v>
                </c:pt>
                <c:pt idx="132">
                  <c:v>170072.98710877527</c:v>
                </c:pt>
                <c:pt idx="133">
                  <c:v>171333.95307192247</c:v>
                </c:pt>
                <c:pt idx="134">
                  <c:v>172594.91903506967</c:v>
                </c:pt>
                <c:pt idx="135">
                  <c:v>173855.88499821685</c:v>
                </c:pt>
                <c:pt idx="136">
                  <c:v>175116.85096136405</c:v>
                </c:pt>
                <c:pt idx="137">
                  <c:v>176377.81692451125</c:v>
                </c:pt>
                <c:pt idx="138">
                  <c:v>177638.79407824037</c:v>
                </c:pt>
                <c:pt idx="139">
                  <c:v>178899.76004138758</c:v>
                </c:pt>
                <c:pt idx="140">
                  <c:v>180160.72600453475</c:v>
                </c:pt>
                <c:pt idx="141">
                  <c:v>181421.69196768195</c:v>
                </c:pt>
                <c:pt idx="142">
                  <c:v>182682.65793082915</c:v>
                </c:pt>
                <c:pt idx="143">
                  <c:v>183943.62389397633</c:v>
                </c:pt>
                <c:pt idx="144">
                  <c:v>185204.58985712353</c:v>
                </c:pt>
                <c:pt idx="145">
                  <c:v>186465.56701085265</c:v>
                </c:pt>
                <c:pt idx="146">
                  <c:v>187726.53297399986</c:v>
                </c:pt>
                <c:pt idx="147">
                  <c:v>188987.48774656511</c:v>
                </c:pt>
                <c:pt idx="148">
                  <c:v>190248.46490029423</c:v>
                </c:pt>
                <c:pt idx="149">
                  <c:v>191509.44205402338</c:v>
                </c:pt>
                <c:pt idx="150">
                  <c:v>192770.39682658864</c:v>
                </c:pt>
                <c:pt idx="151">
                  <c:v>194031.37398031776</c:v>
                </c:pt>
                <c:pt idx="152">
                  <c:v>195292.32875288301</c:v>
                </c:pt>
                <c:pt idx="153">
                  <c:v>196553.30590661214</c:v>
                </c:pt>
                <c:pt idx="154">
                  <c:v>197814.26067917742</c:v>
                </c:pt>
                <c:pt idx="155">
                  <c:v>199075.23783290654</c:v>
                </c:pt>
                <c:pt idx="156">
                  <c:v>200336.19260547179</c:v>
                </c:pt>
                <c:pt idx="157">
                  <c:v>201597.16975920091</c:v>
                </c:pt>
                <c:pt idx="158">
                  <c:v>202858.14691293004</c:v>
                </c:pt>
                <c:pt idx="159">
                  <c:v>204119.10168549532</c:v>
                </c:pt>
                <c:pt idx="160">
                  <c:v>205380.07883922444</c:v>
                </c:pt>
                <c:pt idx="161">
                  <c:v>206641.03361178969</c:v>
                </c:pt>
                <c:pt idx="162">
                  <c:v>207902.01076551882</c:v>
                </c:pt>
                <c:pt idx="163">
                  <c:v>209162.96553808407</c:v>
                </c:pt>
                <c:pt idx="164">
                  <c:v>210423.94269181319</c:v>
                </c:pt>
                <c:pt idx="165">
                  <c:v>211684.91984554235</c:v>
                </c:pt>
                <c:pt idx="166">
                  <c:v>212945.8746181076</c:v>
                </c:pt>
                <c:pt idx="167">
                  <c:v>214206.85177183672</c:v>
                </c:pt>
                <c:pt idx="168">
                  <c:v>215467.80654440197</c:v>
                </c:pt>
                <c:pt idx="169">
                  <c:v>216728.7836981311</c:v>
                </c:pt>
                <c:pt idx="170">
                  <c:v>217989.73847069638</c:v>
                </c:pt>
                <c:pt idx="171">
                  <c:v>219250.7156244255</c:v>
                </c:pt>
                <c:pt idx="172">
                  <c:v>220511.69277815463</c:v>
                </c:pt>
                <c:pt idx="173">
                  <c:v>221772.64755071988</c:v>
                </c:pt>
                <c:pt idx="174">
                  <c:v>223033.624704449</c:v>
                </c:pt>
                <c:pt idx="175">
                  <c:v>224294.57947701428</c:v>
                </c:pt>
                <c:pt idx="176">
                  <c:v>225555.55663074341</c:v>
                </c:pt>
                <c:pt idx="177">
                  <c:v>226816.51140330866</c:v>
                </c:pt>
                <c:pt idx="178">
                  <c:v>228077.48855703778</c:v>
                </c:pt>
                <c:pt idx="179">
                  <c:v>229338.4657107669</c:v>
                </c:pt>
                <c:pt idx="180">
                  <c:v>230441.81232734345</c:v>
                </c:pt>
                <c:pt idx="181">
                  <c:v>231702.7670999087</c:v>
                </c:pt>
                <c:pt idx="182">
                  <c:v>232963.74425363785</c:v>
                </c:pt>
                <c:pt idx="183">
                  <c:v>234224.6990262031</c:v>
                </c:pt>
                <c:pt idx="184">
                  <c:v>235643.28433592094</c:v>
                </c:pt>
                <c:pt idx="185">
                  <c:v>236904.26148965009</c:v>
                </c:pt>
                <c:pt idx="186">
                  <c:v>238007.6081062266</c:v>
                </c:pt>
                <c:pt idx="187">
                  <c:v>239268.56287879185</c:v>
                </c:pt>
                <c:pt idx="188">
                  <c:v>240529.54003252101</c:v>
                </c:pt>
                <c:pt idx="189">
                  <c:v>241948.12534223884</c:v>
                </c:pt>
                <c:pt idx="190">
                  <c:v>243051.47195881538</c:v>
                </c:pt>
                <c:pt idx="191">
                  <c:v>244312.44911254451</c:v>
                </c:pt>
                <c:pt idx="192">
                  <c:v>245731.03442226237</c:v>
                </c:pt>
                <c:pt idx="193">
                  <c:v>246834.38103883891</c:v>
                </c:pt>
                <c:pt idx="194">
                  <c:v>248095.33581140416</c:v>
                </c:pt>
                <c:pt idx="195">
                  <c:v>249356.31296513329</c:v>
                </c:pt>
                <c:pt idx="196">
                  <c:v>250774.89827485115</c:v>
                </c:pt>
                <c:pt idx="197">
                  <c:v>252035.87542858027</c:v>
                </c:pt>
                <c:pt idx="198">
                  <c:v>253296.83020114552</c:v>
                </c:pt>
                <c:pt idx="199">
                  <c:v>254557.80735487465</c:v>
                </c:pt>
                <c:pt idx="200">
                  <c:v>255818.7621274399</c:v>
                </c:pt>
                <c:pt idx="201">
                  <c:v>257079.73928116905</c:v>
                </c:pt>
                <c:pt idx="202">
                  <c:v>258340.71643489818</c:v>
                </c:pt>
                <c:pt idx="203">
                  <c:v>259601.67120746343</c:v>
                </c:pt>
                <c:pt idx="204">
                  <c:v>260705.01782403997</c:v>
                </c:pt>
                <c:pt idx="205">
                  <c:v>262123.6031337578</c:v>
                </c:pt>
                <c:pt idx="206">
                  <c:v>263384.58028748696</c:v>
                </c:pt>
                <c:pt idx="207">
                  <c:v>264645.53506005218</c:v>
                </c:pt>
                <c:pt idx="208">
                  <c:v>265748.88167662872</c:v>
                </c:pt>
                <c:pt idx="209">
                  <c:v>267167.48936751048</c:v>
                </c:pt>
                <c:pt idx="210">
                  <c:v>268428.44414007571</c:v>
                </c:pt>
                <c:pt idx="211">
                  <c:v>269531.79075665225</c:v>
                </c:pt>
                <c:pt idx="212">
                  <c:v>270792.76791038137</c:v>
                </c:pt>
                <c:pt idx="213">
                  <c:v>272053.72268294665</c:v>
                </c:pt>
                <c:pt idx="214">
                  <c:v>273472.30799266452</c:v>
                </c:pt>
                <c:pt idx="215">
                  <c:v>274575.654609241</c:v>
                </c:pt>
                <c:pt idx="216">
                  <c:v>275836.63176297018</c:v>
                </c:pt>
                <c:pt idx="217">
                  <c:v>277097.5865355354</c:v>
                </c:pt>
                <c:pt idx="218">
                  <c:v>278358.56368926453</c:v>
                </c:pt>
                <c:pt idx="219">
                  <c:v>279619.54084299365</c:v>
                </c:pt>
                <c:pt idx="220">
                  <c:v>281038.12615271151</c:v>
                </c:pt>
                <c:pt idx="221">
                  <c:v>282141.47276928806</c:v>
                </c:pt>
                <c:pt idx="222">
                  <c:v>283560.05807900592</c:v>
                </c:pt>
                <c:pt idx="223">
                  <c:v>284663.40469558246</c:v>
                </c:pt>
                <c:pt idx="224">
                  <c:v>285924.35946814768</c:v>
                </c:pt>
                <c:pt idx="225">
                  <c:v>287342.96715902945</c:v>
                </c:pt>
                <c:pt idx="226">
                  <c:v>288446.31377560593</c:v>
                </c:pt>
                <c:pt idx="227">
                  <c:v>289864.89908532379</c:v>
                </c:pt>
                <c:pt idx="228">
                  <c:v>290968.24570190033</c:v>
                </c:pt>
                <c:pt idx="229">
                  <c:v>292386.8310116182</c:v>
                </c:pt>
                <c:pt idx="230">
                  <c:v>293490.17762819474</c:v>
                </c:pt>
                <c:pt idx="231">
                  <c:v>294908.7629379126</c:v>
                </c:pt>
                <c:pt idx="232">
                  <c:v>296169.74009164172</c:v>
                </c:pt>
                <c:pt idx="233">
                  <c:v>297430.69486420695</c:v>
                </c:pt>
                <c:pt idx="234">
                  <c:v>298691.67201793607</c:v>
                </c:pt>
                <c:pt idx="235">
                  <c:v>299795.01863451261</c:v>
                </c:pt>
                <c:pt idx="236">
                  <c:v>301213.60394423048</c:v>
                </c:pt>
                <c:pt idx="237">
                  <c:v>302474.55871679576</c:v>
                </c:pt>
                <c:pt idx="238">
                  <c:v>303577.9053333723</c:v>
                </c:pt>
                <c:pt idx="239">
                  <c:v>304996.4906430901</c:v>
                </c:pt>
                <c:pt idx="240">
                  <c:v>306257.46779681928</c:v>
                </c:pt>
                <c:pt idx="241">
                  <c:v>307518.44495054841</c:v>
                </c:pt>
                <c:pt idx="242">
                  <c:v>308779.39972311363</c:v>
                </c:pt>
                <c:pt idx="243">
                  <c:v>310040.37687684275</c:v>
                </c:pt>
                <c:pt idx="244">
                  <c:v>311301.33164940804</c:v>
                </c:pt>
                <c:pt idx="245">
                  <c:v>312562.30880313716</c:v>
                </c:pt>
                <c:pt idx="246">
                  <c:v>313823.26357570244</c:v>
                </c:pt>
                <c:pt idx="247">
                  <c:v>315084.24072943156</c:v>
                </c:pt>
                <c:pt idx="248">
                  <c:v>316345.21788316069</c:v>
                </c:pt>
                <c:pt idx="249">
                  <c:v>317606.17265572591</c:v>
                </c:pt>
                <c:pt idx="250">
                  <c:v>318867.14980945503</c:v>
                </c:pt>
                <c:pt idx="251">
                  <c:v>320128.10458202031</c:v>
                </c:pt>
                <c:pt idx="252">
                  <c:v>321389.08173574944</c:v>
                </c:pt>
                <c:pt idx="253">
                  <c:v>322650.03650831472</c:v>
                </c:pt>
                <c:pt idx="254">
                  <c:v>323911.01366204384</c:v>
                </c:pt>
                <c:pt idx="255">
                  <c:v>325171.99081577297</c:v>
                </c:pt>
                <c:pt idx="256">
                  <c:v>326432.94558833825</c:v>
                </c:pt>
                <c:pt idx="257">
                  <c:v>327693.92274206737</c:v>
                </c:pt>
                <c:pt idx="258">
                  <c:v>328954.87751463259</c:v>
                </c:pt>
                <c:pt idx="259">
                  <c:v>330215.85466836172</c:v>
                </c:pt>
                <c:pt idx="260">
                  <c:v>331476.809440927</c:v>
                </c:pt>
                <c:pt idx="261">
                  <c:v>332737.78659465612</c:v>
                </c:pt>
                <c:pt idx="262">
                  <c:v>333998.76374838524</c:v>
                </c:pt>
                <c:pt idx="263">
                  <c:v>335259.71852095053</c:v>
                </c:pt>
                <c:pt idx="264">
                  <c:v>336520.69567467965</c:v>
                </c:pt>
                <c:pt idx="265">
                  <c:v>337781.65044724487</c:v>
                </c:pt>
                <c:pt idx="266">
                  <c:v>339042.627600974</c:v>
                </c:pt>
                <c:pt idx="267">
                  <c:v>340303.58237353928</c:v>
                </c:pt>
                <c:pt idx="268">
                  <c:v>341564.5595272684</c:v>
                </c:pt>
                <c:pt idx="269">
                  <c:v>342825.51429983368</c:v>
                </c:pt>
                <c:pt idx="270">
                  <c:v>344086.4914535628</c:v>
                </c:pt>
                <c:pt idx="271">
                  <c:v>345347.46860729193</c:v>
                </c:pt>
                <c:pt idx="272">
                  <c:v>346608.42337985721</c:v>
                </c:pt>
                <c:pt idx="273">
                  <c:v>347869.40053358633</c:v>
                </c:pt>
                <c:pt idx="274">
                  <c:v>349130.35530615156</c:v>
                </c:pt>
                <c:pt idx="275">
                  <c:v>350391.33245988068</c:v>
                </c:pt>
                <c:pt idx="276">
                  <c:v>351652.28723244596</c:v>
                </c:pt>
                <c:pt idx="277">
                  <c:v>352913.26438617508</c:v>
                </c:pt>
                <c:pt idx="278">
                  <c:v>354174.24153990421</c:v>
                </c:pt>
                <c:pt idx="279">
                  <c:v>355435.19631246949</c:v>
                </c:pt>
                <c:pt idx="280">
                  <c:v>356696.17346619861</c:v>
                </c:pt>
                <c:pt idx="281">
                  <c:v>357957.12823876383</c:v>
                </c:pt>
                <c:pt idx="282">
                  <c:v>359218.10539249302</c:v>
                </c:pt>
                <c:pt idx="283">
                  <c:v>360479.06016505824</c:v>
                </c:pt>
                <c:pt idx="284">
                  <c:v>361740.03731878736</c:v>
                </c:pt>
                <c:pt idx="285">
                  <c:v>363001.01447251649</c:v>
                </c:pt>
                <c:pt idx="286">
                  <c:v>364261.96924508177</c:v>
                </c:pt>
                <c:pt idx="287">
                  <c:v>365522.94639881089</c:v>
                </c:pt>
                <c:pt idx="288">
                  <c:v>366783.90117137617</c:v>
                </c:pt>
                <c:pt idx="289">
                  <c:v>368044.8783251053</c:v>
                </c:pt>
                <c:pt idx="290">
                  <c:v>369305.83309767052</c:v>
                </c:pt>
                <c:pt idx="291">
                  <c:v>370566.81025139964</c:v>
                </c:pt>
                <c:pt idx="292">
                  <c:v>371827.78740512877</c:v>
                </c:pt>
                <c:pt idx="293">
                  <c:v>373088.74217769405</c:v>
                </c:pt>
                <c:pt idx="294">
                  <c:v>374349.71933142317</c:v>
                </c:pt>
                <c:pt idx="295">
                  <c:v>375610.67410398845</c:v>
                </c:pt>
                <c:pt idx="296">
                  <c:v>376871.62887655367</c:v>
                </c:pt>
                <c:pt idx="297">
                  <c:v>378132.6284114467</c:v>
                </c:pt>
                <c:pt idx="298">
                  <c:v>379393.58318401198</c:v>
                </c:pt>
                <c:pt idx="299">
                  <c:v>380654.5379565772</c:v>
                </c:pt>
                <c:pt idx="300">
                  <c:v>381915.53749147023</c:v>
                </c:pt>
                <c:pt idx="301">
                  <c:v>383176.49226403545</c:v>
                </c:pt>
                <c:pt idx="302">
                  <c:v>384437.44703660073</c:v>
                </c:pt>
                <c:pt idx="303">
                  <c:v>385698.40180916601</c:v>
                </c:pt>
                <c:pt idx="304">
                  <c:v>386959.40134405898</c:v>
                </c:pt>
                <c:pt idx="305">
                  <c:v>388220.35611662426</c:v>
                </c:pt>
                <c:pt idx="306">
                  <c:v>389481.31088918948</c:v>
                </c:pt>
                <c:pt idx="307">
                  <c:v>390742.31042408251</c:v>
                </c:pt>
                <c:pt idx="308">
                  <c:v>392003.26519664779</c:v>
                </c:pt>
                <c:pt idx="309">
                  <c:v>393264.21996921301</c:v>
                </c:pt>
                <c:pt idx="310">
                  <c:v>394525.17474177829</c:v>
                </c:pt>
                <c:pt idx="311">
                  <c:v>395786.17427667126</c:v>
                </c:pt>
                <c:pt idx="312">
                  <c:v>397047.12904923654</c:v>
                </c:pt>
                <c:pt idx="313">
                  <c:v>398308.08382180176</c:v>
                </c:pt>
                <c:pt idx="314">
                  <c:v>399569.03859436704</c:v>
                </c:pt>
                <c:pt idx="315">
                  <c:v>400830.03812926007</c:v>
                </c:pt>
                <c:pt idx="316">
                  <c:v>402090.99290182529</c:v>
                </c:pt>
                <c:pt idx="317">
                  <c:v>403351.94767439057</c:v>
                </c:pt>
                <c:pt idx="318">
                  <c:v>404612.94720928353</c:v>
                </c:pt>
                <c:pt idx="319">
                  <c:v>405873.90198184882</c:v>
                </c:pt>
                <c:pt idx="320">
                  <c:v>407134.8567544141</c:v>
                </c:pt>
                <c:pt idx="321">
                  <c:v>408395.81152697932</c:v>
                </c:pt>
                <c:pt idx="322">
                  <c:v>409656.81106187234</c:v>
                </c:pt>
                <c:pt idx="323">
                  <c:v>410917.76583443757</c:v>
                </c:pt>
                <c:pt idx="324">
                  <c:v>412178.72060700285</c:v>
                </c:pt>
                <c:pt idx="325">
                  <c:v>413439.72014189587</c:v>
                </c:pt>
                <c:pt idx="326">
                  <c:v>414700.67491446109</c:v>
                </c:pt>
                <c:pt idx="327">
                  <c:v>415961.62968702638</c:v>
                </c:pt>
                <c:pt idx="328">
                  <c:v>417222.5844595916</c:v>
                </c:pt>
                <c:pt idx="329">
                  <c:v>418641.19215047336</c:v>
                </c:pt>
                <c:pt idx="330">
                  <c:v>419586.93061106117</c:v>
                </c:pt>
                <c:pt idx="331">
                  <c:v>421005.49353961513</c:v>
                </c:pt>
                <c:pt idx="332">
                  <c:v>422424.10123049683</c:v>
                </c:pt>
                <c:pt idx="333">
                  <c:v>423369.83969108469</c:v>
                </c:pt>
                <c:pt idx="334">
                  <c:v>424788.40261963865</c:v>
                </c:pt>
                <c:pt idx="335">
                  <c:v>426207.01031052036</c:v>
                </c:pt>
                <c:pt idx="336">
                  <c:v>427152.70400878042</c:v>
                </c:pt>
                <c:pt idx="337">
                  <c:v>428571.31169966218</c:v>
                </c:pt>
                <c:pt idx="338">
                  <c:v>429989.91939054389</c:v>
                </c:pt>
                <c:pt idx="339">
                  <c:v>430935.61308880395</c:v>
                </c:pt>
                <c:pt idx="340">
                  <c:v>432354.22077968571</c:v>
                </c:pt>
                <c:pt idx="341">
                  <c:v>433772.78370823967</c:v>
                </c:pt>
                <c:pt idx="342">
                  <c:v>434718.52216882748</c:v>
                </c:pt>
                <c:pt idx="343">
                  <c:v>436137.12985970918</c:v>
                </c:pt>
                <c:pt idx="344">
                  <c:v>437555.6927882632</c:v>
                </c:pt>
                <c:pt idx="345">
                  <c:v>438501.431248851</c:v>
                </c:pt>
                <c:pt idx="346">
                  <c:v>439920.03893973271</c:v>
                </c:pt>
                <c:pt idx="347">
                  <c:v>441338.60186828667</c:v>
                </c:pt>
                <c:pt idx="348">
                  <c:v>442284.34032887453</c:v>
                </c:pt>
                <c:pt idx="349">
                  <c:v>443702.90325742849</c:v>
                </c:pt>
                <c:pt idx="350">
                  <c:v>445121.5109483102</c:v>
                </c:pt>
                <c:pt idx="351">
                  <c:v>446067.249408898</c:v>
                </c:pt>
                <c:pt idx="352">
                  <c:v>447485.81233745202</c:v>
                </c:pt>
                <c:pt idx="353">
                  <c:v>448904.42002833373</c:v>
                </c:pt>
                <c:pt idx="354">
                  <c:v>449850.15848892153</c:v>
                </c:pt>
                <c:pt idx="355">
                  <c:v>451268.72141747549</c:v>
                </c:pt>
                <c:pt idx="356">
                  <c:v>452687.32910835725</c:v>
                </c:pt>
                <c:pt idx="357">
                  <c:v>453633.02280661731</c:v>
                </c:pt>
                <c:pt idx="358">
                  <c:v>455051.63049749902</c:v>
                </c:pt>
                <c:pt idx="359">
                  <c:v>456470.23818838078</c:v>
                </c:pt>
                <c:pt idx="360">
                  <c:v>457415.93188664084</c:v>
                </c:pt>
                <c:pt idx="361">
                  <c:v>458834.53957752255</c:v>
                </c:pt>
                <c:pt idx="362">
                  <c:v>460253.10250607651</c:v>
                </c:pt>
                <c:pt idx="363">
                  <c:v>461198.84096666437</c:v>
                </c:pt>
                <c:pt idx="364">
                  <c:v>462617.44865754608</c:v>
                </c:pt>
                <c:pt idx="365">
                  <c:v>463878.4034301113</c:v>
                </c:pt>
                <c:pt idx="366">
                  <c:v>465139.35820267658</c:v>
                </c:pt>
                <c:pt idx="367">
                  <c:v>466400.31297524186</c:v>
                </c:pt>
                <c:pt idx="368">
                  <c:v>467661.31251013483</c:v>
                </c:pt>
                <c:pt idx="369">
                  <c:v>468922.26728270011</c:v>
                </c:pt>
                <c:pt idx="370">
                  <c:v>470183.22205526533</c:v>
                </c:pt>
                <c:pt idx="371">
                  <c:v>471444.22159015835</c:v>
                </c:pt>
                <c:pt idx="372">
                  <c:v>472705.17636272364</c:v>
                </c:pt>
                <c:pt idx="373">
                  <c:v>474281.39220959408</c:v>
                </c:pt>
                <c:pt idx="374">
                  <c:v>475857.60805646452</c:v>
                </c:pt>
                <c:pt idx="375">
                  <c:v>476645.69359873584</c:v>
                </c:pt>
                <c:pt idx="376">
                  <c:v>478221.90944560629</c:v>
                </c:pt>
                <c:pt idx="377">
                  <c:v>479798.12529247673</c:v>
                </c:pt>
                <c:pt idx="378">
                  <c:v>480586.21083474811</c:v>
                </c:pt>
                <c:pt idx="379">
                  <c:v>482162.42668161856</c:v>
                </c:pt>
                <c:pt idx="380">
                  <c:v>483896.25068447768</c:v>
                </c:pt>
                <c:pt idx="381">
                  <c:v>484999.59730105422</c:v>
                </c:pt>
                <c:pt idx="382">
                  <c:v>486102.94391763076</c:v>
                </c:pt>
                <c:pt idx="383">
                  <c:v>487363.89869019605</c:v>
                </c:pt>
                <c:pt idx="384">
                  <c:v>488624.89822508901</c:v>
                </c:pt>
                <c:pt idx="385">
                  <c:v>489728.24484166555</c:v>
                </c:pt>
                <c:pt idx="386">
                  <c:v>491146.80777021952</c:v>
                </c:pt>
                <c:pt idx="387">
                  <c:v>492407.80730511254</c:v>
                </c:pt>
                <c:pt idx="388">
                  <c:v>493668.76207767782</c:v>
                </c:pt>
                <c:pt idx="389">
                  <c:v>494772.10869425436</c:v>
                </c:pt>
                <c:pt idx="390">
                  <c:v>496033.06346681959</c:v>
                </c:pt>
                <c:pt idx="391">
                  <c:v>497294.01823938487</c:v>
                </c:pt>
                <c:pt idx="392">
                  <c:v>498712.62593026657</c:v>
                </c:pt>
                <c:pt idx="393">
                  <c:v>499973.58070283185</c:v>
                </c:pt>
                <c:pt idx="394">
                  <c:v>501234.58023772482</c:v>
                </c:pt>
                <c:pt idx="395">
                  <c:v>502495.5350102901</c:v>
                </c:pt>
                <c:pt idx="396">
                  <c:v>503598.88162686664</c:v>
                </c:pt>
                <c:pt idx="397">
                  <c:v>504859.83639943186</c:v>
                </c:pt>
                <c:pt idx="398">
                  <c:v>506120.79117199715</c:v>
                </c:pt>
                <c:pt idx="399">
                  <c:v>507381.79070689011</c:v>
                </c:pt>
                <c:pt idx="400">
                  <c:v>508642.74547945539</c:v>
                </c:pt>
                <c:pt idx="401">
                  <c:v>510061.3531703371</c:v>
                </c:pt>
                <c:pt idx="402">
                  <c:v>511164.69978691364</c:v>
                </c:pt>
                <c:pt idx="403">
                  <c:v>512425.65455947892</c:v>
                </c:pt>
                <c:pt idx="404">
                  <c:v>513844.21748803288</c:v>
                </c:pt>
                <c:pt idx="405">
                  <c:v>515105.21702292591</c:v>
                </c:pt>
                <c:pt idx="406">
                  <c:v>516208.56363950245</c:v>
                </c:pt>
                <c:pt idx="407">
                  <c:v>517627.12656805641</c:v>
                </c:pt>
                <c:pt idx="408">
                  <c:v>518888.12610294943</c:v>
                </c:pt>
                <c:pt idx="409">
                  <c:v>519991.47271952592</c:v>
                </c:pt>
                <c:pt idx="410">
                  <c:v>521410.03564807994</c:v>
                </c:pt>
                <c:pt idx="411">
                  <c:v>522513.38226465648</c:v>
                </c:pt>
                <c:pt idx="412">
                  <c:v>523774.3370372217</c:v>
                </c:pt>
                <c:pt idx="413">
                  <c:v>525035.33657211473</c:v>
                </c:pt>
                <c:pt idx="414">
                  <c:v>526453.89950066875</c:v>
                </c:pt>
                <c:pt idx="415">
                  <c:v>527557.24611724529</c:v>
                </c:pt>
                <c:pt idx="416">
                  <c:v>528975.85380812699</c:v>
                </c:pt>
                <c:pt idx="417">
                  <c:v>530236.80858069216</c:v>
                </c:pt>
                <c:pt idx="418">
                  <c:v>531497.76335325744</c:v>
                </c:pt>
                <c:pt idx="419">
                  <c:v>532601.10996983398</c:v>
                </c:pt>
                <c:pt idx="420">
                  <c:v>533862.10950472706</c:v>
                </c:pt>
                <c:pt idx="421">
                  <c:v>535123.06427729223</c:v>
                </c:pt>
                <c:pt idx="422">
                  <c:v>536541.67196817393</c:v>
                </c:pt>
                <c:pt idx="423">
                  <c:v>537802.62674073922</c:v>
                </c:pt>
                <c:pt idx="424">
                  <c:v>539063.5815133045</c:v>
                </c:pt>
                <c:pt idx="425">
                  <c:v>540324.53628586978</c:v>
                </c:pt>
                <c:pt idx="426">
                  <c:v>541427.88290244632</c:v>
                </c:pt>
                <c:pt idx="427">
                  <c:v>542688.88243733929</c:v>
                </c:pt>
                <c:pt idx="428">
                  <c:v>544107.44536589331</c:v>
                </c:pt>
                <c:pt idx="429">
                  <c:v>545368.40013845859</c:v>
                </c:pt>
                <c:pt idx="430">
                  <c:v>546471.74675503501</c:v>
                </c:pt>
                <c:pt idx="431">
                  <c:v>547890.35444591683</c:v>
                </c:pt>
                <c:pt idx="432">
                  <c:v>548993.70106249338</c:v>
                </c:pt>
                <c:pt idx="433">
                  <c:v>550254.65583505854</c:v>
                </c:pt>
                <c:pt idx="434">
                  <c:v>551515.65536995162</c:v>
                </c:pt>
                <c:pt idx="435">
                  <c:v>552776.61014251679</c:v>
                </c:pt>
                <c:pt idx="436">
                  <c:v>554195.17307107081</c:v>
                </c:pt>
                <c:pt idx="437">
                  <c:v>555298.51968764735</c:v>
                </c:pt>
                <c:pt idx="438">
                  <c:v>556559.51922254032</c:v>
                </c:pt>
                <c:pt idx="439">
                  <c:v>557820.4739951056</c:v>
                </c:pt>
                <c:pt idx="440">
                  <c:v>559081.42876767088</c:v>
                </c:pt>
                <c:pt idx="441">
                  <c:v>560500.03645855258</c:v>
                </c:pt>
                <c:pt idx="442">
                  <c:v>561603.38307512912</c:v>
                </c:pt>
                <c:pt idx="443">
                  <c:v>562864.33784769441</c:v>
                </c:pt>
                <c:pt idx="444">
                  <c:v>564125.29262025969</c:v>
                </c:pt>
                <c:pt idx="445">
                  <c:v>565386.29215515265</c:v>
                </c:pt>
                <c:pt idx="446">
                  <c:v>566804.85508370667</c:v>
                </c:pt>
                <c:pt idx="447">
                  <c:v>567908.20170028321</c:v>
                </c:pt>
                <c:pt idx="448">
                  <c:v>569326.80939116492</c:v>
                </c:pt>
                <c:pt idx="449">
                  <c:v>570430.15600774146</c:v>
                </c:pt>
                <c:pt idx="450">
                  <c:v>571691.11078030663</c:v>
                </c:pt>
                <c:pt idx="451">
                  <c:v>573109.71847118845</c:v>
                </c:pt>
                <c:pt idx="452">
                  <c:v>574370.67324375361</c:v>
                </c:pt>
                <c:pt idx="453">
                  <c:v>575631.62801631889</c:v>
                </c:pt>
                <c:pt idx="454">
                  <c:v>576892.62755121186</c:v>
                </c:pt>
                <c:pt idx="455">
                  <c:v>578153.58232377714</c:v>
                </c:pt>
                <c:pt idx="456">
                  <c:v>579256.92894035368</c:v>
                </c:pt>
                <c:pt idx="457">
                  <c:v>580517.88371291896</c:v>
                </c:pt>
                <c:pt idx="458">
                  <c:v>581936.49140380067</c:v>
                </c:pt>
                <c:pt idx="459">
                  <c:v>583039.83802037721</c:v>
                </c:pt>
                <c:pt idx="460">
                  <c:v>584300.79279294249</c:v>
                </c:pt>
                <c:pt idx="461">
                  <c:v>585561.74756550777</c:v>
                </c:pt>
                <c:pt idx="462">
                  <c:v>586822.74710040074</c:v>
                </c:pt>
                <c:pt idx="463">
                  <c:v>588083.70187296602</c:v>
                </c:pt>
                <c:pt idx="464">
                  <c:v>589344.6566455313</c:v>
                </c:pt>
                <c:pt idx="465">
                  <c:v>590763.26433641301</c:v>
                </c:pt>
                <c:pt idx="466">
                  <c:v>591866.61095298955</c:v>
                </c:pt>
                <c:pt idx="467">
                  <c:v>593127.56572555471</c:v>
                </c:pt>
                <c:pt idx="468">
                  <c:v>594388.52049811999</c:v>
                </c:pt>
                <c:pt idx="469">
                  <c:v>595807.1281890017</c:v>
                </c:pt>
                <c:pt idx="470">
                  <c:v>597068.08296156698</c:v>
                </c:pt>
                <c:pt idx="471">
                  <c:v>598329.03773413226</c:v>
                </c:pt>
                <c:pt idx="472">
                  <c:v>599432.3843507088</c:v>
                </c:pt>
                <c:pt idx="473">
                  <c:v>600693.38388560177</c:v>
                </c:pt>
                <c:pt idx="474">
                  <c:v>601954.33865816705</c:v>
                </c:pt>
                <c:pt idx="475">
                  <c:v>603215.29343073233</c:v>
                </c:pt>
                <c:pt idx="476">
                  <c:v>604633.90112161404</c:v>
                </c:pt>
                <c:pt idx="477">
                  <c:v>605894.85589417932</c:v>
                </c:pt>
                <c:pt idx="478">
                  <c:v>607155.8106667446</c:v>
                </c:pt>
                <c:pt idx="479">
                  <c:v>608416.81020163756</c:v>
                </c:pt>
                <c:pt idx="480">
                  <c:v>609677.76497420284</c:v>
                </c:pt>
                <c:pt idx="481">
                  <c:v>610938.71974676813</c:v>
                </c:pt>
                <c:pt idx="482">
                  <c:v>612199.67451933329</c:v>
                </c:pt>
                <c:pt idx="483">
                  <c:v>613460.67405422637</c:v>
                </c:pt>
                <c:pt idx="484">
                  <c:v>614721.62882679154</c:v>
                </c:pt>
                <c:pt idx="485">
                  <c:v>615982.58359935682</c:v>
                </c:pt>
                <c:pt idx="486">
                  <c:v>617243.5831342499</c:v>
                </c:pt>
                <c:pt idx="487">
                  <c:v>618504.53790681507</c:v>
                </c:pt>
                <c:pt idx="488">
                  <c:v>619765.49267938035</c:v>
                </c:pt>
                <c:pt idx="489">
                  <c:v>621026.44745194563</c:v>
                </c:pt>
                <c:pt idx="490">
                  <c:v>622287.44698683859</c:v>
                </c:pt>
                <c:pt idx="491">
                  <c:v>623548.40175940387</c:v>
                </c:pt>
                <c:pt idx="492">
                  <c:v>624809.35653196916</c:v>
                </c:pt>
                <c:pt idx="493">
                  <c:v>626070.35606686212</c:v>
                </c:pt>
                <c:pt idx="494">
                  <c:v>627331.3108394274</c:v>
                </c:pt>
                <c:pt idx="495">
                  <c:v>628592.26561199268</c:v>
                </c:pt>
                <c:pt idx="496">
                  <c:v>629853.22038455785</c:v>
                </c:pt>
                <c:pt idx="497">
                  <c:v>631114.21991945093</c:v>
                </c:pt>
                <c:pt idx="498">
                  <c:v>632375.17469201621</c:v>
                </c:pt>
                <c:pt idx="499">
                  <c:v>633636.12946458138</c:v>
                </c:pt>
                <c:pt idx="500">
                  <c:v>634897.12899947446</c:v>
                </c:pt>
                <c:pt idx="501">
                  <c:v>636158.08377203962</c:v>
                </c:pt>
                <c:pt idx="502">
                  <c:v>637419.0385446049</c:v>
                </c:pt>
                <c:pt idx="503">
                  <c:v>638679.99331717019</c:v>
                </c:pt>
                <c:pt idx="504">
                  <c:v>639940.99285206315</c:v>
                </c:pt>
                <c:pt idx="505">
                  <c:v>641201.94762462843</c:v>
                </c:pt>
                <c:pt idx="506">
                  <c:v>642462.90239719371</c:v>
                </c:pt>
                <c:pt idx="507">
                  <c:v>643723.90193208668</c:v>
                </c:pt>
                <c:pt idx="508">
                  <c:v>644984.85670465196</c:v>
                </c:pt>
                <c:pt idx="509">
                  <c:v>646245.81147721724</c:v>
                </c:pt>
                <c:pt idx="510">
                  <c:v>647506.76624978252</c:v>
                </c:pt>
                <c:pt idx="511">
                  <c:v>648767.76578467549</c:v>
                </c:pt>
                <c:pt idx="512">
                  <c:v>650028.72055724077</c:v>
                </c:pt>
                <c:pt idx="513">
                  <c:v>651289.67532980605</c:v>
                </c:pt>
                <c:pt idx="514">
                  <c:v>652550.67486469902</c:v>
                </c:pt>
                <c:pt idx="515">
                  <c:v>653811.6296372643</c:v>
                </c:pt>
                <c:pt idx="516">
                  <c:v>655072.58440982946</c:v>
                </c:pt>
                <c:pt idx="517">
                  <c:v>656333.53918239474</c:v>
                </c:pt>
                <c:pt idx="518">
                  <c:v>657594.53871728783</c:v>
                </c:pt>
                <c:pt idx="519">
                  <c:v>658855.49348985299</c:v>
                </c:pt>
                <c:pt idx="520">
                  <c:v>660116.44826241827</c:v>
                </c:pt>
                <c:pt idx="521">
                  <c:v>661377.44779731124</c:v>
                </c:pt>
                <c:pt idx="522">
                  <c:v>662638.40256987652</c:v>
                </c:pt>
                <c:pt idx="523">
                  <c:v>663899.3573424418</c:v>
                </c:pt>
                <c:pt idx="524">
                  <c:v>665160.31211500708</c:v>
                </c:pt>
                <c:pt idx="525">
                  <c:v>666421.31164990005</c:v>
                </c:pt>
                <c:pt idx="526">
                  <c:v>667682.26642246533</c:v>
                </c:pt>
                <c:pt idx="527">
                  <c:v>668943.22119503061</c:v>
                </c:pt>
                <c:pt idx="528">
                  <c:v>670204.22072992357</c:v>
                </c:pt>
                <c:pt idx="529">
                  <c:v>671465.17550248886</c:v>
                </c:pt>
                <c:pt idx="530">
                  <c:v>672726.13027505414</c:v>
                </c:pt>
                <c:pt idx="531">
                  <c:v>673987.0850476193</c:v>
                </c:pt>
                <c:pt idx="532">
                  <c:v>675248.08458251238</c:v>
                </c:pt>
                <c:pt idx="533">
                  <c:v>676509.03935507755</c:v>
                </c:pt>
                <c:pt idx="534">
                  <c:v>677769.99412764283</c:v>
                </c:pt>
                <c:pt idx="535">
                  <c:v>679030.99366253591</c:v>
                </c:pt>
                <c:pt idx="536">
                  <c:v>680291.94843510108</c:v>
                </c:pt>
                <c:pt idx="537">
                  <c:v>681552.90320766636</c:v>
                </c:pt>
                <c:pt idx="538">
                  <c:v>682813.85798023164</c:v>
                </c:pt>
                <c:pt idx="539">
                  <c:v>684074.8575151246</c:v>
                </c:pt>
                <c:pt idx="540">
                  <c:v>685335.81228768989</c:v>
                </c:pt>
                <c:pt idx="541">
                  <c:v>686596.76706025517</c:v>
                </c:pt>
                <c:pt idx="542">
                  <c:v>687857.72183282045</c:v>
                </c:pt>
                <c:pt idx="543">
                  <c:v>689118.72136771341</c:v>
                </c:pt>
                <c:pt idx="544">
                  <c:v>690379.67614027869</c:v>
                </c:pt>
                <c:pt idx="545">
                  <c:v>691640.63091284398</c:v>
                </c:pt>
                <c:pt idx="546">
                  <c:v>692901.63044773694</c:v>
                </c:pt>
                <c:pt idx="547">
                  <c:v>694162.58522030222</c:v>
                </c:pt>
                <c:pt idx="548">
                  <c:v>695423.53999286739</c:v>
                </c:pt>
                <c:pt idx="549">
                  <c:v>696684.49476543267</c:v>
                </c:pt>
                <c:pt idx="550">
                  <c:v>697945.49430032575</c:v>
                </c:pt>
                <c:pt idx="551">
                  <c:v>699206.44907289091</c:v>
                </c:pt>
                <c:pt idx="552">
                  <c:v>700467.4038454562</c:v>
                </c:pt>
                <c:pt idx="553">
                  <c:v>701728.40338034916</c:v>
                </c:pt>
                <c:pt idx="554">
                  <c:v>702989.35815291444</c:v>
                </c:pt>
                <c:pt idx="555">
                  <c:v>704250.31292547972</c:v>
                </c:pt>
                <c:pt idx="556">
                  <c:v>705353.65954205627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25DD-4755-BD50-936C253E9347}"/>
            </c:ext>
          </c:extLst>
        </c:ser>
        <c:ser>
          <c:idx val="5"/>
          <c:order val="5"/>
          <c:tx>
            <c:v>LIGHTWEIGHT 6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'LIGHTWEIGHT 6'!$J$6:$J$561</c:f>
              <c:numCache>
                <c:formatCode>0.0000</c:formatCode>
                <c:ptCount val="556"/>
                <c:pt idx="0">
                  <c:v>-1.1295180320739746E-2</c:v>
                </c:pt>
                <c:pt idx="1">
                  <c:v>-1.1295180320739746E-2</c:v>
                </c:pt>
                <c:pt idx="2">
                  <c:v>-1.1295180320739746E-2</c:v>
                </c:pt>
                <c:pt idx="3">
                  <c:v>-1.1295180320739746E-2</c:v>
                </c:pt>
                <c:pt idx="4">
                  <c:v>-1.1295180320739746E-2</c:v>
                </c:pt>
                <c:pt idx="5">
                  <c:v>-1.1295180320739746E-2</c:v>
                </c:pt>
                <c:pt idx="6">
                  <c:v>-1.0353915691375733E-2</c:v>
                </c:pt>
                <c:pt idx="7">
                  <c:v>-1.0353915691375733E-2</c:v>
                </c:pt>
                <c:pt idx="8">
                  <c:v>-1.0353915691375733E-2</c:v>
                </c:pt>
                <c:pt idx="9">
                  <c:v>-1.0353915691375733E-2</c:v>
                </c:pt>
                <c:pt idx="10">
                  <c:v>-1.0353915691375733E-2</c:v>
                </c:pt>
                <c:pt idx="11">
                  <c:v>-9.4126510620117215E-3</c:v>
                </c:pt>
                <c:pt idx="12">
                  <c:v>-9.4126510620117215E-3</c:v>
                </c:pt>
                <c:pt idx="13">
                  <c:v>-9.4126510620117215E-3</c:v>
                </c:pt>
                <c:pt idx="14">
                  <c:v>-9.4126510620117215E-3</c:v>
                </c:pt>
                <c:pt idx="15">
                  <c:v>-9.4126510620117215E-3</c:v>
                </c:pt>
                <c:pt idx="16">
                  <c:v>-9.4126510620117215E-3</c:v>
                </c:pt>
                <c:pt idx="17">
                  <c:v>-8.4713858366012584E-3</c:v>
                </c:pt>
                <c:pt idx="18">
                  <c:v>-8.4713858366012584E-3</c:v>
                </c:pt>
                <c:pt idx="19">
                  <c:v>-8.4713858366012584E-3</c:v>
                </c:pt>
                <c:pt idx="20">
                  <c:v>-8.4713858366012584E-3</c:v>
                </c:pt>
                <c:pt idx="21">
                  <c:v>-7.5301206111907971E-3</c:v>
                </c:pt>
                <c:pt idx="22">
                  <c:v>-7.5301206111907971E-3</c:v>
                </c:pt>
                <c:pt idx="23">
                  <c:v>-7.5301206111907971E-3</c:v>
                </c:pt>
                <c:pt idx="24">
                  <c:v>-7.5301206111907971E-3</c:v>
                </c:pt>
                <c:pt idx="25">
                  <c:v>-7.5301206111907971E-3</c:v>
                </c:pt>
                <c:pt idx="26">
                  <c:v>-6.588855385780335E-3</c:v>
                </c:pt>
                <c:pt idx="27">
                  <c:v>-6.588855385780335E-3</c:v>
                </c:pt>
                <c:pt idx="28">
                  <c:v>-6.588855385780335E-3</c:v>
                </c:pt>
                <c:pt idx="29">
                  <c:v>-6.588855385780335E-3</c:v>
                </c:pt>
                <c:pt idx="30">
                  <c:v>-5.6475901603698728E-3</c:v>
                </c:pt>
                <c:pt idx="31">
                  <c:v>-5.6475901603698728E-3</c:v>
                </c:pt>
                <c:pt idx="32">
                  <c:v>-5.6475901603698728E-3</c:v>
                </c:pt>
                <c:pt idx="33">
                  <c:v>-4.7063255310058607E-3</c:v>
                </c:pt>
                <c:pt idx="34">
                  <c:v>-4.7063255310058607E-3</c:v>
                </c:pt>
                <c:pt idx="35">
                  <c:v>-4.7063255310058607E-3</c:v>
                </c:pt>
                <c:pt idx="36">
                  <c:v>-4.7063255310058607E-3</c:v>
                </c:pt>
                <c:pt idx="37">
                  <c:v>-4.7063255310058607E-3</c:v>
                </c:pt>
                <c:pt idx="38">
                  <c:v>-3.7650603055953986E-3</c:v>
                </c:pt>
                <c:pt idx="39">
                  <c:v>-3.7650603055953986E-3</c:v>
                </c:pt>
                <c:pt idx="40">
                  <c:v>-3.7650603055953986E-3</c:v>
                </c:pt>
                <c:pt idx="41">
                  <c:v>-3.7650603055953986E-3</c:v>
                </c:pt>
                <c:pt idx="42">
                  <c:v>-3.7650603055953986E-3</c:v>
                </c:pt>
                <c:pt idx="43">
                  <c:v>-2.8237950801849364E-3</c:v>
                </c:pt>
                <c:pt idx="44">
                  <c:v>-2.8237950801849364E-3</c:v>
                </c:pt>
                <c:pt idx="45">
                  <c:v>-2.8237950801849364E-3</c:v>
                </c:pt>
                <c:pt idx="46">
                  <c:v>-2.8237950801849364E-3</c:v>
                </c:pt>
                <c:pt idx="47">
                  <c:v>-1.8825301527976993E-3</c:v>
                </c:pt>
                <c:pt idx="48">
                  <c:v>-1.8825301527976993E-3</c:v>
                </c:pt>
                <c:pt idx="49">
                  <c:v>-1.8825301527976993E-3</c:v>
                </c:pt>
                <c:pt idx="50">
                  <c:v>-9.4126507639884964E-4</c:v>
                </c:pt>
                <c:pt idx="51">
                  <c:v>-9.4126507639884964E-4</c:v>
                </c:pt>
                <c:pt idx="52">
                  <c:v>-9.4126507639884964E-4</c:v>
                </c:pt>
                <c:pt idx="53">
                  <c:v>0</c:v>
                </c:pt>
                <c:pt idx="54">
                  <c:v>-9.4126507639884964E-4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9.4126507639884964E-4</c:v>
                </c:pt>
                <c:pt idx="60">
                  <c:v>9.4126507639884964E-4</c:v>
                </c:pt>
                <c:pt idx="61">
                  <c:v>9.4126507639884964E-4</c:v>
                </c:pt>
                <c:pt idx="62">
                  <c:v>1.8825301527976993E-3</c:v>
                </c:pt>
                <c:pt idx="63">
                  <c:v>1.8825301527976993E-3</c:v>
                </c:pt>
                <c:pt idx="64">
                  <c:v>1.8825301527976993E-3</c:v>
                </c:pt>
                <c:pt idx="65">
                  <c:v>1.8825301527976993E-3</c:v>
                </c:pt>
                <c:pt idx="66">
                  <c:v>2.8237950801849364E-3</c:v>
                </c:pt>
                <c:pt idx="67">
                  <c:v>2.8237950801849364E-3</c:v>
                </c:pt>
                <c:pt idx="68">
                  <c:v>2.8237950801849364E-3</c:v>
                </c:pt>
                <c:pt idx="69">
                  <c:v>2.8237950801849364E-3</c:v>
                </c:pt>
                <c:pt idx="70">
                  <c:v>3.7650603055953986E-3</c:v>
                </c:pt>
                <c:pt idx="71">
                  <c:v>2.8237950801849364E-3</c:v>
                </c:pt>
                <c:pt idx="72">
                  <c:v>3.7650603055953986E-3</c:v>
                </c:pt>
                <c:pt idx="73">
                  <c:v>3.7650603055953986E-3</c:v>
                </c:pt>
                <c:pt idx="74">
                  <c:v>3.7650603055953986E-3</c:v>
                </c:pt>
                <c:pt idx="75">
                  <c:v>3.7650603055953986E-3</c:v>
                </c:pt>
                <c:pt idx="76">
                  <c:v>4.7063255310058607E-3</c:v>
                </c:pt>
                <c:pt idx="77">
                  <c:v>4.7063255310058607E-3</c:v>
                </c:pt>
                <c:pt idx="78">
                  <c:v>4.7063255310058607E-3</c:v>
                </c:pt>
                <c:pt idx="79">
                  <c:v>4.7063255310058607E-3</c:v>
                </c:pt>
                <c:pt idx="80">
                  <c:v>4.7063255310058607E-3</c:v>
                </c:pt>
                <c:pt idx="81">
                  <c:v>5.6475901603698728E-3</c:v>
                </c:pt>
                <c:pt idx="82">
                  <c:v>5.6475901603698728E-3</c:v>
                </c:pt>
                <c:pt idx="83">
                  <c:v>6.588855385780335E-3</c:v>
                </c:pt>
                <c:pt idx="84">
                  <c:v>6.588855385780335E-3</c:v>
                </c:pt>
                <c:pt idx="85">
                  <c:v>6.588855385780335E-3</c:v>
                </c:pt>
                <c:pt idx="86">
                  <c:v>6.588855385780335E-3</c:v>
                </c:pt>
                <c:pt idx="87">
                  <c:v>7.5301206111907971E-3</c:v>
                </c:pt>
                <c:pt idx="88">
                  <c:v>7.5301206111907971E-3</c:v>
                </c:pt>
                <c:pt idx="89">
                  <c:v>7.5301206111907971E-3</c:v>
                </c:pt>
                <c:pt idx="90">
                  <c:v>7.5301206111907971E-3</c:v>
                </c:pt>
                <c:pt idx="91">
                  <c:v>8.4713858366012584E-3</c:v>
                </c:pt>
                <c:pt idx="92">
                  <c:v>8.4713858366012584E-3</c:v>
                </c:pt>
                <c:pt idx="93">
                  <c:v>8.4713858366012584E-3</c:v>
                </c:pt>
                <c:pt idx="94">
                  <c:v>8.4713858366012584E-3</c:v>
                </c:pt>
                <c:pt idx="95">
                  <c:v>9.4126510620117215E-3</c:v>
                </c:pt>
                <c:pt idx="96">
                  <c:v>9.4126510620117215E-3</c:v>
                </c:pt>
                <c:pt idx="97">
                  <c:v>1.0353915691375733E-2</c:v>
                </c:pt>
                <c:pt idx="98">
                  <c:v>1.0353915691375733E-2</c:v>
                </c:pt>
                <c:pt idx="99">
                  <c:v>1.0353915691375733E-2</c:v>
                </c:pt>
                <c:pt idx="100">
                  <c:v>1.0353915691375733E-2</c:v>
                </c:pt>
                <c:pt idx="101">
                  <c:v>1.1295180320739746E-2</c:v>
                </c:pt>
                <c:pt idx="102">
                  <c:v>1.1295180320739746E-2</c:v>
                </c:pt>
                <c:pt idx="103">
                  <c:v>1.2236446142196657E-2</c:v>
                </c:pt>
                <c:pt idx="104">
                  <c:v>1.2236446142196657E-2</c:v>
                </c:pt>
                <c:pt idx="105">
                  <c:v>1.2236446142196657E-2</c:v>
                </c:pt>
                <c:pt idx="106">
                  <c:v>1.317771077156067E-2</c:v>
                </c:pt>
                <c:pt idx="107">
                  <c:v>1.317771077156067E-2</c:v>
                </c:pt>
                <c:pt idx="108">
                  <c:v>1.317771077156067E-2</c:v>
                </c:pt>
                <c:pt idx="109">
                  <c:v>1.317771077156067E-2</c:v>
                </c:pt>
                <c:pt idx="110">
                  <c:v>1.4118976593017578E-2</c:v>
                </c:pt>
                <c:pt idx="111">
                  <c:v>1.5060241222381594E-2</c:v>
                </c:pt>
                <c:pt idx="112">
                  <c:v>1.5060241222381594E-2</c:v>
                </c:pt>
                <c:pt idx="113">
                  <c:v>1.5060241222381594E-2</c:v>
                </c:pt>
                <c:pt idx="114">
                  <c:v>1.5060241222381594E-2</c:v>
                </c:pt>
                <c:pt idx="115">
                  <c:v>1.6001505851745607E-2</c:v>
                </c:pt>
                <c:pt idx="116">
                  <c:v>1.6001505851745607E-2</c:v>
                </c:pt>
                <c:pt idx="117">
                  <c:v>1.6001505851745607E-2</c:v>
                </c:pt>
                <c:pt idx="118">
                  <c:v>1.6001505851745607E-2</c:v>
                </c:pt>
                <c:pt idx="119">
                  <c:v>1.6942771673202517E-2</c:v>
                </c:pt>
                <c:pt idx="120">
                  <c:v>1.6942771673202517E-2</c:v>
                </c:pt>
                <c:pt idx="121">
                  <c:v>1.7884036302566533E-2</c:v>
                </c:pt>
                <c:pt idx="122">
                  <c:v>1.7884036302566533E-2</c:v>
                </c:pt>
                <c:pt idx="123">
                  <c:v>1.7884036302566533E-2</c:v>
                </c:pt>
                <c:pt idx="124">
                  <c:v>1.7884036302566533E-2</c:v>
                </c:pt>
                <c:pt idx="125">
                  <c:v>1.8825302124023443E-2</c:v>
                </c:pt>
                <c:pt idx="126">
                  <c:v>1.8825302124023443E-2</c:v>
                </c:pt>
                <c:pt idx="127">
                  <c:v>1.8825302124023443E-2</c:v>
                </c:pt>
                <c:pt idx="128">
                  <c:v>1.9766566753387452E-2</c:v>
                </c:pt>
                <c:pt idx="129">
                  <c:v>1.9766566753387452E-2</c:v>
                </c:pt>
                <c:pt idx="130">
                  <c:v>2.0707831382751465E-2</c:v>
                </c:pt>
                <c:pt idx="131">
                  <c:v>2.0707831382751465E-2</c:v>
                </c:pt>
                <c:pt idx="132">
                  <c:v>2.0707831382751465E-2</c:v>
                </c:pt>
                <c:pt idx="133">
                  <c:v>2.1649096012115482E-2</c:v>
                </c:pt>
                <c:pt idx="134">
                  <c:v>2.1649096012115482E-2</c:v>
                </c:pt>
                <c:pt idx="135">
                  <c:v>2.1649096012115482E-2</c:v>
                </c:pt>
                <c:pt idx="136">
                  <c:v>2.2590360641479491E-2</c:v>
                </c:pt>
                <c:pt idx="137">
                  <c:v>2.2590360641479491E-2</c:v>
                </c:pt>
                <c:pt idx="138">
                  <c:v>2.2590360641479491E-2</c:v>
                </c:pt>
                <c:pt idx="139">
                  <c:v>2.3531627655029298E-2</c:v>
                </c:pt>
                <c:pt idx="140">
                  <c:v>2.3531627655029298E-2</c:v>
                </c:pt>
                <c:pt idx="141">
                  <c:v>2.3531627655029298E-2</c:v>
                </c:pt>
                <c:pt idx="142">
                  <c:v>2.4472892284393314E-2</c:v>
                </c:pt>
                <c:pt idx="143">
                  <c:v>2.4472892284393314E-2</c:v>
                </c:pt>
                <c:pt idx="144">
                  <c:v>2.5414156913757324E-2</c:v>
                </c:pt>
                <c:pt idx="145">
                  <c:v>2.5414156913757324E-2</c:v>
                </c:pt>
                <c:pt idx="146">
                  <c:v>2.5414156913757324E-2</c:v>
                </c:pt>
                <c:pt idx="147">
                  <c:v>2.5414156913757324E-2</c:v>
                </c:pt>
                <c:pt idx="148">
                  <c:v>2.635542154312134E-2</c:v>
                </c:pt>
                <c:pt idx="149">
                  <c:v>2.635542154312134E-2</c:v>
                </c:pt>
                <c:pt idx="150">
                  <c:v>2.7296686172485353E-2</c:v>
                </c:pt>
                <c:pt idx="151">
                  <c:v>2.7296686172485353E-2</c:v>
                </c:pt>
                <c:pt idx="152">
                  <c:v>2.7296686172485353E-2</c:v>
                </c:pt>
                <c:pt idx="153">
                  <c:v>2.7296686172485353E-2</c:v>
                </c:pt>
                <c:pt idx="154">
                  <c:v>2.8237953186035156E-2</c:v>
                </c:pt>
                <c:pt idx="155">
                  <c:v>2.8237953186035156E-2</c:v>
                </c:pt>
                <c:pt idx="156">
                  <c:v>2.8237953186035156E-2</c:v>
                </c:pt>
                <c:pt idx="157">
                  <c:v>2.9179217815399172E-2</c:v>
                </c:pt>
                <c:pt idx="158">
                  <c:v>2.9179217815399172E-2</c:v>
                </c:pt>
                <c:pt idx="159">
                  <c:v>3.0120482444763189E-2</c:v>
                </c:pt>
                <c:pt idx="160">
                  <c:v>3.0120482444763189E-2</c:v>
                </c:pt>
                <c:pt idx="161">
                  <c:v>3.0120482444763189E-2</c:v>
                </c:pt>
                <c:pt idx="162">
                  <c:v>3.1061747074127198E-2</c:v>
                </c:pt>
                <c:pt idx="163">
                  <c:v>3.1061747074127198E-2</c:v>
                </c:pt>
                <c:pt idx="164">
                  <c:v>3.1061747074127198E-2</c:v>
                </c:pt>
                <c:pt idx="165">
                  <c:v>3.2003011703491215E-2</c:v>
                </c:pt>
                <c:pt idx="166">
                  <c:v>3.2003011703491215E-2</c:v>
                </c:pt>
                <c:pt idx="167">
                  <c:v>3.2944278717041017E-2</c:v>
                </c:pt>
                <c:pt idx="168">
                  <c:v>3.2003011703491215E-2</c:v>
                </c:pt>
                <c:pt idx="169">
                  <c:v>3.2944278717041017E-2</c:v>
                </c:pt>
                <c:pt idx="170">
                  <c:v>3.3885543346405034E-2</c:v>
                </c:pt>
                <c:pt idx="171">
                  <c:v>3.3885543346405034E-2</c:v>
                </c:pt>
                <c:pt idx="172">
                  <c:v>3.3885543346405034E-2</c:v>
                </c:pt>
                <c:pt idx="173">
                  <c:v>3.482680797576905E-2</c:v>
                </c:pt>
                <c:pt idx="174">
                  <c:v>3.482680797576905E-2</c:v>
                </c:pt>
                <c:pt idx="175">
                  <c:v>3.482680797576905E-2</c:v>
                </c:pt>
                <c:pt idx="176">
                  <c:v>3.5768072605133067E-2</c:v>
                </c:pt>
                <c:pt idx="177">
                  <c:v>3.5768072605133067E-2</c:v>
                </c:pt>
                <c:pt idx="178">
                  <c:v>3.5768072605133067E-2</c:v>
                </c:pt>
                <c:pt idx="179">
                  <c:v>3.6709337234497069E-2</c:v>
                </c:pt>
                <c:pt idx="180">
                  <c:v>3.6709337234497069E-2</c:v>
                </c:pt>
                <c:pt idx="181">
                  <c:v>3.6709337234497069E-2</c:v>
                </c:pt>
                <c:pt idx="182">
                  <c:v>3.7650604248046886E-2</c:v>
                </c:pt>
                <c:pt idx="183">
                  <c:v>3.7650604248046886E-2</c:v>
                </c:pt>
                <c:pt idx="184">
                  <c:v>3.8591868877410888E-2</c:v>
                </c:pt>
                <c:pt idx="185">
                  <c:v>3.8591868877410888E-2</c:v>
                </c:pt>
                <c:pt idx="186">
                  <c:v>3.8591868877410888E-2</c:v>
                </c:pt>
                <c:pt idx="187">
                  <c:v>3.9533133506774905E-2</c:v>
                </c:pt>
                <c:pt idx="188">
                  <c:v>3.9533133506774905E-2</c:v>
                </c:pt>
                <c:pt idx="189">
                  <c:v>4.0474400520324708E-2</c:v>
                </c:pt>
                <c:pt idx="190">
                  <c:v>4.0474400520324708E-2</c:v>
                </c:pt>
                <c:pt idx="191">
                  <c:v>4.0474400520324708E-2</c:v>
                </c:pt>
                <c:pt idx="192">
                  <c:v>4.1415662765502931E-2</c:v>
                </c:pt>
                <c:pt idx="193">
                  <c:v>4.1415662765502931E-2</c:v>
                </c:pt>
                <c:pt idx="194">
                  <c:v>4.1415662765502931E-2</c:v>
                </c:pt>
                <c:pt idx="195">
                  <c:v>4.2356929779052734E-2</c:v>
                </c:pt>
                <c:pt idx="196">
                  <c:v>4.2356929779052734E-2</c:v>
                </c:pt>
                <c:pt idx="197">
                  <c:v>4.3298192024230964E-2</c:v>
                </c:pt>
                <c:pt idx="198">
                  <c:v>4.3298192024230964E-2</c:v>
                </c:pt>
                <c:pt idx="199">
                  <c:v>4.3298192024230964E-2</c:v>
                </c:pt>
                <c:pt idx="200">
                  <c:v>4.3298192024230964E-2</c:v>
                </c:pt>
                <c:pt idx="201">
                  <c:v>4.4239459037780766E-2</c:v>
                </c:pt>
                <c:pt idx="202">
                  <c:v>4.4239459037780766E-2</c:v>
                </c:pt>
                <c:pt idx="203">
                  <c:v>4.5180721282958983E-2</c:v>
                </c:pt>
                <c:pt idx="204">
                  <c:v>4.5180721282958983E-2</c:v>
                </c:pt>
                <c:pt idx="205">
                  <c:v>4.5180721282958983E-2</c:v>
                </c:pt>
                <c:pt idx="206">
                  <c:v>4.6121988296508799E-2</c:v>
                </c:pt>
                <c:pt idx="207">
                  <c:v>4.6121988296508799E-2</c:v>
                </c:pt>
                <c:pt idx="208">
                  <c:v>4.6121988296508799E-2</c:v>
                </c:pt>
                <c:pt idx="209">
                  <c:v>4.7063255310058595E-2</c:v>
                </c:pt>
                <c:pt idx="210">
                  <c:v>4.8004517555236825E-2</c:v>
                </c:pt>
                <c:pt idx="211">
                  <c:v>4.8004517555236825E-2</c:v>
                </c:pt>
                <c:pt idx="212">
                  <c:v>4.8004517555236825E-2</c:v>
                </c:pt>
                <c:pt idx="213">
                  <c:v>4.8945784568786628E-2</c:v>
                </c:pt>
                <c:pt idx="214">
                  <c:v>4.8004517555236825E-2</c:v>
                </c:pt>
                <c:pt idx="215">
                  <c:v>4.8945784568786628E-2</c:v>
                </c:pt>
                <c:pt idx="216">
                  <c:v>4.9887046813964844E-2</c:v>
                </c:pt>
                <c:pt idx="217">
                  <c:v>4.9887046813964844E-2</c:v>
                </c:pt>
                <c:pt idx="218">
                  <c:v>4.9887046813964844E-2</c:v>
                </c:pt>
                <c:pt idx="219">
                  <c:v>5.0828313827514647E-2</c:v>
                </c:pt>
                <c:pt idx="220">
                  <c:v>5.0828313827514647E-2</c:v>
                </c:pt>
                <c:pt idx="221">
                  <c:v>5.0828313827514647E-2</c:v>
                </c:pt>
                <c:pt idx="222">
                  <c:v>5.0828313827514647E-2</c:v>
                </c:pt>
                <c:pt idx="223">
                  <c:v>5.1769580841064464E-2</c:v>
                </c:pt>
                <c:pt idx="224">
                  <c:v>5.1769580841064464E-2</c:v>
                </c:pt>
                <c:pt idx="225">
                  <c:v>5.1769580841064464E-2</c:v>
                </c:pt>
                <c:pt idx="226">
                  <c:v>5.271084308624268E-2</c:v>
                </c:pt>
                <c:pt idx="227">
                  <c:v>5.271084308624268E-2</c:v>
                </c:pt>
                <c:pt idx="228">
                  <c:v>5.3652110099792483E-2</c:v>
                </c:pt>
                <c:pt idx="229">
                  <c:v>5.3652110099792483E-2</c:v>
                </c:pt>
                <c:pt idx="230">
                  <c:v>5.3652110099792483E-2</c:v>
                </c:pt>
                <c:pt idx="231">
                  <c:v>5.3652110099792483E-2</c:v>
                </c:pt>
                <c:pt idx="232">
                  <c:v>5.4593372344970706E-2</c:v>
                </c:pt>
                <c:pt idx="233">
                  <c:v>5.4593372344970706E-2</c:v>
                </c:pt>
                <c:pt idx="234">
                  <c:v>5.4593372344970706E-2</c:v>
                </c:pt>
                <c:pt idx="235">
                  <c:v>5.5534639358520509E-2</c:v>
                </c:pt>
                <c:pt idx="236">
                  <c:v>5.5534639358520509E-2</c:v>
                </c:pt>
                <c:pt idx="237">
                  <c:v>5.5534639358520509E-2</c:v>
                </c:pt>
                <c:pt idx="238">
                  <c:v>5.6475906372070311E-2</c:v>
                </c:pt>
                <c:pt idx="239">
                  <c:v>5.6475906372070311E-2</c:v>
                </c:pt>
                <c:pt idx="240">
                  <c:v>5.7417168617248542E-2</c:v>
                </c:pt>
                <c:pt idx="241">
                  <c:v>5.7417168617248542E-2</c:v>
                </c:pt>
                <c:pt idx="242">
                  <c:v>5.7417168617248542E-2</c:v>
                </c:pt>
                <c:pt idx="243">
                  <c:v>5.8358435630798344E-2</c:v>
                </c:pt>
                <c:pt idx="244">
                  <c:v>5.8358435630798344E-2</c:v>
                </c:pt>
                <c:pt idx="245">
                  <c:v>5.8358435630798344E-2</c:v>
                </c:pt>
                <c:pt idx="246">
                  <c:v>5.9299697875976561E-2</c:v>
                </c:pt>
                <c:pt idx="247">
                  <c:v>5.9299697875976561E-2</c:v>
                </c:pt>
                <c:pt idx="248">
                  <c:v>6.0240964889526377E-2</c:v>
                </c:pt>
                <c:pt idx="249">
                  <c:v>6.0240964889526377E-2</c:v>
                </c:pt>
                <c:pt idx="250">
                  <c:v>6.0240964889526377E-2</c:v>
                </c:pt>
                <c:pt idx="251">
                  <c:v>6.118223190307618E-2</c:v>
                </c:pt>
                <c:pt idx="252">
                  <c:v>6.118223190307618E-2</c:v>
                </c:pt>
                <c:pt idx="253">
                  <c:v>6.118223190307618E-2</c:v>
                </c:pt>
                <c:pt idx="254">
                  <c:v>6.2123494148254396E-2</c:v>
                </c:pt>
                <c:pt idx="255">
                  <c:v>6.2123494148254396E-2</c:v>
                </c:pt>
                <c:pt idx="256">
                  <c:v>6.2123494148254396E-2</c:v>
                </c:pt>
                <c:pt idx="257">
                  <c:v>6.306476116180422E-2</c:v>
                </c:pt>
                <c:pt idx="258">
                  <c:v>6.306476116180422E-2</c:v>
                </c:pt>
                <c:pt idx="259">
                  <c:v>6.306476116180422E-2</c:v>
                </c:pt>
                <c:pt idx="260">
                  <c:v>6.4006023406982429E-2</c:v>
                </c:pt>
                <c:pt idx="261">
                  <c:v>6.4006023406982429E-2</c:v>
                </c:pt>
                <c:pt idx="262">
                  <c:v>6.4947290420532225E-2</c:v>
                </c:pt>
                <c:pt idx="263">
                  <c:v>6.4947290420532225E-2</c:v>
                </c:pt>
                <c:pt idx="264">
                  <c:v>6.5888557434082035E-2</c:v>
                </c:pt>
                <c:pt idx="265">
                  <c:v>6.5888557434082035E-2</c:v>
                </c:pt>
                <c:pt idx="266">
                  <c:v>6.5888557434082035E-2</c:v>
                </c:pt>
                <c:pt idx="267">
                  <c:v>6.6829819679260258E-2</c:v>
                </c:pt>
                <c:pt idx="268">
                  <c:v>6.6829819679260258E-2</c:v>
                </c:pt>
                <c:pt idx="269">
                  <c:v>6.7771086692810067E-2</c:v>
                </c:pt>
                <c:pt idx="270">
                  <c:v>6.7771086692810067E-2</c:v>
                </c:pt>
                <c:pt idx="271">
                  <c:v>6.7771086692810067E-2</c:v>
                </c:pt>
                <c:pt idx="272">
                  <c:v>6.8712348937988277E-2</c:v>
                </c:pt>
                <c:pt idx="273">
                  <c:v>6.8712348937988277E-2</c:v>
                </c:pt>
                <c:pt idx="274">
                  <c:v>6.96536159515381E-2</c:v>
                </c:pt>
                <c:pt idx="275">
                  <c:v>6.96536159515381E-2</c:v>
                </c:pt>
                <c:pt idx="276">
                  <c:v>6.96536159515381E-2</c:v>
                </c:pt>
                <c:pt idx="277">
                  <c:v>7.0594882965087896E-2</c:v>
                </c:pt>
                <c:pt idx="278">
                  <c:v>7.0594882965087896E-2</c:v>
                </c:pt>
                <c:pt idx="279">
                  <c:v>7.1536145210266133E-2</c:v>
                </c:pt>
                <c:pt idx="280">
                  <c:v>7.1536145210266133E-2</c:v>
                </c:pt>
                <c:pt idx="281">
                  <c:v>7.2477412223815915E-2</c:v>
                </c:pt>
                <c:pt idx="282">
                  <c:v>7.2477412223815915E-2</c:v>
                </c:pt>
                <c:pt idx="283">
                  <c:v>7.2477412223815915E-2</c:v>
                </c:pt>
                <c:pt idx="284">
                  <c:v>7.3418674468994138E-2</c:v>
                </c:pt>
                <c:pt idx="285">
                  <c:v>7.3418674468994138E-2</c:v>
                </c:pt>
                <c:pt idx="286">
                  <c:v>7.4359941482543948E-2</c:v>
                </c:pt>
                <c:pt idx="287">
                  <c:v>7.4359941482543948E-2</c:v>
                </c:pt>
                <c:pt idx="288">
                  <c:v>7.4359941482543948E-2</c:v>
                </c:pt>
                <c:pt idx="289">
                  <c:v>7.5301208496093772E-2</c:v>
                </c:pt>
                <c:pt idx="290">
                  <c:v>7.5301208496093772E-2</c:v>
                </c:pt>
                <c:pt idx="291">
                  <c:v>7.6242470741271981E-2</c:v>
                </c:pt>
                <c:pt idx="292">
                  <c:v>7.6242470741271981E-2</c:v>
                </c:pt>
                <c:pt idx="293">
                  <c:v>7.7183737754821777E-2</c:v>
                </c:pt>
                <c:pt idx="294">
                  <c:v>7.7183737754821777E-2</c:v>
                </c:pt>
                <c:pt idx="295">
                  <c:v>7.7183737754821777E-2</c:v>
                </c:pt>
                <c:pt idx="296">
                  <c:v>7.8125000000000014E-2</c:v>
                </c:pt>
                <c:pt idx="297">
                  <c:v>7.8125000000000014E-2</c:v>
                </c:pt>
                <c:pt idx="298">
                  <c:v>7.906626701354981E-2</c:v>
                </c:pt>
                <c:pt idx="299">
                  <c:v>7.906626701354981E-2</c:v>
                </c:pt>
                <c:pt idx="300">
                  <c:v>7.906626701354981E-2</c:v>
                </c:pt>
                <c:pt idx="301">
                  <c:v>8.0007534027099619E-2</c:v>
                </c:pt>
                <c:pt idx="302">
                  <c:v>8.0007534027099619E-2</c:v>
                </c:pt>
                <c:pt idx="303">
                  <c:v>8.0948801040649415E-2</c:v>
                </c:pt>
                <c:pt idx="304">
                  <c:v>8.1890058517456052E-2</c:v>
                </c:pt>
                <c:pt idx="305">
                  <c:v>8.1890058517456052E-2</c:v>
                </c:pt>
                <c:pt idx="306">
                  <c:v>8.1890058517456052E-2</c:v>
                </c:pt>
                <c:pt idx="307">
                  <c:v>8.2831325531005862E-2</c:v>
                </c:pt>
                <c:pt idx="308">
                  <c:v>8.2831325531005862E-2</c:v>
                </c:pt>
                <c:pt idx="309">
                  <c:v>8.3772592544555685E-2</c:v>
                </c:pt>
                <c:pt idx="310">
                  <c:v>8.3772592544555685E-2</c:v>
                </c:pt>
                <c:pt idx="311">
                  <c:v>8.3772592544555685E-2</c:v>
                </c:pt>
                <c:pt idx="312">
                  <c:v>8.4713859558105467E-2</c:v>
                </c:pt>
                <c:pt idx="313">
                  <c:v>8.4713859558105467E-2</c:v>
                </c:pt>
                <c:pt idx="314">
                  <c:v>8.5655126571655291E-2</c:v>
                </c:pt>
                <c:pt idx="315">
                  <c:v>8.5655126571655291E-2</c:v>
                </c:pt>
                <c:pt idx="316">
                  <c:v>8.6596384048461927E-2</c:v>
                </c:pt>
                <c:pt idx="317">
                  <c:v>8.6596384048461927E-2</c:v>
                </c:pt>
                <c:pt idx="318">
                  <c:v>8.6596384048461927E-2</c:v>
                </c:pt>
                <c:pt idx="319">
                  <c:v>8.7537651062011723E-2</c:v>
                </c:pt>
                <c:pt idx="320">
                  <c:v>8.7537651062011723E-2</c:v>
                </c:pt>
                <c:pt idx="321">
                  <c:v>8.8478918075561533E-2</c:v>
                </c:pt>
                <c:pt idx="322">
                  <c:v>8.8478918075561533E-2</c:v>
                </c:pt>
                <c:pt idx="323">
                  <c:v>8.9420185089111329E-2</c:v>
                </c:pt>
                <c:pt idx="324">
                  <c:v>8.9420185089111329E-2</c:v>
                </c:pt>
                <c:pt idx="325">
                  <c:v>9.0361442565917965E-2</c:v>
                </c:pt>
                <c:pt idx="326">
                  <c:v>9.0361442565917965E-2</c:v>
                </c:pt>
                <c:pt idx="327">
                  <c:v>9.0361442565917965E-2</c:v>
                </c:pt>
                <c:pt idx="328">
                  <c:v>9.1302709579467775E-2</c:v>
                </c:pt>
                <c:pt idx="329">
                  <c:v>9.1302709579467775E-2</c:v>
                </c:pt>
                <c:pt idx="330">
                  <c:v>9.2243976593017599E-2</c:v>
                </c:pt>
                <c:pt idx="331">
                  <c:v>9.2243976593017599E-2</c:v>
                </c:pt>
                <c:pt idx="332">
                  <c:v>9.2243976593017599E-2</c:v>
                </c:pt>
                <c:pt idx="333">
                  <c:v>9.3185243606567381E-2</c:v>
                </c:pt>
                <c:pt idx="334">
                  <c:v>9.3185243606567381E-2</c:v>
                </c:pt>
                <c:pt idx="335">
                  <c:v>9.412651062011719E-2</c:v>
                </c:pt>
                <c:pt idx="336">
                  <c:v>9.412651062011719E-2</c:v>
                </c:pt>
                <c:pt idx="337">
                  <c:v>9.5067768096923827E-2</c:v>
                </c:pt>
                <c:pt idx="338">
                  <c:v>9.5067768096923827E-2</c:v>
                </c:pt>
                <c:pt idx="339">
                  <c:v>9.6009035110473651E-2</c:v>
                </c:pt>
                <c:pt idx="340">
                  <c:v>9.6009035110473651E-2</c:v>
                </c:pt>
                <c:pt idx="341">
                  <c:v>9.6009035110473651E-2</c:v>
                </c:pt>
                <c:pt idx="342">
                  <c:v>9.6950302124023446E-2</c:v>
                </c:pt>
                <c:pt idx="343">
                  <c:v>9.6950302124023446E-2</c:v>
                </c:pt>
                <c:pt idx="344">
                  <c:v>9.7891569137573256E-2</c:v>
                </c:pt>
                <c:pt idx="345">
                  <c:v>9.7891569137573256E-2</c:v>
                </c:pt>
                <c:pt idx="346">
                  <c:v>9.8832836151123052E-2</c:v>
                </c:pt>
                <c:pt idx="347">
                  <c:v>9.8832836151123052E-2</c:v>
                </c:pt>
                <c:pt idx="348">
                  <c:v>9.9774093627929689E-2</c:v>
                </c:pt>
                <c:pt idx="349">
                  <c:v>9.9774093627929689E-2</c:v>
                </c:pt>
                <c:pt idx="350">
                  <c:v>0.1007153606414795</c:v>
                </c:pt>
                <c:pt idx="351">
                  <c:v>0.1007153606414795</c:v>
                </c:pt>
                <c:pt idx="352">
                  <c:v>0.1007153606414795</c:v>
                </c:pt>
                <c:pt idx="353">
                  <c:v>0.10165662765502929</c:v>
                </c:pt>
                <c:pt idx="354">
                  <c:v>0.10165662765502929</c:v>
                </c:pt>
                <c:pt idx="355">
                  <c:v>0.1025978946685791</c:v>
                </c:pt>
                <c:pt idx="356">
                  <c:v>0.1025978946685791</c:v>
                </c:pt>
                <c:pt idx="357">
                  <c:v>0.10353916168212893</c:v>
                </c:pt>
                <c:pt idx="358">
                  <c:v>0.10353916168212893</c:v>
                </c:pt>
                <c:pt idx="359">
                  <c:v>0.10448041915893556</c:v>
                </c:pt>
                <c:pt idx="360">
                  <c:v>0.10448041915893556</c:v>
                </c:pt>
                <c:pt idx="361">
                  <c:v>0.10542168617248536</c:v>
                </c:pt>
                <c:pt idx="362">
                  <c:v>0.10542168617248536</c:v>
                </c:pt>
                <c:pt idx="363">
                  <c:v>0.10542168617248536</c:v>
                </c:pt>
                <c:pt idx="364">
                  <c:v>0.10636295318603517</c:v>
                </c:pt>
                <c:pt idx="365">
                  <c:v>0.10636295318603517</c:v>
                </c:pt>
                <c:pt idx="366">
                  <c:v>0.10636295318603517</c:v>
                </c:pt>
                <c:pt idx="367">
                  <c:v>0.10730422019958497</c:v>
                </c:pt>
                <c:pt idx="368">
                  <c:v>0.10824548721313478</c:v>
                </c:pt>
                <c:pt idx="369">
                  <c:v>0.10824548721313478</c:v>
                </c:pt>
                <c:pt idx="370">
                  <c:v>0.10918674468994141</c:v>
                </c:pt>
                <c:pt idx="371">
                  <c:v>0.10918674468994141</c:v>
                </c:pt>
                <c:pt idx="372">
                  <c:v>0.10918674468994141</c:v>
                </c:pt>
                <c:pt idx="373">
                  <c:v>0.11012801170349121</c:v>
                </c:pt>
                <c:pt idx="374">
                  <c:v>0.11012801170349121</c:v>
                </c:pt>
                <c:pt idx="375">
                  <c:v>0.11106927871704102</c:v>
                </c:pt>
                <c:pt idx="376">
                  <c:v>0.11106927871704102</c:v>
                </c:pt>
                <c:pt idx="377">
                  <c:v>0.11106927871704102</c:v>
                </c:pt>
                <c:pt idx="378">
                  <c:v>0.11201054573059084</c:v>
                </c:pt>
                <c:pt idx="379">
                  <c:v>0.11201054573059084</c:v>
                </c:pt>
                <c:pt idx="380">
                  <c:v>0.11295181274414062</c:v>
                </c:pt>
                <c:pt idx="381">
                  <c:v>0.11295181274414062</c:v>
                </c:pt>
                <c:pt idx="382">
                  <c:v>0.11389307022094727</c:v>
                </c:pt>
                <c:pt idx="383">
                  <c:v>0.11389307022094727</c:v>
                </c:pt>
                <c:pt idx="384">
                  <c:v>0.11483433723449708</c:v>
                </c:pt>
                <c:pt idx="385">
                  <c:v>0.11483433723449708</c:v>
                </c:pt>
                <c:pt idx="386">
                  <c:v>0.11577560424804688</c:v>
                </c:pt>
                <c:pt idx="387">
                  <c:v>0.11577560424804688</c:v>
                </c:pt>
                <c:pt idx="388">
                  <c:v>0.11577560424804688</c:v>
                </c:pt>
                <c:pt idx="389">
                  <c:v>0.11671687126159669</c:v>
                </c:pt>
                <c:pt idx="390">
                  <c:v>0.11765813827514648</c:v>
                </c:pt>
                <c:pt idx="391">
                  <c:v>0.11765813827514648</c:v>
                </c:pt>
                <c:pt idx="392">
                  <c:v>0.11765813827514648</c:v>
                </c:pt>
                <c:pt idx="393">
                  <c:v>0.11859939575195312</c:v>
                </c:pt>
                <c:pt idx="394">
                  <c:v>0.11859939575195312</c:v>
                </c:pt>
                <c:pt idx="395">
                  <c:v>0.11954066276550293</c:v>
                </c:pt>
                <c:pt idx="396">
                  <c:v>0.11954066276550293</c:v>
                </c:pt>
                <c:pt idx="397">
                  <c:v>0.12048192977905275</c:v>
                </c:pt>
                <c:pt idx="398">
                  <c:v>0.12048192977905275</c:v>
                </c:pt>
                <c:pt idx="399">
                  <c:v>0.12142319679260254</c:v>
                </c:pt>
                <c:pt idx="400">
                  <c:v>0.12142319679260254</c:v>
                </c:pt>
                <c:pt idx="401">
                  <c:v>0.12236446380615236</c:v>
                </c:pt>
                <c:pt idx="402">
                  <c:v>0.12236446380615236</c:v>
                </c:pt>
                <c:pt idx="403">
                  <c:v>0.12236446380615236</c:v>
                </c:pt>
                <c:pt idx="404">
                  <c:v>0.123305721282959</c:v>
                </c:pt>
                <c:pt idx="405">
                  <c:v>0.123305721282959</c:v>
                </c:pt>
                <c:pt idx="406">
                  <c:v>0.12424698829650879</c:v>
                </c:pt>
                <c:pt idx="407">
                  <c:v>0.12424698829650879</c:v>
                </c:pt>
                <c:pt idx="408">
                  <c:v>0.12518825531005862</c:v>
                </c:pt>
                <c:pt idx="409">
                  <c:v>0.12518825531005862</c:v>
                </c:pt>
                <c:pt idx="410">
                  <c:v>0.12518825531005862</c:v>
                </c:pt>
                <c:pt idx="411">
                  <c:v>0.12612952232360844</c:v>
                </c:pt>
                <c:pt idx="412">
                  <c:v>0.12612952232360844</c:v>
                </c:pt>
                <c:pt idx="413">
                  <c:v>0.12707078933715821</c:v>
                </c:pt>
                <c:pt idx="414">
                  <c:v>0.12707078933715821</c:v>
                </c:pt>
                <c:pt idx="415">
                  <c:v>0.12801204681396486</c:v>
                </c:pt>
                <c:pt idx="416">
                  <c:v>0.12801204681396486</c:v>
                </c:pt>
                <c:pt idx="417">
                  <c:v>0.12895331382751468</c:v>
                </c:pt>
                <c:pt idx="418">
                  <c:v>0.12895331382751468</c:v>
                </c:pt>
                <c:pt idx="419">
                  <c:v>0.12989458084106445</c:v>
                </c:pt>
                <c:pt idx="420">
                  <c:v>0.12989458084106445</c:v>
                </c:pt>
                <c:pt idx="421">
                  <c:v>0.13083584785461427</c:v>
                </c:pt>
                <c:pt idx="422">
                  <c:v>0.13083584785461427</c:v>
                </c:pt>
                <c:pt idx="423">
                  <c:v>0.13177711486816407</c:v>
                </c:pt>
                <c:pt idx="424">
                  <c:v>0.13177711486816407</c:v>
                </c:pt>
                <c:pt idx="425">
                  <c:v>0.13177711486816407</c:v>
                </c:pt>
                <c:pt idx="426">
                  <c:v>0.13271837234497069</c:v>
                </c:pt>
                <c:pt idx="427">
                  <c:v>0.13271837234497069</c:v>
                </c:pt>
                <c:pt idx="428">
                  <c:v>0.13365963935852052</c:v>
                </c:pt>
                <c:pt idx="429">
                  <c:v>0.13365963935852052</c:v>
                </c:pt>
                <c:pt idx="430">
                  <c:v>0.13460090637207031</c:v>
                </c:pt>
                <c:pt idx="431">
                  <c:v>0.13460090637207031</c:v>
                </c:pt>
                <c:pt idx="432">
                  <c:v>0.13554217338562013</c:v>
                </c:pt>
                <c:pt idx="433">
                  <c:v>0.13554217338562013</c:v>
                </c:pt>
                <c:pt idx="434">
                  <c:v>0.13648344039916996</c:v>
                </c:pt>
                <c:pt idx="435">
                  <c:v>0.13648344039916996</c:v>
                </c:pt>
                <c:pt idx="436">
                  <c:v>0.13648344039916996</c:v>
                </c:pt>
                <c:pt idx="437">
                  <c:v>0.13742469787597655</c:v>
                </c:pt>
                <c:pt idx="438">
                  <c:v>0.13742469787597655</c:v>
                </c:pt>
                <c:pt idx="439">
                  <c:v>0.13836596488952638</c:v>
                </c:pt>
                <c:pt idx="440">
                  <c:v>0.13836596488952638</c:v>
                </c:pt>
                <c:pt idx="441">
                  <c:v>0.1393072319030762</c:v>
                </c:pt>
                <c:pt idx="442">
                  <c:v>0.1393072319030762</c:v>
                </c:pt>
                <c:pt idx="443">
                  <c:v>0.14024849891662597</c:v>
                </c:pt>
                <c:pt idx="444">
                  <c:v>0.14024849891662597</c:v>
                </c:pt>
                <c:pt idx="445">
                  <c:v>0.14118976593017579</c:v>
                </c:pt>
                <c:pt idx="446">
                  <c:v>0.14213102340698244</c:v>
                </c:pt>
                <c:pt idx="447">
                  <c:v>0.14213102340698244</c:v>
                </c:pt>
                <c:pt idx="448">
                  <c:v>0.14213102340698244</c:v>
                </c:pt>
                <c:pt idx="449">
                  <c:v>0.14213102340698244</c:v>
                </c:pt>
                <c:pt idx="450">
                  <c:v>0.14307229042053227</c:v>
                </c:pt>
                <c:pt idx="451">
                  <c:v>0.14401355743408203</c:v>
                </c:pt>
                <c:pt idx="452">
                  <c:v>0.14401355743408203</c:v>
                </c:pt>
                <c:pt idx="453">
                  <c:v>0.14401355743408203</c:v>
                </c:pt>
                <c:pt idx="454">
                  <c:v>0.14495482444763183</c:v>
                </c:pt>
                <c:pt idx="455">
                  <c:v>0.14495482444763183</c:v>
                </c:pt>
                <c:pt idx="456">
                  <c:v>0.14589609146118165</c:v>
                </c:pt>
                <c:pt idx="457">
                  <c:v>0.14589609146118165</c:v>
                </c:pt>
                <c:pt idx="458">
                  <c:v>0.14683734893798828</c:v>
                </c:pt>
                <c:pt idx="459">
                  <c:v>0.14683734893798828</c:v>
                </c:pt>
                <c:pt idx="460">
                  <c:v>0.1477786159515381</c:v>
                </c:pt>
                <c:pt idx="461">
                  <c:v>0.1477786159515381</c:v>
                </c:pt>
                <c:pt idx="462">
                  <c:v>0.1487198829650879</c:v>
                </c:pt>
                <c:pt idx="463">
                  <c:v>0.1487198829650879</c:v>
                </c:pt>
                <c:pt idx="464">
                  <c:v>0.14966114997863772</c:v>
                </c:pt>
                <c:pt idx="465">
                  <c:v>0.14966114997863772</c:v>
                </c:pt>
                <c:pt idx="466">
                  <c:v>0.14966114997863772</c:v>
                </c:pt>
                <c:pt idx="467">
                  <c:v>0.15060241699218754</c:v>
                </c:pt>
                <c:pt idx="468">
                  <c:v>0.15154367446899414</c:v>
                </c:pt>
                <c:pt idx="469">
                  <c:v>0.15154367446899414</c:v>
                </c:pt>
                <c:pt idx="470">
                  <c:v>0.15248494148254396</c:v>
                </c:pt>
                <c:pt idx="471">
                  <c:v>0.15248494148254396</c:v>
                </c:pt>
                <c:pt idx="472">
                  <c:v>0.15342620849609379</c:v>
                </c:pt>
                <c:pt idx="473">
                  <c:v>0.15342620849609379</c:v>
                </c:pt>
                <c:pt idx="474">
                  <c:v>0.15436747550964355</c:v>
                </c:pt>
                <c:pt idx="475">
                  <c:v>0.15436747550964355</c:v>
                </c:pt>
                <c:pt idx="476">
                  <c:v>0.15436747550964355</c:v>
                </c:pt>
                <c:pt idx="477">
                  <c:v>0.1553087329864502</c:v>
                </c:pt>
                <c:pt idx="478">
                  <c:v>0.15625000000000003</c:v>
                </c:pt>
                <c:pt idx="479">
                  <c:v>0.15625000000000003</c:v>
                </c:pt>
                <c:pt idx="480">
                  <c:v>0.15625000000000003</c:v>
                </c:pt>
                <c:pt idx="481">
                  <c:v>0.1571912670135498</c:v>
                </c:pt>
                <c:pt idx="482">
                  <c:v>0.1571912670135498</c:v>
                </c:pt>
                <c:pt idx="483">
                  <c:v>0.15813253402709962</c:v>
                </c:pt>
                <c:pt idx="484">
                  <c:v>0.15813253402709962</c:v>
                </c:pt>
                <c:pt idx="485">
                  <c:v>0.15907380104064942</c:v>
                </c:pt>
                <c:pt idx="486">
                  <c:v>0.15907380104064942</c:v>
                </c:pt>
                <c:pt idx="487">
                  <c:v>0.16001506805419924</c:v>
                </c:pt>
                <c:pt idx="488">
                  <c:v>0.16001506805419924</c:v>
                </c:pt>
                <c:pt idx="489">
                  <c:v>0.16001506805419924</c:v>
                </c:pt>
                <c:pt idx="490">
                  <c:v>0.16189760208129883</c:v>
                </c:pt>
                <c:pt idx="491">
                  <c:v>0.16189760208129883</c:v>
                </c:pt>
                <c:pt idx="492">
                  <c:v>0.16189760208129883</c:v>
                </c:pt>
                <c:pt idx="493">
                  <c:v>0.16283885955810548</c:v>
                </c:pt>
                <c:pt idx="494">
                  <c:v>0.16283885955810548</c:v>
                </c:pt>
                <c:pt idx="495">
                  <c:v>0.1637801170349121</c:v>
                </c:pt>
                <c:pt idx="496">
                  <c:v>0.1637801170349121</c:v>
                </c:pt>
                <c:pt idx="497">
                  <c:v>0.16472139358520507</c:v>
                </c:pt>
                <c:pt idx="498">
                  <c:v>0.16566265106201172</c:v>
                </c:pt>
                <c:pt idx="499">
                  <c:v>0.16566265106201172</c:v>
                </c:pt>
                <c:pt idx="500">
                  <c:v>0.16566265106201172</c:v>
                </c:pt>
                <c:pt idx="501">
                  <c:v>0.16660392761230469</c:v>
                </c:pt>
                <c:pt idx="502">
                  <c:v>0.16660392761230469</c:v>
                </c:pt>
                <c:pt idx="503">
                  <c:v>0.16660392761230469</c:v>
                </c:pt>
                <c:pt idx="504">
                  <c:v>0.16754518508911137</c:v>
                </c:pt>
                <c:pt idx="505">
                  <c:v>0.16754518508911137</c:v>
                </c:pt>
                <c:pt idx="506">
                  <c:v>0.16848644256591797</c:v>
                </c:pt>
                <c:pt idx="507">
                  <c:v>0.16848644256591797</c:v>
                </c:pt>
                <c:pt idx="508">
                  <c:v>0.16942771911621093</c:v>
                </c:pt>
                <c:pt idx="509">
                  <c:v>0.16942771911621093</c:v>
                </c:pt>
                <c:pt idx="510">
                  <c:v>0.17036897659301761</c:v>
                </c:pt>
                <c:pt idx="511">
                  <c:v>0.17131025314331058</c:v>
                </c:pt>
                <c:pt idx="512">
                  <c:v>0.17131025314331058</c:v>
                </c:pt>
                <c:pt idx="513">
                  <c:v>0.17131025314331058</c:v>
                </c:pt>
                <c:pt idx="514">
                  <c:v>0.1722515106201172</c:v>
                </c:pt>
                <c:pt idx="515">
                  <c:v>0.1722515106201172</c:v>
                </c:pt>
                <c:pt idx="516">
                  <c:v>0.17319276809692385</c:v>
                </c:pt>
                <c:pt idx="517">
                  <c:v>0.17319276809692385</c:v>
                </c:pt>
                <c:pt idx="518">
                  <c:v>0.17413404464721682</c:v>
                </c:pt>
                <c:pt idx="519">
                  <c:v>0.17413404464721682</c:v>
                </c:pt>
                <c:pt idx="520">
                  <c:v>0.17507530212402345</c:v>
                </c:pt>
                <c:pt idx="521">
                  <c:v>0.17601657867431642</c:v>
                </c:pt>
                <c:pt idx="522">
                  <c:v>0.17601657867431642</c:v>
                </c:pt>
                <c:pt idx="523">
                  <c:v>0.17601657867431642</c:v>
                </c:pt>
                <c:pt idx="524">
                  <c:v>0.17695783615112307</c:v>
                </c:pt>
                <c:pt idx="525">
                  <c:v>0.17695783615112307</c:v>
                </c:pt>
                <c:pt idx="526">
                  <c:v>0.17789909362792969</c:v>
                </c:pt>
                <c:pt idx="527">
                  <c:v>0.17789909362792969</c:v>
                </c:pt>
                <c:pt idx="528">
                  <c:v>0.17884037017822266</c:v>
                </c:pt>
                <c:pt idx="529">
                  <c:v>0.17884037017822266</c:v>
                </c:pt>
                <c:pt idx="530">
                  <c:v>0.17884037017822266</c:v>
                </c:pt>
                <c:pt idx="531">
                  <c:v>0.17978162765502931</c:v>
                </c:pt>
                <c:pt idx="532">
                  <c:v>0.17978162765502931</c:v>
                </c:pt>
                <c:pt idx="533">
                  <c:v>0.18072288513183593</c:v>
                </c:pt>
                <c:pt idx="534">
                  <c:v>0.18072288513183593</c:v>
                </c:pt>
                <c:pt idx="535">
                  <c:v>0.1816641616821289</c:v>
                </c:pt>
                <c:pt idx="536">
                  <c:v>0.18260541915893555</c:v>
                </c:pt>
                <c:pt idx="537">
                  <c:v>0.18260541915893555</c:v>
                </c:pt>
                <c:pt idx="538">
                  <c:v>0.18260541915893555</c:v>
                </c:pt>
                <c:pt idx="539">
                  <c:v>0.18260541915893555</c:v>
                </c:pt>
                <c:pt idx="540">
                  <c:v>0.18354669570922852</c:v>
                </c:pt>
                <c:pt idx="541">
                  <c:v>0.18354669570922852</c:v>
                </c:pt>
                <c:pt idx="542">
                  <c:v>0.1844879531860352</c:v>
                </c:pt>
                <c:pt idx="543">
                  <c:v>0.1844879531860352</c:v>
                </c:pt>
                <c:pt idx="544">
                  <c:v>0.18542921066284179</c:v>
                </c:pt>
                <c:pt idx="545">
                  <c:v>0.18542921066284179</c:v>
                </c:pt>
                <c:pt idx="546">
                  <c:v>0.18637048721313476</c:v>
                </c:pt>
                <c:pt idx="547">
                  <c:v>0.18637048721313476</c:v>
                </c:pt>
                <c:pt idx="548">
                  <c:v>0.18731174468994144</c:v>
                </c:pt>
                <c:pt idx="549">
                  <c:v>0.18731174468994144</c:v>
                </c:pt>
                <c:pt idx="550">
                  <c:v>0.18825302124023438</c:v>
                </c:pt>
                <c:pt idx="551">
                  <c:v>0.18825302124023438</c:v>
                </c:pt>
                <c:pt idx="552">
                  <c:v>0.18919427871704106</c:v>
                </c:pt>
                <c:pt idx="553">
                  <c:v>0.18919427871704106</c:v>
                </c:pt>
                <c:pt idx="554">
                  <c:v>0.19013553619384765</c:v>
                </c:pt>
                <c:pt idx="555">
                  <c:v>5.6475901603698728E-3</c:v>
                </c:pt>
              </c:numCache>
            </c:numRef>
          </c:xVal>
          <c:yVal>
            <c:numRef>
              <c:f>'LIGHTWEIGHT 6'!$I$6:$I$561</c:f>
              <c:numCache>
                <c:formatCode>0.00</c:formatCode>
                <c:ptCount val="556"/>
                <c:pt idx="0">
                  <c:v>3467.6605951230076</c:v>
                </c:pt>
                <c:pt idx="1">
                  <c:v>4728.6279570929428</c:v>
                </c:pt>
                <c:pt idx="2">
                  <c:v>5989.5953190628779</c:v>
                </c:pt>
                <c:pt idx="3">
                  <c:v>7250.5626810328131</c:v>
                </c:pt>
                <c:pt idx="4">
                  <c:v>8511.5300430027492</c:v>
                </c:pt>
                <c:pt idx="5">
                  <c:v>9772.4974049726843</c:v>
                </c:pt>
                <c:pt idx="6">
                  <c:v>11191.08621174739</c:v>
                </c:pt>
                <c:pt idx="7">
                  <c:v>12452.052874305953</c:v>
                </c:pt>
                <c:pt idx="8">
                  <c:v>13713.02163509863</c:v>
                </c:pt>
                <c:pt idx="9">
                  <c:v>15131.609742461966</c:v>
                </c:pt>
                <c:pt idx="10">
                  <c:v>16550.197849825301</c:v>
                </c:pt>
                <c:pt idx="11">
                  <c:v>17968.785957188633</c:v>
                </c:pt>
                <c:pt idx="12">
                  <c:v>19229.753319158568</c:v>
                </c:pt>
                <c:pt idx="13">
                  <c:v>20490.720681128503</c:v>
                </c:pt>
                <c:pt idx="14">
                  <c:v>21751.688043098438</c:v>
                </c:pt>
                <c:pt idx="15">
                  <c:v>23012.655405068374</c:v>
                </c:pt>
                <c:pt idx="16">
                  <c:v>24431.244911254453</c:v>
                </c:pt>
                <c:pt idx="17">
                  <c:v>26007.452365188445</c:v>
                </c:pt>
                <c:pt idx="18">
                  <c:v>26795.557490978179</c:v>
                </c:pt>
                <c:pt idx="19">
                  <c:v>28371.767742557655</c:v>
                </c:pt>
                <c:pt idx="20">
                  <c:v>29947.977994137131</c:v>
                </c:pt>
                <c:pt idx="21">
                  <c:v>30736.080322281385</c:v>
                </c:pt>
                <c:pt idx="22">
                  <c:v>32469.912718077001</c:v>
                </c:pt>
                <c:pt idx="23">
                  <c:v>33415.637190437395</c:v>
                </c:pt>
                <c:pt idx="24">
                  <c:v>35307.088932803672</c:v>
                </c:pt>
                <c:pt idx="25">
                  <c:v>36252.813405164066</c:v>
                </c:pt>
                <c:pt idx="26">
                  <c:v>38144.265147530343</c:v>
                </c:pt>
                <c:pt idx="27">
                  <c:v>39089.989619890737</c:v>
                </c:pt>
                <c:pt idx="28">
                  <c:v>40981.441362257006</c:v>
                </c:pt>
                <c:pt idx="29">
                  <c:v>41769.546488046748</c:v>
                </c:pt>
                <c:pt idx="30">
                  <c:v>43030.515248839423</c:v>
                </c:pt>
                <c:pt idx="31">
                  <c:v>44291.481211986618</c:v>
                </c:pt>
                <c:pt idx="32">
                  <c:v>45552.449972779294</c:v>
                </c:pt>
                <c:pt idx="33">
                  <c:v>46813.415935926489</c:v>
                </c:pt>
                <c:pt idx="34">
                  <c:v>48074.381899073684</c:v>
                </c:pt>
                <c:pt idx="35">
                  <c:v>49335.353457511839</c:v>
                </c:pt>
                <c:pt idx="36">
                  <c:v>50596.319420659034</c:v>
                </c:pt>
                <c:pt idx="37">
                  <c:v>51857.285383806229</c:v>
                </c:pt>
                <c:pt idx="38">
                  <c:v>53118.251346953424</c:v>
                </c:pt>
                <c:pt idx="39">
                  <c:v>54379.22290539158</c:v>
                </c:pt>
                <c:pt idx="40">
                  <c:v>55640.188868538775</c:v>
                </c:pt>
                <c:pt idx="41">
                  <c:v>56743.53548511531</c:v>
                </c:pt>
                <c:pt idx="42">
                  <c:v>58004.501448262505</c:v>
                </c:pt>
                <c:pt idx="43">
                  <c:v>59423.092353271328</c:v>
                </c:pt>
                <c:pt idx="44">
                  <c:v>60526.438969847863</c:v>
                </c:pt>
                <c:pt idx="45">
                  <c:v>61945.02427956571</c:v>
                </c:pt>
                <c:pt idx="46">
                  <c:v>63205.995838003873</c:v>
                </c:pt>
                <c:pt idx="47">
                  <c:v>64309.342454580408</c:v>
                </c:pt>
                <c:pt idx="48">
                  <c:v>65570.308417727603</c:v>
                </c:pt>
                <c:pt idx="49">
                  <c:v>66988.893727445451</c:v>
                </c:pt>
                <c:pt idx="50">
                  <c:v>68092.240344021993</c:v>
                </c:pt>
                <c:pt idx="51">
                  <c:v>69353.211902460156</c:v>
                </c:pt>
                <c:pt idx="52">
                  <c:v>70771.797212178004</c:v>
                </c:pt>
                <c:pt idx="53">
                  <c:v>71875.143828754532</c:v>
                </c:pt>
                <c:pt idx="54">
                  <c:v>73136.109791901734</c:v>
                </c:pt>
                <c:pt idx="55">
                  <c:v>74397.081350339897</c:v>
                </c:pt>
                <c:pt idx="56">
                  <c:v>75658.047313487084</c:v>
                </c:pt>
                <c:pt idx="57">
                  <c:v>76919.013276634272</c:v>
                </c:pt>
                <c:pt idx="58">
                  <c:v>78179.979239781474</c:v>
                </c:pt>
                <c:pt idx="59">
                  <c:v>79440.950798219637</c:v>
                </c:pt>
                <c:pt idx="60">
                  <c:v>80701.916761366825</c:v>
                </c:pt>
                <c:pt idx="61">
                  <c:v>81962.882724514013</c:v>
                </c:pt>
                <c:pt idx="62">
                  <c:v>83223.854282952176</c:v>
                </c:pt>
                <c:pt idx="63">
                  <c:v>84484.820246099378</c:v>
                </c:pt>
                <c:pt idx="64">
                  <c:v>85745.786209246566</c:v>
                </c:pt>
                <c:pt idx="65">
                  <c:v>87006.752172393753</c:v>
                </c:pt>
                <c:pt idx="66">
                  <c:v>88267.723730831916</c:v>
                </c:pt>
                <c:pt idx="67">
                  <c:v>89528.689693979119</c:v>
                </c:pt>
                <c:pt idx="68">
                  <c:v>90789.655657126306</c:v>
                </c:pt>
                <c:pt idx="69">
                  <c:v>92050.621620273494</c:v>
                </c:pt>
                <c:pt idx="70">
                  <c:v>93311.593178711657</c:v>
                </c:pt>
                <c:pt idx="71">
                  <c:v>94572.559141858859</c:v>
                </c:pt>
                <c:pt idx="72">
                  <c:v>95991.144451576707</c:v>
                </c:pt>
                <c:pt idx="73">
                  <c:v>97409.740951876491</c:v>
                </c:pt>
                <c:pt idx="74">
                  <c:v>98355.457031300437</c:v>
                </c:pt>
                <c:pt idx="75">
                  <c:v>99774.053531600221</c:v>
                </c:pt>
                <c:pt idx="76">
                  <c:v>101192.63884131807</c:v>
                </c:pt>
                <c:pt idx="77">
                  <c:v>102138.36611132395</c:v>
                </c:pt>
                <c:pt idx="78">
                  <c:v>103556.9514210418</c:v>
                </c:pt>
                <c:pt idx="79">
                  <c:v>104975.53673075965</c:v>
                </c:pt>
                <c:pt idx="80">
                  <c:v>105921.26400076553</c:v>
                </c:pt>
                <c:pt idx="81">
                  <c:v>107339.84931048338</c:v>
                </c:pt>
                <c:pt idx="82">
                  <c:v>108758.44581078316</c:v>
                </c:pt>
                <c:pt idx="83">
                  <c:v>109704.17308078904</c:v>
                </c:pt>
                <c:pt idx="84">
                  <c:v>111122.75839050689</c:v>
                </c:pt>
                <c:pt idx="85">
                  <c:v>112541.34370022475</c:v>
                </c:pt>
                <c:pt idx="86">
                  <c:v>113487.07097023062</c:v>
                </c:pt>
                <c:pt idx="87">
                  <c:v>114905.65627994848</c:v>
                </c:pt>
                <c:pt idx="88">
                  <c:v>116166.62224309567</c:v>
                </c:pt>
                <c:pt idx="89">
                  <c:v>117427.58820624286</c:v>
                </c:pt>
                <c:pt idx="90">
                  <c:v>118688.565359972</c:v>
                </c:pt>
                <c:pt idx="91">
                  <c:v>119949.53132311918</c:v>
                </c:pt>
                <c:pt idx="92">
                  <c:v>121210.49728626637</c:v>
                </c:pt>
                <c:pt idx="93">
                  <c:v>122471.46324941357</c:v>
                </c:pt>
                <c:pt idx="94">
                  <c:v>123732.42921256076</c:v>
                </c:pt>
                <c:pt idx="95">
                  <c:v>124993.39517570796</c:v>
                </c:pt>
                <c:pt idx="96">
                  <c:v>126096.74179228449</c:v>
                </c:pt>
                <c:pt idx="97">
                  <c:v>127357.70775543169</c:v>
                </c:pt>
                <c:pt idx="98">
                  <c:v>128618.68490916082</c:v>
                </c:pt>
                <c:pt idx="99">
                  <c:v>129879.650872308</c:v>
                </c:pt>
                <c:pt idx="100">
                  <c:v>131140.61683545521</c:v>
                </c:pt>
                <c:pt idx="101">
                  <c:v>132401.58279860241</c:v>
                </c:pt>
                <c:pt idx="102">
                  <c:v>133662.54876174958</c:v>
                </c:pt>
                <c:pt idx="103">
                  <c:v>134923.51472489678</c:v>
                </c:pt>
                <c:pt idx="104">
                  <c:v>136184.48068804399</c:v>
                </c:pt>
                <c:pt idx="105">
                  <c:v>137603.07718834377</c:v>
                </c:pt>
                <c:pt idx="106">
                  <c:v>138706.42380492031</c:v>
                </c:pt>
                <c:pt idx="107">
                  <c:v>139967.38976806749</c:v>
                </c:pt>
                <c:pt idx="108">
                  <c:v>141228.35573121469</c:v>
                </c:pt>
                <c:pt idx="109">
                  <c:v>142489.32169436189</c:v>
                </c:pt>
                <c:pt idx="110">
                  <c:v>143750.28765750906</c:v>
                </c:pt>
                <c:pt idx="111">
                  <c:v>145011.25362065627</c:v>
                </c:pt>
                <c:pt idx="112">
                  <c:v>146272.21958380347</c:v>
                </c:pt>
                <c:pt idx="113">
                  <c:v>147533.19673753259</c:v>
                </c:pt>
                <c:pt idx="114">
                  <c:v>148794.16270067979</c:v>
                </c:pt>
                <c:pt idx="115">
                  <c:v>150055.12866382697</c:v>
                </c:pt>
                <c:pt idx="116">
                  <c:v>151316.09462697417</c:v>
                </c:pt>
                <c:pt idx="117">
                  <c:v>152577.06059012137</c:v>
                </c:pt>
                <c:pt idx="118">
                  <c:v>153838.02655326854</c:v>
                </c:pt>
                <c:pt idx="119">
                  <c:v>155098.99251641575</c:v>
                </c:pt>
                <c:pt idx="120">
                  <c:v>156359.95847956295</c:v>
                </c:pt>
                <c:pt idx="121">
                  <c:v>157620.93563329207</c:v>
                </c:pt>
                <c:pt idx="122">
                  <c:v>158881.90159643927</c:v>
                </c:pt>
                <c:pt idx="123">
                  <c:v>160142.86755958645</c:v>
                </c:pt>
                <c:pt idx="124">
                  <c:v>161403.83352273365</c:v>
                </c:pt>
                <c:pt idx="125">
                  <c:v>162664.79948588085</c:v>
                </c:pt>
                <c:pt idx="126">
                  <c:v>163925.76544902803</c:v>
                </c:pt>
                <c:pt idx="127">
                  <c:v>165186.73141217523</c:v>
                </c:pt>
                <c:pt idx="128">
                  <c:v>166447.70856590435</c:v>
                </c:pt>
                <c:pt idx="129">
                  <c:v>167708.67452905155</c:v>
                </c:pt>
                <c:pt idx="130">
                  <c:v>168969.64049219876</c:v>
                </c:pt>
                <c:pt idx="131">
                  <c:v>170388.22580191659</c:v>
                </c:pt>
                <c:pt idx="132">
                  <c:v>171491.57241849313</c:v>
                </c:pt>
                <c:pt idx="133">
                  <c:v>172910.15772821099</c:v>
                </c:pt>
                <c:pt idx="134">
                  <c:v>174013.50434478751</c:v>
                </c:pt>
                <c:pt idx="135">
                  <c:v>175432.10084508729</c:v>
                </c:pt>
                <c:pt idx="136">
                  <c:v>176693.06680823449</c:v>
                </c:pt>
                <c:pt idx="137">
                  <c:v>177954.0327713817</c:v>
                </c:pt>
                <c:pt idx="138">
                  <c:v>179214.9987345289</c:v>
                </c:pt>
                <c:pt idx="139">
                  <c:v>180475.96469767607</c:v>
                </c:pt>
                <c:pt idx="140">
                  <c:v>181736.93066082327</c:v>
                </c:pt>
                <c:pt idx="141">
                  <c:v>182997.89662397048</c:v>
                </c:pt>
                <c:pt idx="142">
                  <c:v>184258.8737776996</c:v>
                </c:pt>
                <c:pt idx="143">
                  <c:v>185519.83974084677</c:v>
                </c:pt>
                <c:pt idx="144">
                  <c:v>186780.80570399397</c:v>
                </c:pt>
                <c:pt idx="145">
                  <c:v>188041.77166714118</c:v>
                </c:pt>
                <c:pt idx="146">
                  <c:v>189302.7488208703</c:v>
                </c:pt>
                <c:pt idx="147">
                  <c:v>190563.70359343555</c:v>
                </c:pt>
                <c:pt idx="148">
                  <c:v>191824.68074716468</c:v>
                </c:pt>
                <c:pt idx="149">
                  <c:v>193085.63551972996</c:v>
                </c:pt>
                <c:pt idx="150">
                  <c:v>194346.61267345908</c:v>
                </c:pt>
                <c:pt idx="151">
                  <c:v>195607.56744602433</c:v>
                </c:pt>
                <c:pt idx="152">
                  <c:v>196868.54459975346</c:v>
                </c:pt>
                <c:pt idx="153">
                  <c:v>198129.49937231871</c:v>
                </c:pt>
                <c:pt idx="154">
                  <c:v>199390.47652604786</c:v>
                </c:pt>
                <c:pt idx="155">
                  <c:v>200651.45367977698</c:v>
                </c:pt>
                <c:pt idx="156">
                  <c:v>201912.40845234224</c:v>
                </c:pt>
                <c:pt idx="157">
                  <c:v>203173.38560607136</c:v>
                </c:pt>
                <c:pt idx="158">
                  <c:v>204434.34037863661</c:v>
                </c:pt>
                <c:pt idx="159">
                  <c:v>205695.31753236576</c:v>
                </c:pt>
                <c:pt idx="160">
                  <c:v>206956.27230493102</c:v>
                </c:pt>
                <c:pt idx="161">
                  <c:v>208217.24945866014</c:v>
                </c:pt>
                <c:pt idx="162">
                  <c:v>209478.22661238926</c:v>
                </c:pt>
                <c:pt idx="163">
                  <c:v>210739.18138495451</c:v>
                </c:pt>
                <c:pt idx="164">
                  <c:v>212000.15853868364</c:v>
                </c:pt>
                <c:pt idx="165">
                  <c:v>213261.11331124892</c:v>
                </c:pt>
                <c:pt idx="166">
                  <c:v>214522.09046497804</c:v>
                </c:pt>
                <c:pt idx="167">
                  <c:v>215783.04523754329</c:v>
                </c:pt>
                <c:pt idx="168">
                  <c:v>217044.02239127242</c:v>
                </c:pt>
                <c:pt idx="169">
                  <c:v>218304.99954500154</c:v>
                </c:pt>
                <c:pt idx="170">
                  <c:v>219565.95431756682</c:v>
                </c:pt>
                <c:pt idx="171">
                  <c:v>220826.93147129595</c:v>
                </c:pt>
                <c:pt idx="172">
                  <c:v>222087.8862438612</c:v>
                </c:pt>
                <c:pt idx="173">
                  <c:v>223348.86339759032</c:v>
                </c:pt>
                <c:pt idx="174">
                  <c:v>224609.81817015557</c:v>
                </c:pt>
                <c:pt idx="175">
                  <c:v>225870.79532388473</c:v>
                </c:pt>
                <c:pt idx="176">
                  <c:v>227131.77247761385</c:v>
                </c:pt>
                <c:pt idx="177">
                  <c:v>228550.35778733168</c:v>
                </c:pt>
                <c:pt idx="178">
                  <c:v>229496.07386675564</c:v>
                </c:pt>
                <c:pt idx="179">
                  <c:v>230914.65917647348</c:v>
                </c:pt>
                <c:pt idx="180">
                  <c:v>232333.24448619134</c:v>
                </c:pt>
                <c:pt idx="181">
                  <c:v>233278.98294677914</c:v>
                </c:pt>
                <c:pt idx="182">
                  <c:v>234697.568256497</c:v>
                </c:pt>
                <c:pt idx="183">
                  <c:v>236116.15356621487</c:v>
                </c:pt>
                <c:pt idx="184">
                  <c:v>237061.8696456388</c:v>
                </c:pt>
                <c:pt idx="185">
                  <c:v>238480.47733652053</c:v>
                </c:pt>
                <c:pt idx="186">
                  <c:v>239899.06264623837</c:v>
                </c:pt>
                <c:pt idx="187">
                  <c:v>240844.7787256623</c:v>
                </c:pt>
                <c:pt idx="188">
                  <c:v>242263.36403538016</c:v>
                </c:pt>
                <c:pt idx="189">
                  <c:v>243681.94934509802</c:v>
                </c:pt>
                <c:pt idx="190">
                  <c:v>244627.68780568583</c:v>
                </c:pt>
                <c:pt idx="191">
                  <c:v>246046.27311540369</c:v>
                </c:pt>
                <c:pt idx="192">
                  <c:v>247464.85842512152</c:v>
                </c:pt>
                <c:pt idx="193">
                  <c:v>248410.59688570935</c:v>
                </c:pt>
                <c:pt idx="194">
                  <c:v>249829.18219542719</c:v>
                </c:pt>
                <c:pt idx="195">
                  <c:v>251247.76750514505</c:v>
                </c:pt>
                <c:pt idx="196">
                  <c:v>252193.48358456898</c:v>
                </c:pt>
                <c:pt idx="197">
                  <c:v>253612.06889428684</c:v>
                </c:pt>
                <c:pt idx="198">
                  <c:v>255030.67658516855</c:v>
                </c:pt>
                <c:pt idx="199">
                  <c:v>255976.39266459251</c:v>
                </c:pt>
                <c:pt idx="200">
                  <c:v>257394.97797431034</c:v>
                </c:pt>
                <c:pt idx="201">
                  <c:v>258813.56328402821</c:v>
                </c:pt>
                <c:pt idx="202">
                  <c:v>259759.30174461601</c:v>
                </c:pt>
                <c:pt idx="203">
                  <c:v>261177.88705433387</c:v>
                </c:pt>
                <c:pt idx="204">
                  <c:v>262596.47236405173</c:v>
                </c:pt>
                <c:pt idx="205">
                  <c:v>263542.18844347564</c:v>
                </c:pt>
                <c:pt idx="206">
                  <c:v>264960.7961343574</c:v>
                </c:pt>
                <c:pt idx="207">
                  <c:v>266379.38144407526</c:v>
                </c:pt>
                <c:pt idx="208">
                  <c:v>267325.09752349916</c:v>
                </c:pt>
                <c:pt idx="209">
                  <c:v>268743.68283321703</c:v>
                </c:pt>
                <c:pt idx="210">
                  <c:v>270319.89868008747</c:v>
                </c:pt>
                <c:pt idx="211">
                  <c:v>271580.85345265275</c:v>
                </c:pt>
                <c:pt idx="212">
                  <c:v>272841.83060638187</c:v>
                </c:pt>
                <c:pt idx="213">
                  <c:v>274102.807760111</c:v>
                </c:pt>
                <c:pt idx="214">
                  <c:v>275363.76253267622</c:v>
                </c:pt>
                <c:pt idx="215">
                  <c:v>276624.7396864054</c:v>
                </c:pt>
                <c:pt idx="216">
                  <c:v>277885.69445897063</c:v>
                </c:pt>
                <c:pt idx="217">
                  <c:v>279146.67161269975</c:v>
                </c:pt>
                <c:pt idx="218">
                  <c:v>280407.62638526503</c:v>
                </c:pt>
                <c:pt idx="219">
                  <c:v>281668.60353899415</c:v>
                </c:pt>
                <c:pt idx="220">
                  <c:v>282929.58069272328</c:v>
                </c:pt>
                <c:pt idx="221">
                  <c:v>284190.53546528856</c:v>
                </c:pt>
                <c:pt idx="222">
                  <c:v>285136.27392587636</c:v>
                </c:pt>
                <c:pt idx="223">
                  <c:v>286239.6205424529</c:v>
                </c:pt>
                <c:pt idx="224">
                  <c:v>287500.57531501813</c:v>
                </c:pt>
                <c:pt idx="225">
                  <c:v>288919.16062473599</c:v>
                </c:pt>
                <c:pt idx="226">
                  <c:v>290022.50724131253</c:v>
                </c:pt>
                <c:pt idx="227">
                  <c:v>291441.09255103039</c:v>
                </c:pt>
                <c:pt idx="228">
                  <c:v>292702.06970475952</c:v>
                </c:pt>
                <c:pt idx="229">
                  <c:v>293805.41632133606</c:v>
                </c:pt>
                <c:pt idx="230">
                  <c:v>295066.39347506518</c:v>
                </c:pt>
                <c:pt idx="231">
                  <c:v>296327.34824763041</c:v>
                </c:pt>
                <c:pt idx="232">
                  <c:v>297588.32540135959</c:v>
                </c:pt>
                <c:pt idx="233">
                  <c:v>299006.91071107739</c:v>
                </c:pt>
                <c:pt idx="234">
                  <c:v>300267.86548364267</c:v>
                </c:pt>
                <c:pt idx="235">
                  <c:v>301528.8426373718</c:v>
                </c:pt>
                <c:pt idx="236">
                  <c:v>302632.18925394834</c:v>
                </c:pt>
                <c:pt idx="237">
                  <c:v>304050.7745636662</c:v>
                </c:pt>
                <c:pt idx="238">
                  <c:v>305154.12118024274</c:v>
                </c:pt>
                <c:pt idx="239">
                  <c:v>306415.09833397187</c:v>
                </c:pt>
                <c:pt idx="240">
                  <c:v>307833.68364368973</c:v>
                </c:pt>
                <c:pt idx="241">
                  <c:v>308937.03026026621</c:v>
                </c:pt>
                <c:pt idx="242">
                  <c:v>310197.98503283149</c:v>
                </c:pt>
                <c:pt idx="243">
                  <c:v>311458.96218656062</c:v>
                </c:pt>
                <c:pt idx="244">
                  <c:v>312719.9169591259</c:v>
                </c:pt>
                <c:pt idx="245">
                  <c:v>314138.5246500076</c:v>
                </c:pt>
                <c:pt idx="246">
                  <c:v>315241.87126658414</c:v>
                </c:pt>
                <c:pt idx="247">
                  <c:v>316502.82603914937</c:v>
                </c:pt>
                <c:pt idx="248">
                  <c:v>317921.41134886723</c:v>
                </c:pt>
                <c:pt idx="249">
                  <c:v>319024.75796544377</c:v>
                </c:pt>
                <c:pt idx="250">
                  <c:v>320443.34327516163</c:v>
                </c:pt>
                <c:pt idx="251">
                  <c:v>321704.32042889076</c:v>
                </c:pt>
                <c:pt idx="252">
                  <c:v>322965.29758261988</c:v>
                </c:pt>
                <c:pt idx="253">
                  <c:v>324068.64419919642</c:v>
                </c:pt>
                <c:pt idx="254">
                  <c:v>325329.5989717617</c:v>
                </c:pt>
                <c:pt idx="255">
                  <c:v>326590.57612549083</c:v>
                </c:pt>
                <c:pt idx="256">
                  <c:v>327851.53089805605</c:v>
                </c:pt>
                <c:pt idx="257">
                  <c:v>329112.50805178517</c:v>
                </c:pt>
                <c:pt idx="258">
                  <c:v>330373.46282435046</c:v>
                </c:pt>
                <c:pt idx="259">
                  <c:v>331634.43997807958</c:v>
                </c:pt>
                <c:pt idx="260">
                  <c:v>332895.4171318087</c:v>
                </c:pt>
                <c:pt idx="261">
                  <c:v>334156.37190437398</c:v>
                </c:pt>
                <c:pt idx="262">
                  <c:v>335417.34905810311</c:v>
                </c:pt>
                <c:pt idx="263">
                  <c:v>336678.30383066833</c:v>
                </c:pt>
                <c:pt idx="264">
                  <c:v>337939.28098439751</c:v>
                </c:pt>
                <c:pt idx="265">
                  <c:v>339200.23575696273</c:v>
                </c:pt>
                <c:pt idx="266">
                  <c:v>340461.21291069186</c:v>
                </c:pt>
                <c:pt idx="267">
                  <c:v>341722.16768325714</c:v>
                </c:pt>
                <c:pt idx="268">
                  <c:v>342983.14483698626</c:v>
                </c:pt>
                <c:pt idx="269">
                  <c:v>344244.12199071539</c:v>
                </c:pt>
                <c:pt idx="270">
                  <c:v>345505.07676328067</c:v>
                </c:pt>
                <c:pt idx="271">
                  <c:v>346766.05391700979</c:v>
                </c:pt>
                <c:pt idx="272">
                  <c:v>348027.00868957501</c:v>
                </c:pt>
                <c:pt idx="273">
                  <c:v>349287.98584330414</c:v>
                </c:pt>
                <c:pt idx="274">
                  <c:v>350548.94061586942</c:v>
                </c:pt>
                <c:pt idx="275">
                  <c:v>351809.91776959854</c:v>
                </c:pt>
                <c:pt idx="276">
                  <c:v>353070.89492332767</c:v>
                </c:pt>
                <c:pt idx="277">
                  <c:v>354331.84969589295</c:v>
                </c:pt>
                <c:pt idx="278">
                  <c:v>355592.82684962207</c:v>
                </c:pt>
                <c:pt idx="279">
                  <c:v>356853.78162218735</c:v>
                </c:pt>
                <c:pt idx="280">
                  <c:v>358114.75877591647</c:v>
                </c:pt>
                <c:pt idx="281">
                  <c:v>359375.7135484817</c:v>
                </c:pt>
                <c:pt idx="282">
                  <c:v>360636.69070221082</c:v>
                </c:pt>
                <c:pt idx="283">
                  <c:v>361897.66785593994</c:v>
                </c:pt>
                <c:pt idx="284">
                  <c:v>363158.62262850523</c:v>
                </c:pt>
                <c:pt idx="285">
                  <c:v>364419.59978223435</c:v>
                </c:pt>
                <c:pt idx="286">
                  <c:v>365680.55455479963</c:v>
                </c:pt>
                <c:pt idx="287">
                  <c:v>366941.53170852875</c:v>
                </c:pt>
                <c:pt idx="288">
                  <c:v>368202.48648109398</c:v>
                </c:pt>
                <c:pt idx="289">
                  <c:v>369778.70232796442</c:v>
                </c:pt>
                <c:pt idx="290">
                  <c:v>371039.67948169354</c:v>
                </c:pt>
                <c:pt idx="291">
                  <c:v>371985.3955611175</c:v>
                </c:pt>
                <c:pt idx="292">
                  <c:v>373246.37271484663</c:v>
                </c:pt>
                <c:pt idx="293">
                  <c:v>374507.32748741191</c:v>
                </c:pt>
                <c:pt idx="294">
                  <c:v>376083.54333428235</c:v>
                </c:pt>
                <c:pt idx="295">
                  <c:v>377029.28179487016</c:v>
                </c:pt>
                <c:pt idx="296">
                  <c:v>378290.23656743544</c:v>
                </c:pt>
                <c:pt idx="297">
                  <c:v>379551.19134000066</c:v>
                </c:pt>
                <c:pt idx="298">
                  <c:v>380812.19087489368</c:v>
                </c:pt>
                <c:pt idx="299">
                  <c:v>382073.14564745891</c:v>
                </c:pt>
                <c:pt idx="300">
                  <c:v>383334.10042002419</c:v>
                </c:pt>
                <c:pt idx="301">
                  <c:v>384595.05519258947</c:v>
                </c:pt>
                <c:pt idx="302">
                  <c:v>385856.05472748243</c:v>
                </c:pt>
                <c:pt idx="303">
                  <c:v>387117.00950004772</c:v>
                </c:pt>
                <c:pt idx="304">
                  <c:v>388377.96427261294</c:v>
                </c:pt>
                <c:pt idx="305">
                  <c:v>389796.5719634947</c:v>
                </c:pt>
                <c:pt idx="306">
                  <c:v>391215.13489204866</c:v>
                </c:pt>
                <c:pt idx="307">
                  <c:v>392160.87335263647</c:v>
                </c:pt>
                <c:pt idx="308">
                  <c:v>393579.48104351823</c:v>
                </c:pt>
                <c:pt idx="309">
                  <c:v>394998.04397207219</c:v>
                </c:pt>
                <c:pt idx="310">
                  <c:v>395943.78243265999</c:v>
                </c:pt>
                <c:pt idx="311">
                  <c:v>397362.34536121396</c:v>
                </c:pt>
                <c:pt idx="312">
                  <c:v>398780.95305209572</c:v>
                </c:pt>
                <c:pt idx="313">
                  <c:v>399726.69151268352</c:v>
                </c:pt>
                <c:pt idx="314">
                  <c:v>401145.25444123748</c:v>
                </c:pt>
                <c:pt idx="315">
                  <c:v>402563.86213211919</c:v>
                </c:pt>
                <c:pt idx="316">
                  <c:v>403509.60059270705</c:v>
                </c:pt>
                <c:pt idx="317">
                  <c:v>404928.16352126101</c:v>
                </c:pt>
                <c:pt idx="318">
                  <c:v>406346.77121214272</c:v>
                </c:pt>
                <c:pt idx="319">
                  <c:v>407292.46491040278</c:v>
                </c:pt>
                <c:pt idx="320">
                  <c:v>408711.07260128454</c:v>
                </c:pt>
                <c:pt idx="321">
                  <c:v>410129.68029216625</c:v>
                </c:pt>
                <c:pt idx="322">
                  <c:v>411075.37399042631</c:v>
                </c:pt>
                <c:pt idx="323">
                  <c:v>412493.98168130801</c:v>
                </c:pt>
                <c:pt idx="324">
                  <c:v>413912.54460986203</c:v>
                </c:pt>
                <c:pt idx="325">
                  <c:v>414858.28307044983</c:v>
                </c:pt>
                <c:pt idx="326">
                  <c:v>416276.89076133154</c:v>
                </c:pt>
                <c:pt idx="327">
                  <c:v>417695.45368988556</c:v>
                </c:pt>
                <c:pt idx="328">
                  <c:v>418641.19215047336</c:v>
                </c:pt>
                <c:pt idx="329">
                  <c:v>420059.79984135507</c:v>
                </c:pt>
                <c:pt idx="330">
                  <c:v>421478.36276990903</c:v>
                </c:pt>
                <c:pt idx="331">
                  <c:v>422424.10123049683</c:v>
                </c:pt>
                <c:pt idx="332">
                  <c:v>423842.66415905085</c:v>
                </c:pt>
                <c:pt idx="333">
                  <c:v>425261.27184993256</c:v>
                </c:pt>
                <c:pt idx="334">
                  <c:v>426207.01031052036</c:v>
                </c:pt>
                <c:pt idx="335">
                  <c:v>427625.57323907438</c:v>
                </c:pt>
                <c:pt idx="336">
                  <c:v>429044.18092995608</c:v>
                </c:pt>
                <c:pt idx="337">
                  <c:v>429989.91939054389</c:v>
                </c:pt>
                <c:pt idx="338">
                  <c:v>431408.48231909785</c:v>
                </c:pt>
                <c:pt idx="339">
                  <c:v>432827.09000997961</c:v>
                </c:pt>
                <c:pt idx="340">
                  <c:v>433772.78370823967</c:v>
                </c:pt>
                <c:pt idx="341">
                  <c:v>435191.39139912138</c:v>
                </c:pt>
                <c:pt idx="342">
                  <c:v>436609.99909000308</c:v>
                </c:pt>
                <c:pt idx="343">
                  <c:v>437555.6927882632</c:v>
                </c:pt>
                <c:pt idx="344">
                  <c:v>438974.30047914491</c:v>
                </c:pt>
                <c:pt idx="345">
                  <c:v>440392.86340769887</c:v>
                </c:pt>
                <c:pt idx="346">
                  <c:v>441338.60186828667</c:v>
                </c:pt>
                <c:pt idx="347">
                  <c:v>442757.20955916843</c:v>
                </c:pt>
                <c:pt idx="348">
                  <c:v>444175.7724877224</c:v>
                </c:pt>
                <c:pt idx="349">
                  <c:v>445121.5109483102</c:v>
                </c:pt>
                <c:pt idx="350">
                  <c:v>446540.11863919196</c:v>
                </c:pt>
                <c:pt idx="351">
                  <c:v>447958.68156774592</c:v>
                </c:pt>
                <c:pt idx="352">
                  <c:v>448904.42002833373</c:v>
                </c:pt>
                <c:pt idx="353">
                  <c:v>450322.98295688769</c:v>
                </c:pt>
                <c:pt idx="354">
                  <c:v>451741.59064776945</c:v>
                </c:pt>
                <c:pt idx="355">
                  <c:v>452687.32910835725</c:v>
                </c:pt>
                <c:pt idx="356">
                  <c:v>454105.89203691122</c:v>
                </c:pt>
                <c:pt idx="357">
                  <c:v>455524.49972779292</c:v>
                </c:pt>
                <c:pt idx="358">
                  <c:v>456470.23818838078</c:v>
                </c:pt>
                <c:pt idx="359">
                  <c:v>457888.80111693474</c:v>
                </c:pt>
                <c:pt idx="360">
                  <c:v>459307.40880781645</c:v>
                </c:pt>
                <c:pt idx="361">
                  <c:v>460253.10250607651</c:v>
                </c:pt>
                <c:pt idx="362">
                  <c:v>461671.71019695827</c:v>
                </c:pt>
                <c:pt idx="363">
                  <c:v>463090.31788783998</c:v>
                </c:pt>
                <c:pt idx="364">
                  <c:v>464036.01158610004</c:v>
                </c:pt>
                <c:pt idx="365">
                  <c:v>465454.61927698174</c:v>
                </c:pt>
                <c:pt idx="366">
                  <c:v>466873.18220553576</c:v>
                </c:pt>
                <c:pt idx="367">
                  <c:v>467818.92066612357</c:v>
                </c:pt>
                <c:pt idx="368">
                  <c:v>469079.87543868885</c:v>
                </c:pt>
                <c:pt idx="369">
                  <c:v>470340.87497358181</c:v>
                </c:pt>
                <c:pt idx="370">
                  <c:v>471601.82974614709</c:v>
                </c:pt>
                <c:pt idx="371">
                  <c:v>472862.78451871232</c:v>
                </c:pt>
                <c:pt idx="372">
                  <c:v>474123.7392912776</c:v>
                </c:pt>
                <c:pt idx="373">
                  <c:v>475699.95513814804</c:v>
                </c:pt>
                <c:pt idx="374">
                  <c:v>476803.30175472458</c:v>
                </c:pt>
                <c:pt idx="375">
                  <c:v>478064.30128961755</c:v>
                </c:pt>
                <c:pt idx="376">
                  <c:v>479167.64790619409</c:v>
                </c:pt>
                <c:pt idx="377">
                  <c:v>480428.60267875937</c:v>
                </c:pt>
                <c:pt idx="378">
                  <c:v>481847.16560731333</c:v>
                </c:pt>
                <c:pt idx="379">
                  <c:v>483108.16514220636</c:v>
                </c:pt>
                <c:pt idx="380">
                  <c:v>484369.11991477158</c:v>
                </c:pt>
                <c:pt idx="381">
                  <c:v>485472.46653134812</c:v>
                </c:pt>
                <c:pt idx="382">
                  <c:v>486891.07422222989</c:v>
                </c:pt>
                <c:pt idx="383">
                  <c:v>488152.02899479511</c:v>
                </c:pt>
                <c:pt idx="384">
                  <c:v>489412.98376736039</c:v>
                </c:pt>
                <c:pt idx="385">
                  <c:v>490673.93853992561</c:v>
                </c:pt>
                <c:pt idx="386">
                  <c:v>491934.93807481864</c:v>
                </c:pt>
                <c:pt idx="387">
                  <c:v>493195.89284738392</c:v>
                </c:pt>
                <c:pt idx="388">
                  <c:v>494456.84761994914</c:v>
                </c:pt>
                <c:pt idx="389">
                  <c:v>495717.84715484217</c:v>
                </c:pt>
                <c:pt idx="390">
                  <c:v>496978.80192740739</c:v>
                </c:pt>
                <c:pt idx="391">
                  <c:v>498239.75669997267</c:v>
                </c:pt>
                <c:pt idx="392">
                  <c:v>499500.71147253795</c:v>
                </c:pt>
                <c:pt idx="393">
                  <c:v>500761.71100743092</c:v>
                </c:pt>
                <c:pt idx="394">
                  <c:v>502022.6657799962</c:v>
                </c:pt>
                <c:pt idx="395">
                  <c:v>503283.62055256142</c:v>
                </c:pt>
                <c:pt idx="396">
                  <c:v>504544.62008745444</c:v>
                </c:pt>
                <c:pt idx="397">
                  <c:v>505805.57486001967</c:v>
                </c:pt>
                <c:pt idx="398">
                  <c:v>507066.52963258495</c:v>
                </c:pt>
                <c:pt idx="399">
                  <c:v>508327.48440515023</c:v>
                </c:pt>
                <c:pt idx="400">
                  <c:v>509588.4839400432</c:v>
                </c:pt>
                <c:pt idx="401">
                  <c:v>510849.43871260848</c:v>
                </c:pt>
                <c:pt idx="402">
                  <c:v>512110.3934851737</c:v>
                </c:pt>
                <c:pt idx="403">
                  <c:v>513371.39302006672</c:v>
                </c:pt>
                <c:pt idx="404">
                  <c:v>514632.347792632</c:v>
                </c:pt>
                <c:pt idx="405">
                  <c:v>515893.30256519723</c:v>
                </c:pt>
                <c:pt idx="406">
                  <c:v>517154.25733776251</c:v>
                </c:pt>
                <c:pt idx="407">
                  <c:v>518415.25687265547</c:v>
                </c:pt>
                <c:pt idx="408">
                  <c:v>519676.21164522076</c:v>
                </c:pt>
                <c:pt idx="409">
                  <c:v>520937.16641778604</c:v>
                </c:pt>
                <c:pt idx="410">
                  <c:v>522198.165952679</c:v>
                </c:pt>
                <c:pt idx="411">
                  <c:v>523459.12072524428</c:v>
                </c:pt>
                <c:pt idx="412">
                  <c:v>524720.07549780956</c:v>
                </c:pt>
                <c:pt idx="413">
                  <c:v>525981.03027037485</c:v>
                </c:pt>
                <c:pt idx="414">
                  <c:v>527242.02980526781</c:v>
                </c:pt>
                <c:pt idx="415">
                  <c:v>528502.98457783309</c:v>
                </c:pt>
                <c:pt idx="416">
                  <c:v>529763.93935039826</c:v>
                </c:pt>
                <c:pt idx="417">
                  <c:v>531024.93888529134</c:v>
                </c:pt>
                <c:pt idx="418">
                  <c:v>532285.89365785662</c:v>
                </c:pt>
                <c:pt idx="419">
                  <c:v>533546.84843042179</c:v>
                </c:pt>
                <c:pt idx="420">
                  <c:v>534807.80320298707</c:v>
                </c:pt>
                <c:pt idx="421">
                  <c:v>536068.80273788003</c:v>
                </c:pt>
                <c:pt idx="422">
                  <c:v>537329.75751044531</c:v>
                </c:pt>
                <c:pt idx="423">
                  <c:v>538590.71228301059</c:v>
                </c:pt>
                <c:pt idx="424">
                  <c:v>539851.66705557588</c:v>
                </c:pt>
                <c:pt idx="425">
                  <c:v>541112.66659046884</c:v>
                </c:pt>
                <c:pt idx="426">
                  <c:v>542373.62136303412</c:v>
                </c:pt>
                <c:pt idx="427">
                  <c:v>543634.5761355994</c:v>
                </c:pt>
                <c:pt idx="428">
                  <c:v>544895.57567049237</c:v>
                </c:pt>
                <c:pt idx="429">
                  <c:v>546156.53044305765</c:v>
                </c:pt>
                <c:pt idx="430">
                  <c:v>547417.48521562293</c:v>
                </c:pt>
                <c:pt idx="431">
                  <c:v>548678.4399881881</c:v>
                </c:pt>
                <c:pt idx="432">
                  <c:v>549939.43952308118</c:v>
                </c:pt>
                <c:pt idx="433">
                  <c:v>551200.39429564634</c:v>
                </c:pt>
                <c:pt idx="434">
                  <c:v>552461.34906821162</c:v>
                </c:pt>
                <c:pt idx="435">
                  <c:v>553722.34860310471</c:v>
                </c:pt>
                <c:pt idx="436">
                  <c:v>554983.30337566987</c:v>
                </c:pt>
                <c:pt idx="437">
                  <c:v>556244.25814823515</c:v>
                </c:pt>
                <c:pt idx="438">
                  <c:v>557505.21292080043</c:v>
                </c:pt>
                <c:pt idx="439">
                  <c:v>558766.2124556934</c:v>
                </c:pt>
                <c:pt idx="440">
                  <c:v>560027.16722825868</c:v>
                </c:pt>
                <c:pt idx="441">
                  <c:v>561288.12200082396</c:v>
                </c:pt>
                <c:pt idx="442">
                  <c:v>562549.12153571693</c:v>
                </c:pt>
                <c:pt idx="443">
                  <c:v>563810.07630828221</c:v>
                </c:pt>
                <c:pt idx="444">
                  <c:v>565071.03108084749</c:v>
                </c:pt>
                <c:pt idx="445">
                  <c:v>566331.98585341277</c:v>
                </c:pt>
                <c:pt idx="446">
                  <c:v>567592.98538830574</c:v>
                </c:pt>
                <c:pt idx="447">
                  <c:v>568853.94016087102</c:v>
                </c:pt>
                <c:pt idx="448">
                  <c:v>570114.89493343618</c:v>
                </c:pt>
                <c:pt idx="449">
                  <c:v>571375.89446832926</c:v>
                </c:pt>
                <c:pt idx="450">
                  <c:v>572636.84924089455</c:v>
                </c:pt>
                <c:pt idx="451">
                  <c:v>573897.80401345971</c:v>
                </c:pt>
                <c:pt idx="452">
                  <c:v>575158.75878602499</c:v>
                </c:pt>
                <c:pt idx="453">
                  <c:v>576419.75832091796</c:v>
                </c:pt>
                <c:pt idx="454">
                  <c:v>577680.71309348324</c:v>
                </c:pt>
                <c:pt idx="455">
                  <c:v>578941.66786604852</c:v>
                </c:pt>
                <c:pt idx="456">
                  <c:v>580202.66740094149</c:v>
                </c:pt>
                <c:pt idx="457">
                  <c:v>581463.62217350677</c:v>
                </c:pt>
                <c:pt idx="458">
                  <c:v>582724.57694607205</c:v>
                </c:pt>
                <c:pt idx="459">
                  <c:v>583985.53171863733</c:v>
                </c:pt>
                <c:pt idx="460">
                  <c:v>585246.53125353029</c:v>
                </c:pt>
                <c:pt idx="461">
                  <c:v>586507.48602609558</c:v>
                </c:pt>
                <c:pt idx="462">
                  <c:v>587768.44079866086</c:v>
                </c:pt>
                <c:pt idx="463">
                  <c:v>589029.44033355382</c:v>
                </c:pt>
                <c:pt idx="464">
                  <c:v>590290.3951061191</c:v>
                </c:pt>
                <c:pt idx="465">
                  <c:v>591551.34987868427</c:v>
                </c:pt>
                <c:pt idx="466">
                  <c:v>592812.30465124955</c:v>
                </c:pt>
                <c:pt idx="467">
                  <c:v>594073.30418614263</c:v>
                </c:pt>
                <c:pt idx="468">
                  <c:v>595334.2589587078</c:v>
                </c:pt>
                <c:pt idx="469">
                  <c:v>596595.21373127308</c:v>
                </c:pt>
                <c:pt idx="470">
                  <c:v>597856.21326616604</c:v>
                </c:pt>
                <c:pt idx="471">
                  <c:v>599117.16803873132</c:v>
                </c:pt>
                <c:pt idx="472">
                  <c:v>600378.12281129661</c:v>
                </c:pt>
                <c:pt idx="473">
                  <c:v>601639.07758386189</c:v>
                </c:pt>
                <c:pt idx="474">
                  <c:v>602900.07711875485</c:v>
                </c:pt>
                <c:pt idx="475">
                  <c:v>604161.03189132013</c:v>
                </c:pt>
                <c:pt idx="476">
                  <c:v>605421.98666388541</c:v>
                </c:pt>
                <c:pt idx="477">
                  <c:v>606682.98619877838</c:v>
                </c:pt>
                <c:pt idx="478">
                  <c:v>607943.94097134366</c:v>
                </c:pt>
                <c:pt idx="479">
                  <c:v>609204.89574390894</c:v>
                </c:pt>
                <c:pt idx="480">
                  <c:v>610465.85051647411</c:v>
                </c:pt>
                <c:pt idx="481">
                  <c:v>611726.85005136719</c:v>
                </c:pt>
                <c:pt idx="482">
                  <c:v>612987.80482393247</c:v>
                </c:pt>
                <c:pt idx="483">
                  <c:v>614248.75959649764</c:v>
                </c:pt>
                <c:pt idx="484">
                  <c:v>615509.71436906292</c:v>
                </c:pt>
                <c:pt idx="485">
                  <c:v>616770.71390395588</c:v>
                </c:pt>
                <c:pt idx="486">
                  <c:v>618031.66867652116</c:v>
                </c:pt>
                <c:pt idx="487">
                  <c:v>619292.62344908644</c:v>
                </c:pt>
                <c:pt idx="488">
                  <c:v>620553.62298397941</c:v>
                </c:pt>
                <c:pt idx="489">
                  <c:v>621814.57775654469</c:v>
                </c:pt>
                <c:pt idx="490">
                  <c:v>623075.53252910997</c:v>
                </c:pt>
                <c:pt idx="491">
                  <c:v>624336.48730167525</c:v>
                </c:pt>
                <c:pt idx="492">
                  <c:v>625597.48683656822</c:v>
                </c:pt>
                <c:pt idx="493">
                  <c:v>626858.4416091335</c:v>
                </c:pt>
                <c:pt idx="494">
                  <c:v>628119.39638169878</c:v>
                </c:pt>
                <c:pt idx="495">
                  <c:v>629380.39591659175</c:v>
                </c:pt>
                <c:pt idx="496">
                  <c:v>630641.35068915703</c:v>
                </c:pt>
                <c:pt idx="497">
                  <c:v>631902.30546172231</c:v>
                </c:pt>
                <c:pt idx="498">
                  <c:v>633163.26023428747</c:v>
                </c:pt>
                <c:pt idx="499">
                  <c:v>634424.25976918056</c:v>
                </c:pt>
                <c:pt idx="500">
                  <c:v>635685.21454174572</c:v>
                </c:pt>
                <c:pt idx="501">
                  <c:v>636946.169314311</c:v>
                </c:pt>
                <c:pt idx="502">
                  <c:v>638207.16884920408</c:v>
                </c:pt>
                <c:pt idx="503">
                  <c:v>639468.12362176925</c:v>
                </c:pt>
                <c:pt idx="504">
                  <c:v>640729.07839433453</c:v>
                </c:pt>
                <c:pt idx="505">
                  <c:v>641990.03316689981</c:v>
                </c:pt>
                <c:pt idx="506">
                  <c:v>643251.03270179278</c:v>
                </c:pt>
                <c:pt idx="507">
                  <c:v>644511.98747435806</c:v>
                </c:pt>
                <c:pt idx="508">
                  <c:v>645772.94224692334</c:v>
                </c:pt>
                <c:pt idx="509">
                  <c:v>647033.94178181631</c:v>
                </c:pt>
                <c:pt idx="510">
                  <c:v>648294.89655438159</c:v>
                </c:pt>
                <c:pt idx="511">
                  <c:v>649555.85132694687</c:v>
                </c:pt>
                <c:pt idx="512">
                  <c:v>650816.80609951203</c:v>
                </c:pt>
                <c:pt idx="513">
                  <c:v>652077.80563440511</c:v>
                </c:pt>
                <c:pt idx="514">
                  <c:v>653338.7604069704</c:v>
                </c:pt>
                <c:pt idx="515">
                  <c:v>654599.71517953556</c:v>
                </c:pt>
                <c:pt idx="516">
                  <c:v>655860.71471442864</c:v>
                </c:pt>
                <c:pt idx="517">
                  <c:v>657121.66948699381</c:v>
                </c:pt>
                <c:pt idx="518">
                  <c:v>658382.62425955909</c:v>
                </c:pt>
                <c:pt idx="519">
                  <c:v>659643.57903212437</c:v>
                </c:pt>
                <c:pt idx="520">
                  <c:v>660904.57856701734</c:v>
                </c:pt>
                <c:pt idx="521">
                  <c:v>662165.53333958262</c:v>
                </c:pt>
                <c:pt idx="522">
                  <c:v>663426.4881121479</c:v>
                </c:pt>
                <c:pt idx="523">
                  <c:v>664687.48764704086</c:v>
                </c:pt>
                <c:pt idx="524">
                  <c:v>665948.44241960614</c:v>
                </c:pt>
                <c:pt idx="525">
                  <c:v>667209.39719217143</c:v>
                </c:pt>
                <c:pt idx="526">
                  <c:v>668470.35196473671</c:v>
                </c:pt>
                <c:pt idx="527">
                  <c:v>669731.35149962967</c:v>
                </c:pt>
                <c:pt idx="528">
                  <c:v>670992.30627219495</c:v>
                </c:pt>
                <c:pt idx="529">
                  <c:v>672253.26104476023</c:v>
                </c:pt>
                <c:pt idx="530">
                  <c:v>673514.2605796532</c:v>
                </c:pt>
                <c:pt idx="531">
                  <c:v>674775.21535221848</c:v>
                </c:pt>
                <c:pt idx="532">
                  <c:v>676036.17012478365</c:v>
                </c:pt>
                <c:pt idx="533">
                  <c:v>677454.77781566547</c:v>
                </c:pt>
                <c:pt idx="534">
                  <c:v>678558.12443224201</c:v>
                </c:pt>
                <c:pt idx="535">
                  <c:v>679819.07920480717</c:v>
                </c:pt>
                <c:pt idx="536">
                  <c:v>681080.03397737246</c:v>
                </c:pt>
                <c:pt idx="537">
                  <c:v>682340.98874993774</c:v>
                </c:pt>
                <c:pt idx="538">
                  <c:v>683601.9882848307</c:v>
                </c:pt>
                <c:pt idx="539">
                  <c:v>684862.94305739598</c:v>
                </c:pt>
                <c:pt idx="540">
                  <c:v>686123.89782996126</c:v>
                </c:pt>
                <c:pt idx="541">
                  <c:v>687384.89736485423</c:v>
                </c:pt>
                <c:pt idx="542">
                  <c:v>688488.24398143077</c:v>
                </c:pt>
                <c:pt idx="543">
                  <c:v>689749.19875399605</c:v>
                </c:pt>
                <c:pt idx="544">
                  <c:v>691010.15352656133</c:v>
                </c:pt>
                <c:pt idx="545">
                  <c:v>692271.1082991265</c:v>
                </c:pt>
                <c:pt idx="546">
                  <c:v>693689.71599000832</c:v>
                </c:pt>
                <c:pt idx="547">
                  <c:v>694793.06260658486</c:v>
                </c:pt>
                <c:pt idx="548">
                  <c:v>696211.67029746657</c:v>
                </c:pt>
                <c:pt idx="549">
                  <c:v>697472.62507003185</c:v>
                </c:pt>
                <c:pt idx="550">
                  <c:v>698733.57984259701</c:v>
                </c:pt>
                <c:pt idx="551">
                  <c:v>699836.92645917356</c:v>
                </c:pt>
                <c:pt idx="552">
                  <c:v>701097.88123173884</c:v>
                </c:pt>
                <c:pt idx="553">
                  <c:v>702358.8807666318</c:v>
                </c:pt>
                <c:pt idx="554">
                  <c:v>703619.83553919708</c:v>
                </c:pt>
                <c:pt idx="555">
                  <c:v>630.48372469817832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25DD-4755-BD50-936C253E9347}"/>
            </c:ext>
          </c:extLst>
        </c:ser>
        <c:ser>
          <c:idx val="6"/>
          <c:order val="6"/>
          <c:tx>
            <c:v>LIGHTWEIGHT 7</c:v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'LIGHTWEIGHT 7'!$J$6:$J$557</c:f>
              <c:numCache>
                <c:formatCode>0.0000</c:formatCode>
                <c:ptCount val="552"/>
                <c:pt idx="0">
                  <c:v>-2.8237950801849364E-3</c:v>
                </c:pt>
                <c:pt idx="1">
                  <c:v>-2.8237950801849364E-3</c:v>
                </c:pt>
                <c:pt idx="2">
                  <c:v>-2.8237950801849364E-3</c:v>
                </c:pt>
                <c:pt idx="3">
                  <c:v>-9.4126507639884964E-4</c:v>
                </c:pt>
                <c:pt idx="4">
                  <c:v>-1.8825301527976993E-3</c:v>
                </c:pt>
                <c:pt idx="5">
                  <c:v>-9.4126507639884964E-4</c:v>
                </c:pt>
                <c:pt idx="6">
                  <c:v>-9.4126507639884964E-4</c:v>
                </c:pt>
                <c:pt idx="7">
                  <c:v>-9.4126507639884964E-4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9.4126507639884964E-4</c:v>
                </c:pt>
                <c:pt idx="12">
                  <c:v>9.4126507639884964E-4</c:v>
                </c:pt>
                <c:pt idx="13">
                  <c:v>9.4126507639884964E-4</c:v>
                </c:pt>
                <c:pt idx="14">
                  <c:v>1.8825301527976993E-3</c:v>
                </c:pt>
                <c:pt idx="15">
                  <c:v>1.8825301527976993E-3</c:v>
                </c:pt>
                <c:pt idx="16">
                  <c:v>1.8825301527976993E-3</c:v>
                </c:pt>
                <c:pt idx="17">
                  <c:v>2.8237950801849364E-3</c:v>
                </c:pt>
                <c:pt idx="18">
                  <c:v>2.8237950801849364E-3</c:v>
                </c:pt>
                <c:pt idx="19">
                  <c:v>2.8237950801849364E-3</c:v>
                </c:pt>
                <c:pt idx="20">
                  <c:v>3.7650603055953986E-3</c:v>
                </c:pt>
                <c:pt idx="21">
                  <c:v>3.7650603055953986E-3</c:v>
                </c:pt>
                <c:pt idx="22">
                  <c:v>4.7063255310058607E-3</c:v>
                </c:pt>
                <c:pt idx="23">
                  <c:v>4.7063255310058607E-3</c:v>
                </c:pt>
                <c:pt idx="24">
                  <c:v>4.7063255310058607E-3</c:v>
                </c:pt>
                <c:pt idx="25">
                  <c:v>4.7063255310058607E-3</c:v>
                </c:pt>
                <c:pt idx="26">
                  <c:v>5.6475901603698728E-3</c:v>
                </c:pt>
                <c:pt idx="27">
                  <c:v>6.588855385780335E-3</c:v>
                </c:pt>
                <c:pt idx="28">
                  <c:v>6.588855385780335E-3</c:v>
                </c:pt>
                <c:pt idx="29">
                  <c:v>6.588855385780335E-3</c:v>
                </c:pt>
                <c:pt idx="30">
                  <c:v>6.588855385780335E-3</c:v>
                </c:pt>
                <c:pt idx="31">
                  <c:v>7.5301206111907971E-3</c:v>
                </c:pt>
                <c:pt idx="32">
                  <c:v>7.5301206111907971E-3</c:v>
                </c:pt>
                <c:pt idx="33">
                  <c:v>8.4713858366012584E-3</c:v>
                </c:pt>
                <c:pt idx="34">
                  <c:v>8.4713858366012584E-3</c:v>
                </c:pt>
                <c:pt idx="35">
                  <c:v>8.4713858366012584E-3</c:v>
                </c:pt>
                <c:pt idx="36">
                  <c:v>9.4126510620117215E-3</c:v>
                </c:pt>
                <c:pt idx="37">
                  <c:v>9.4126510620117215E-3</c:v>
                </c:pt>
                <c:pt idx="38">
                  <c:v>9.4126510620117215E-3</c:v>
                </c:pt>
                <c:pt idx="39">
                  <c:v>1.0353915691375733E-2</c:v>
                </c:pt>
                <c:pt idx="40">
                  <c:v>1.1295180320739746E-2</c:v>
                </c:pt>
                <c:pt idx="41">
                  <c:v>1.0353915691375733E-2</c:v>
                </c:pt>
                <c:pt idx="42">
                  <c:v>1.1295180320739746E-2</c:v>
                </c:pt>
                <c:pt idx="43">
                  <c:v>1.2236446142196657E-2</c:v>
                </c:pt>
                <c:pt idx="44">
                  <c:v>1.2236446142196657E-2</c:v>
                </c:pt>
                <c:pt idx="45">
                  <c:v>1.2236446142196657E-2</c:v>
                </c:pt>
                <c:pt idx="46">
                  <c:v>1.2236446142196657E-2</c:v>
                </c:pt>
                <c:pt idx="47">
                  <c:v>1.317771077156067E-2</c:v>
                </c:pt>
                <c:pt idx="48">
                  <c:v>1.317771077156067E-2</c:v>
                </c:pt>
                <c:pt idx="49">
                  <c:v>1.4118976593017578E-2</c:v>
                </c:pt>
                <c:pt idx="50">
                  <c:v>1.4118976593017578E-2</c:v>
                </c:pt>
                <c:pt idx="51">
                  <c:v>1.4118976593017578E-2</c:v>
                </c:pt>
                <c:pt idx="52">
                  <c:v>1.5060241222381594E-2</c:v>
                </c:pt>
                <c:pt idx="53">
                  <c:v>1.5060241222381594E-2</c:v>
                </c:pt>
                <c:pt idx="54">
                  <c:v>1.6001505851745607E-2</c:v>
                </c:pt>
                <c:pt idx="55">
                  <c:v>1.6001505851745607E-2</c:v>
                </c:pt>
                <c:pt idx="56">
                  <c:v>1.6001505851745607E-2</c:v>
                </c:pt>
                <c:pt idx="57">
                  <c:v>1.6942771673202517E-2</c:v>
                </c:pt>
                <c:pt idx="58">
                  <c:v>1.6942771673202517E-2</c:v>
                </c:pt>
                <c:pt idx="59">
                  <c:v>1.6942771673202517E-2</c:v>
                </c:pt>
                <c:pt idx="60">
                  <c:v>1.7884036302566533E-2</c:v>
                </c:pt>
                <c:pt idx="61">
                  <c:v>1.7884036302566533E-2</c:v>
                </c:pt>
                <c:pt idx="62">
                  <c:v>1.8825302124023443E-2</c:v>
                </c:pt>
                <c:pt idx="63">
                  <c:v>1.8825302124023443E-2</c:v>
                </c:pt>
                <c:pt idx="64">
                  <c:v>1.8825302124023443E-2</c:v>
                </c:pt>
                <c:pt idx="65">
                  <c:v>1.9766566753387452E-2</c:v>
                </c:pt>
                <c:pt idx="66">
                  <c:v>1.9766566753387452E-2</c:v>
                </c:pt>
                <c:pt idx="67">
                  <c:v>2.0707831382751465E-2</c:v>
                </c:pt>
                <c:pt idx="68">
                  <c:v>2.0707831382751465E-2</c:v>
                </c:pt>
                <c:pt idx="69">
                  <c:v>2.0707831382751465E-2</c:v>
                </c:pt>
                <c:pt idx="70">
                  <c:v>2.1649096012115482E-2</c:v>
                </c:pt>
                <c:pt idx="71">
                  <c:v>2.1649096012115482E-2</c:v>
                </c:pt>
                <c:pt idx="72">
                  <c:v>2.2590360641479491E-2</c:v>
                </c:pt>
                <c:pt idx="73">
                  <c:v>2.2590360641479491E-2</c:v>
                </c:pt>
                <c:pt idx="74">
                  <c:v>2.3531627655029298E-2</c:v>
                </c:pt>
                <c:pt idx="75">
                  <c:v>2.3531627655029298E-2</c:v>
                </c:pt>
                <c:pt idx="76">
                  <c:v>2.4472892284393314E-2</c:v>
                </c:pt>
                <c:pt idx="77">
                  <c:v>2.4472892284393314E-2</c:v>
                </c:pt>
                <c:pt idx="78">
                  <c:v>2.4472892284393314E-2</c:v>
                </c:pt>
                <c:pt idx="79">
                  <c:v>2.5414156913757324E-2</c:v>
                </c:pt>
                <c:pt idx="80">
                  <c:v>2.5414156913757324E-2</c:v>
                </c:pt>
                <c:pt idx="81">
                  <c:v>2.5414156913757324E-2</c:v>
                </c:pt>
                <c:pt idx="82">
                  <c:v>2.635542154312134E-2</c:v>
                </c:pt>
                <c:pt idx="83">
                  <c:v>2.7296686172485353E-2</c:v>
                </c:pt>
                <c:pt idx="84">
                  <c:v>2.7296686172485353E-2</c:v>
                </c:pt>
                <c:pt idx="85">
                  <c:v>2.7296686172485353E-2</c:v>
                </c:pt>
                <c:pt idx="86">
                  <c:v>2.8237953186035156E-2</c:v>
                </c:pt>
                <c:pt idx="87">
                  <c:v>2.8237953186035156E-2</c:v>
                </c:pt>
                <c:pt idx="88">
                  <c:v>2.9179217815399172E-2</c:v>
                </c:pt>
                <c:pt idx="89">
                  <c:v>2.9179217815399172E-2</c:v>
                </c:pt>
                <c:pt idx="90">
                  <c:v>3.0120482444763189E-2</c:v>
                </c:pt>
                <c:pt idx="91">
                  <c:v>3.0120482444763189E-2</c:v>
                </c:pt>
                <c:pt idx="92">
                  <c:v>3.1061747074127198E-2</c:v>
                </c:pt>
                <c:pt idx="93">
                  <c:v>3.1061747074127198E-2</c:v>
                </c:pt>
                <c:pt idx="94">
                  <c:v>3.2003011703491215E-2</c:v>
                </c:pt>
                <c:pt idx="95">
                  <c:v>3.2003011703491215E-2</c:v>
                </c:pt>
                <c:pt idx="96">
                  <c:v>3.2944278717041017E-2</c:v>
                </c:pt>
                <c:pt idx="97">
                  <c:v>3.2944278717041017E-2</c:v>
                </c:pt>
                <c:pt idx="98">
                  <c:v>3.2944278717041017E-2</c:v>
                </c:pt>
                <c:pt idx="99">
                  <c:v>3.3885543346405034E-2</c:v>
                </c:pt>
                <c:pt idx="100">
                  <c:v>3.3885543346405034E-2</c:v>
                </c:pt>
                <c:pt idx="101">
                  <c:v>3.3885543346405034E-2</c:v>
                </c:pt>
                <c:pt idx="102">
                  <c:v>3.482680797576905E-2</c:v>
                </c:pt>
                <c:pt idx="103">
                  <c:v>3.482680797576905E-2</c:v>
                </c:pt>
                <c:pt idx="104">
                  <c:v>3.5768072605133067E-2</c:v>
                </c:pt>
                <c:pt idx="105">
                  <c:v>3.5768072605133067E-2</c:v>
                </c:pt>
                <c:pt idx="106">
                  <c:v>3.5768072605133067E-2</c:v>
                </c:pt>
                <c:pt idx="107">
                  <c:v>3.6709337234497069E-2</c:v>
                </c:pt>
                <c:pt idx="108">
                  <c:v>3.6709337234497069E-2</c:v>
                </c:pt>
                <c:pt idx="109">
                  <c:v>3.7650604248046886E-2</c:v>
                </c:pt>
                <c:pt idx="110">
                  <c:v>3.7650604248046886E-2</c:v>
                </c:pt>
                <c:pt idx="111">
                  <c:v>3.7650604248046886E-2</c:v>
                </c:pt>
                <c:pt idx="112">
                  <c:v>3.8591868877410888E-2</c:v>
                </c:pt>
                <c:pt idx="113">
                  <c:v>3.8591868877410888E-2</c:v>
                </c:pt>
                <c:pt idx="114">
                  <c:v>3.9533133506774905E-2</c:v>
                </c:pt>
                <c:pt idx="115">
                  <c:v>3.9533133506774905E-2</c:v>
                </c:pt>
                <c:pt idx="116">
                  <c:v>3.9533133506774905E-2</c:v>
                </c:pt>
                <c:pt idx="117">
                  <c:v>4.0474400520324708E-2</c:v>
                </c:pt>
                <c:pt idx="118">
                  <c:v>4.0474400520324708E-2</c:v>
                </c:pt>
                <c:pt idx="119">
                  <c:v>4.1415662765502931E-2</c:v>
                </c:pt>
                <c:pt idx="120">
                  <c:v>4.1415662765502931E-2</c:v>
                </c:pt>
                <c:pt idx="121">
                  <c:v>4.2356929779052734E-2</c:v>
                </c:pt>
                <c:pt idx="122">
                  <c:v>4.2356929779052734E-2</c:v>
                </c:pt>
                <c:pt idx="123">
                  <c:v>4.2356929779052734E-2</c:v>
                </c:pt>
                <c:pt idx="124">
                  <c:v>4.2356929779052734E-2</c:v>
                </c:pt>
                <c:pt idx="125">
                  <c:v>4.3298192024230964E-2</c:v>
                </c:pt>
                <c:pt idx="126">
                  <c:v>4.3298192024230964E-2</c:v>
                </c:pt>
                <c:pt idx="127">
                  <c:v>4.4239459037780766E-2</c:v>
                </c:pt>
                <c:pt idx="128">
                  <c:v>4.4239459037780766E-2</c:v>
                </c:pt>
                <c:pt idx="129">
                  <c:v>4.5180721282958983E-2</c:v>
                </c:pt>
                <c:pt idx="130">
                  <c:v>4.5180721282958983E-2</c:v>
                </c:pt>
                <c:pt idx="131">
                  <c:v>4.5180721282958983E-2</c:v>
                </c:pt>
                <c:pt idx="132">
                  <c:v>4.6121988296508799E-2</c:v>
                </c:pt>
                <c:pt idx="133">
                  <c:v>4.6121988296508799E-2</c:v>
                </c:pt>
                <c:pt idx="134">
                  <c:v>4.7063255310058595E-2</c:v>
                </c:pt>
                <c:pt idx="135">
                  <c:v>4.7063255310058595E-2</c:v>
                </c:pt>
                <c:pt idx="136">
                  <c:v>4.7063255310058595E-2</c:v>
                </c:pt>
                <c:pt idx="137">
                  <c:v>4.8004517555236825E-2</c:v>
                </c:pt>
                <c:pt idx="138">
                  <c:v>4.8004517555236825E-2</c:v>
                </c:pt>
                <c:pt idx="139">
                  <c:v>4.8945784568786628E-2</c:v>
                </c:pt>
                <c:pt idx="140">
                  <c:v>4.8945784568786628E-2</c:v>
                </c:pt>
                <c:pt idx="141">
                  <c:v>4.9887046813964844E-2</c:v>
                </c:pt>
                <c:pt idx="142">
                  <c:v>4.9887046813964844E-2</c:v>
                </c:pt>
                <c:pt idx="143">
                  <c:v>4.9887046813964844E-2</c:v>
                </c:pt>
                <c:pt idx="144">
                  <c:v>4.9887046813964844E-2</c:v>
                </c:pt>
                <c:pt idx="145">
                  <c:v>5.0828313827514647E-2</c:v>
                </c:pt>
                <c:pt idx="146">
                  <c:v>5.0828313827514647E-2</c:v>
                </c:pt>
                <c:pt idx="147">
                  <c:v>5.1769580841064464E-2</c:v>
                </c:pt>
                <c:pt idx="148">
                  <c:v>5.1769580841064464E-2</c:v>
                </c:pt>
                <c:pt idx="149">
                  <c:v>5.1769580841064464E-2</c:v>
                </c:pt>
                <c:pt idx="150">
                  <c:v>5.271084308624268E-2</c:v>
                </c:pt>
                <c:pt idx="151">
                  <c:v>5.271084308624268E-2</c:v>
                </c:pt>
                <c:pt idx="152">
                  <c:v>5.3652110099792483E-2</c:v>
                </c:pt>
                <c:pt idx="153">
                  <c:v>5.3652110099792483E-2</c:v>
                </c:pt>
                <c:pt idx="154">
                  <c:v>5.4593372344970706E-2</c:v>
                </c:pt>
                <c:pt idx="155">
                  <c:v>5.4593372344970706E-2</c:v>
                </c:pt>
                <c:pt idx="156">
                  <c:v>5.4593372344970706E-2</c:v>
                </c:pt>
                <c:pt idx="157">
                  <c:v>5.5534639358520509E-2</c:v>
                </c:pt>
                <c:pt idx="158">
                  <c:v>5.5534639358520509E-2</c:v>
                </c:pt>
                <c:pt idx="159">
                  <c:v>5.5534639358520509E-2</c:v>
                </c:pt>
                <c:pt idx="160">
                  <c:v>5.6475906372070311E-2</c:v>
                </c:pt>
                <c:pt idx="161">
                  <c:v>5.6475906372070311E-2</c:v>
                </c:pt>
                <c:pt idx="162">
                  <c:v>5.7417168617248542E-2</c:v>
                </c:pt>
                <c:pt idx="163">
                  <c:v>5.7417168617248542E-2</c:v>
                </c:pt>
                <c:pt idx="164">
                  <c:v>5.7417168617248542E-2</c:v>
                </c:pt>
                <c:pt idx="165">
                  <c:v>5.8358435630798344E-2</c:v>
                </c:pt>
                <c:pt idx="166">
                  <c:v>5.8358435630798344E-2</c:v>
                </c:pt>
                <c:pt idx="167">
                  <c:v>5.9299697875976561E-2</c:v>
                </c:pt>
                <c:pt idx="168">
                  <c:v>5.9299697875976561E-2</c:v>
                </c:pt>
                <c:pt idx="169">
                  <c:v>6.0240964889526377E-2</c:v>
                </c:pt>
                <c:pt idx="170">
                  <c:v>6.0240964889526377E-2</c:v>
                </c:pt>
                <c:pt idx="171">
                  <c:v>6.0240964889526377E-2</c:v>
                </c:pt>
                <c:pt idx="172">
                  <c:v>6.118223190307618E-2</c:v>
                </c:pt>
                <c:pt idx="173">
                  <c:v>6.118223190307618E-2</c:v>
                </c:pt>
                <c:pt idx="174">
                  <c:v>6.118223190307618E-2</c:v>
                </c:pt>
                <c:pt idx="175">
                  <c:v>6.2123494148254396E-2</c:v>
                </c:pt>
                <c:pt idx="176">
                  <c:v>6.2123494148254396E-2</c:v>
                </c:pt>
                <c:pt idx="177">
                  <c:v>6.306476116180422E-2</c:v>
                </c:pt>
                <c:pt idx="178">
                  <c:v>6.306476116180422E-2</c:v>
                </c:pt>
                <c:pt idx="179">
                  <c:v>6.306476116180422E-2</c:v>
                </c:pt>
                <c:pt idx="180">
                  <c:v>6.4006023406982429E-2</c:v>
                </c:pt>
                <c:pt idx="181">
                  <c:v>6.4947290420532225E-2</c:v>
                </c:pt>
                <c:pt idx="182">
                  <c:v>6.4947290420532225E-2</c:v>
                </c:pt>
                <c:pt idx="183">
                  <c:v>6.4947290420532225E-2</c:v>
                </c:pt>
                <c:pt idx="184">
                  <c:v>6.5888557434082035E-2</c:v>
                </c:pt>
                <c:pt idx="185">
                  <c:v>6.5888557434082035E-2</c:v>
                </c:pt>
                <c:pt idx="186">
                  <c:v>6.6829819679260258E-2</c:v>
                </c:pt>
                <c:pt idx="187">
                  <c:v>6.6829819679260258E-2</c:v>
                </c:pt>
                <c:pt idx="188">
                  <c:v>6.6829819679260258E-2</c:v>
                </c:pt>
                <c:pt idx="189">
                  <c:v>6.7771086692810067E-2</c:v>
                </c:pt>
                <c:pt idx="190">
                  <c:v>6.7771086692810067E-2</c:v>
                </c:pt>
                <c:pt idx="191">
                  <c:v>6.8712348937988277E-2</c:v>
                </c:pt>
                <c:pt idx="192">
                  <c:v>6.8712348937988277E-2</c:v>
                </c:pt>
                <c:pt idx="193">
                  <c:v>6.8712348937988277E-2</c:v>
                </c:pt>
                <c:pt idx="194">
                  <c:v>6.96536159515381E-2</c:v>
                </c:pt>
                <c:pt idx="195">
                  <c:v>6.96536159515381E-2</c:v>
                </c:pt>
                <c:pt idx="196">
                  <c:v>7.0594882965087896E-2</c:v>
                </c:pt>
                <c:pt idx="197">
                  <c:v>7.0594882965087896E-2</c:v>
                </c:pt>
                <c:pt idx="198">
                  <c:v>7.0594882965087896E-2</c:v>
                </c:pt>
                <c:pt idx="199">
                  <c:v>7.1536145210266133E-2</c:v>
                </c:pt>
                <c:pt idx="200">
                  <c:v>7.1536145210266133E-2</c:v>
                </c:pt>
                <c:pt idx="201">
                  <c:v>7.2477412223815915E-2</c:v>
                </c:pt>
                <c:pt idx="202">
                  <c:v>7.2477412223815915E-2</c:v>
                </c:pt>
                <c:pt idx="203">
                  <c:v>7.2477412223815915E-2</c:v>
                </c:pt>
                <c:pt idx="204">
                  <c:v>7.3418674468994138E-2</c:v>
                </c:pt>
                <c:pt idx="205">
                  <c:v>7.3418674468994138E-2</c:v>
                </c:pt>
                <c:pt idx="206">
                  <c:v>7.4359941482543948E-2</c:v>
                </c:pt>
                <c:pt idx="207">
                  <c:v>7.4359941482543948E-2</c:v>
                </c:pt>
                <c:pt idx="208">
                  <c:v>7.5301208496093772E-2</c:v>
                </c:pt>
                <c:pt idx="209">
                  <c:v>7.5301208496093772E-2</c:v>
                </c:pt>
                <c:pt idx="210">
                  <c:v>7.5301208496093772E-2</c:v>
                </c:pt>
                <c:pt idx="211">
                  <c:v>7.6242470741271981E-2</c:v>
                </c:pt>
                <c:pt idx="212">
                  <c:v>7.6242470741271981E-2</c:v>
                </c:pt>
                <c:pt idx="213">
                  <c:v>7.6242470741271981E-2</c:v>
                </c:pt>
                <c:pt idx="214">
                  <c:v>7.7183737754821777E-2</c:v>
                </c:pt>
                <c:pt idx="215">
                  <c:v>7.8125000000000014E-2</c:v>
                </c:pt>
                <c:pt idx="216">
                  <c:v>7.8125000000000014E-2</c:v>
                </c:pt>
                <c:pt idx="217">
                  <c:v>7.8125000000000014E-2</c:v>
                </c:pt>
                <c:pt idx="218">
                  <c:v>7.906626701354981E-2</c:v>
                </c:pt>
                <c:pt idx="219">
                  <c:v>7.906626701354981E-2</c:v>
                </c:pt>
                <c:pt idx="220">
                  <c:v>8.0007534027099619E-2</c:v>
                </c:pt>
                <c:pt idx="221">
                  <c:v>8.0007534027099619E-2</c:v>
                </c:pt>
                <c:pt idx="222">
                  <c:v>8.0007534027099619E-2</c:v>
                </c:pt>
                <c:pt idx="223">
                  <c:v>8.0948801040649415E-2</c:v>
                </c:pt>
                <c:pt idx="224">
                  <c:v>8.0948801040649415E-2</c:v>
                </c:pt>
                <c:pt idx="225">
                  <c:v>8.0948801040649415E-2</c:v>
                </c:pt>
                <c:pt idx="226">
                  <c:v>8.1890058517456052E-2</c:v>
                </c:pt>
                <c:pt idx="227">
                  <c:v>8.1890058517456052E-2</c:v>
                </c:pt>
                <c:pt idx="228">
                  <c:v>8.2831325531005862E-2</c:v>
                </c:pt>
                <c:pt idx="229">
                  <c:v>8.2831325531005862E-2</c:v>
                </c:pt>
                <c:pt idx="230">
                  <c:v>8.3772592544555685E-2</c:v>
                </c:pt>
                <c:pt idx="231">
                  <c:v>8.3772592544555685E-2</c:v>
                </c:pt>
                <c:pt idx="232">
                  <c:v>8.4713859558105467E-2</c:v>
                </c:pt>
                <c:pt idx="233">
                  <c:v>8.4713859558105467E-2</c:v>
                </c:pt>
                <c:pt idx="234">
                  <c:v>8.4713859558105467E-2</c:v>
                </c:pt>
                <c:pt idx="235">
                  <c:v>8.5655126571655291E-2</c:v>
                </c:pt>
                <c:pt idx="236">
                  <c:v>8.5655126571655291E-2</c:v>
                </c:pt>
                <c:pt idx="237">
                  <c:v>8.6596384048461927E-2</c:v>
                </c:pt>
                <c:pt idx="238">
                  <c:v>8.6596384048461927E-2</c:v>
                </c:pt>
                <c:pt idx="239">
                  <c:v>8.6596384048461927E-2</c:v>
                </c:pt>
                <c:pt idx="240">
                  <c:v>8.7537651062011723E-2</c:v>
                </c:pt>
                <c:pt idx="241">
                  <c:v>8.7537651062011723E-2</c:v>
                </c:pt>
                <c:pt idx="242">
                  <c:v>8.7537651062011723E-2</c:v>
                </c:pt>
                <c:pt idx="243">
                  <c:v>8.8478918075561533E-2</c:v>
                </c:pt>
                <c:pt idx="244">
                  <c:v>8.9420185089111329E-2</c:v>
                </c:pt>
                <c:pt idx="245">
                  <c:v>8.9420185089111329E-2</c:v>
                </c:pt>
                <c:pt idx="246">
                  <c:v>8.9420185089111329E-2</c:v>
                </c:pt>
                <c:pt idx="247">
                  <c:v>8.9420185089111329E-2</c:v>
                </c:pt>
                <c:pt idx="248">
                  <c:v>9.0361442565917965E-2</c:v>
                </c:pt>
                <c:pt idx="249">
                  <c:v>9.1302709579467775E-2</c:v>
                </c:pt>
                <c:pt idx="250">
                  <c:v>9.1302709579467775E-2</c:v>
                </c:pt>
                <c:pt idx="251">
                  <c:v>9.1302709579467775E-2</c:v>
                </c:pt>
                <c:pt idx="252">
                  <c:v>9.2243976593017599E-2</c:v>
                </c:pt>
                <c:pt idx="253">
                  <c:v>9.2243976593017599E-2</c:v>
                </c:pt>
                <c:pt idx="254">
                  <c:v>9.3185243606567381E-2</c:v>
                </c:pt>
                <c:pt idx="255">
                  <c:v>9.3185243606567381E-2</c:v>
                </c:pt>
                <c:pt idx="256">
                  <c:v>9.3185243606567381E-2</c:v>
                </c:pt>
                <c:pt idx="257">
                  <c:v>9.412651062011719E-2</c:v>
                </c:pt>
                <c:pt idx="258">
                  <c:v>9.412651062011719E-2</c:v>
                </c:pt>
                <c:pt idx="259">
                  <c:v>9.5067768096923827E-2</c:v>
                </c:pt>
                <c:pt idx="260">
                  <c:v>9.5067768096923827E-2</c:v>
                </c:pt>
                <c:pt idx="261">
                  <c:v>9.5067768096923827E-2</c:v>
                </c:pt>
                <c:pt idx="262">
                  <c:v>9.6009035110473651E-2</c:v>
                </c:pt>
                <c:pt idx="263">
                  <c:v>9.6009035110473651E-2</c:v>
                </c:pt>
                <c:pt idx="264">
                  <c:v>9.6009035110473651E-2</c:v>
                </c:pt>
                <c:pt idx="265">
                  <c:v>9.6950302124023446E-2</c:v>
                </c:pt>
                <c:pt idx="266">
                  <c:v>9.6950302124023446E-2</c:v>
                </c:pt>
                <c:pt idx="267">
                  <c:v>9.7891569137573256E-2</c:v>
                </c:pt>
                <c:pt idx="268">
                  <c:v>9.7891569137573256E-2</c:v>
                </c:pt>
                <c:pt idx="269">
                  <c:v>9.8832836151123052E-2</c:v>
                </c:pt>
                <c:pt idx="270">
                  <c:v>9.8832836151123052E-2</c:v>
                </c:pt>
                <c:pt idx="271">
                  <c:v>9.8832836151123052E-2</c:v>
                </c:pt>
                <c:pt idx="272">
                  <c:v>9.9774093627929689E-2</c:v>
                </c:pt>
                <c:pt idx="273">
                  <c:v>0.1007153606414795</c:v>
                </c:pt>
                <c:pt idx="274">
                  <c:v>0.1007153606414795</c:v>
                </c:pt>
                <c:pt idx="275">
                  <c:v>0.1007153606414795</c:v>
                </c:pt>
                <c:pt idx="276">
                  <c:v>0.1007153606414795</c:v>
                </c:pt>
                <c:pt idx="277">
                  <c:v>0.10165662765502929</c:v>
                </c:pt>
                <c:pt idx="278">
                  <c:v>0.10165662765502929</c:v>
                </c:pt>
                <c:pt idx="279">
                  <c:v>0.1025978946685791</c:v>
                </c:pt>
                <c:pt idx="280">
                  <c:v>0.1025978946685791</c:v>
                </c:pt>
                <c:pt idx="281">
                  <c:v>0.10353916168212893</c:v>
                </c:pt>
                <c:pt idx="282">
                  <c:v>0.10353916168212893</c:v>
                </c:pt>
                <c:pt idx="283">
                  <c:v>0.10353916168212893</c:v>
                </c:pt>
                <c:pt idx="284">
                  <c:v>0.10448041915893556</c:v>
                </c:pt>
                <c:pt idx="285">
                  <c:v>0.10448041915893556</c:v>
                </c:pt>
                <c:pt idx="286">
                  <c:v>0.10542168617248536</c:v>
                </c:pt>
                <c:pt idx="287">
                  <c:v>0.10542168617248536</c:v>
                </c:pt>
                <c:pt idx="288">
                  <c:v>0.10636295318603517</c:v>
                </c:pt>
                <c:pt idx="289">
                  <c:v>0.10636295318603517</c:v>
                </c:pt>
                <c:pt idx="290">
                  <c:v>0.10636295318603517</c:v>
                </c:pt>
                <c:pt idx="291">
                  <c:v>0.10730422019958497</c:v>
                </c:pt>
                <c:pt idx="292">
                  <c:v>0.10730422019958497</c:v>
                </c:pt>
                <c:pt idx="293">
                  <c:v>0.10730422019958497</c:v>
                </c:pt>
                <c:pt idx="294">
                  <c:v>0.10824548721313478</c:v>
                </c:pt>
                <c:pt idx="295">
                  <c:v>0.10824548721313478</c:v>
                </c:pt>
                <c:pt idx="296">
                  <c:v>0.10918674468994141</c:v>
                </c:pt>
                <c:pt idx="297">
                  <c:v>0.10918674468994141</c:v>
                </c:pt>
                <c:pt idx="298">
                  <c:v>0.10918674468994141</c:v>
                </c:pt>
                <c:pt idx="299">
                  <c:v>0.11012801170349121</c:v>
                </c:pt>
                <c:pt idx="300">
                  <c:v>0.11106927871704102</c:v>
                </c:pt>
                <c:pt idx="301">
                  <c:v>0.11106927871704102</c:v>
                </c:pt>
                <c:pt idx="302">
                  <c:v>0.11106927871704102</c:v>
                </c:pt>
                <c:pt idx="303">
                  <c:v>0.11201054573059084</c:v>
                </c:pt>
                <c:pt idx="304">
                  <c:v>0.11201054573059084</c:v>
                </c:pt>
                <c:pt idx="305">
                  <c:v>0.11295181274414062</c:v>
                </c:pt>
                <c:pt idx="306">
                  <c:v>0.11295181274414062</c:v>
                </c:pt>
                <c:pt idx="307">
                  <c:v>0.11389307022094727</c:v>
                </c:pt>
                <c:pt idx="308">
                  <c:v>0.11389307022094727</c:v>
                </c:pt>
                <c:pt idx="309">
                  <c:v>0.11389307022094727</c:v>
                </c:pt>
                <c:pt idx="310">
                  <c:v>0.11483433723449708</c:v>
                </c:pt>
                <c:pt idx="311">
                  <c:v>0.11483433723449708</c:v>
                </c:pt>
                <c:pt idx="312">
                  <c:v>0.11577560424804688</c:v>
                </c:pt>
                <c:pt idx="313">
                  <c:v>0.11577560424804688</c:v>
                </c:pt>
                <c:pt idx="314">
                  <c:v>0.11671687126159669</c:v>
                </c:pt>
                <c:pt idx="315">
                  <c:v>0.11671687126159669</c:v>
                </c:pt>
                <c:pt idx="316">
                  <c:v>0.11671687126159669</c:v>
                </c:pt>
                <c:pt idx="317">
                  <c:v>0.11765813827514648</c:v>
                </c:pt>
                <c:pt idx="318">
                  <c:v>0.11765813827514648</c:v>
                </c:pt>
                <c:pt idx="319">
                  <c:v>0.11859939575195312</c:v>
                </c:pt>
                <c:pt idx="320">
                  <c:v>0.11859939575195312</c:v>
                </c:pt>
                <c:pt idx="321">
                  <c:v>0.11954066276550293</c:v>
                </c:pt>
                <c:pt idx="322">
                  <c:v>0.11954066276550293</c:v>
                </c:pt>
                <c:pt idx="323">
                  <c:v>0.11954066276550293</c:v>
                </c:pt>
                <c:pt idx="324">
                  <c:v>0.12048192977905275</c:v>
                </c:pt>
                <c:pt idx="325">
                  <c:v>0.12048192977905275</c:v>
                </c:pt>
                <c:pt idx="326">
                  <c:v>0.12142319679260254</c:v>
                </c:pt>
                <c:pt idx="327">
                  <c:v>0.12142319679260254</c:v>
                </c:pt>
                <c:pt idx="328">
                  <c:v>0.12142319679260254</c:v>
                </c:pt>
                <c:pt idx="329">
                  <c:v>0.12236446380615236</c:v>
                </c:pt>
                <c:pt idx="330">
                  <c:v>0.12142319679260254</c:v>
                </c:pt>
                <c:pt idx="331">
                  <c:v>0.12236446380615236</c:v>
                </c:pt>
                <c:pt idx="332">
                  <c:v>0.123305721282959</c:v>
                </c:pt>
                <c:pt idx="333">
                  <c:v>0.123305721282959</c:v>
                </c:pt>
                <c:pt idx="334">
                  <c:v>0.123305721282959</c:v>
                </c:pt>
                <c:pt idx="335">
                  <c:v>0.12424698829650879</c:v>
                </c:pt>
                <c:pt idx="336">
                  <c:v>0.12424698829650879</c:v>
                </c:pt>
                <c:pt idx="337">
                  <c:v>0.12518825531005862</c:v>
                </c:pt>
                <c:pt idx="338">
                  <c:v>0.12518825531005862</c:v>
                </c:pt>
                <c:pt idx="339">
                  <c:v>0.12612952232360844</c:v>
                </c:pt>
                <c:pt idx="340">
                  <c:v>0.12612952232360844</c:v>
                </c:pt>
                <c:pt idx="341">
                  <c:v>0.12612952232360844</c:v>
                </c:pt>
                <c:pt idx="342">
                  <c:v>0.12707078933715821</c:v>
                </c:pt>
                <c:pt idx="343">
                  <c:v>0.12707078933715821</c:v>
                </c:pt>
                <c:pt idx="344">
                  <c:v>0.12707078933715821</c:v>
                </c:pt>
                <c:pt idx="345">
                  <c:v>0.12801204681396486</c:v>
                </c:pt>
                <c:pt idx="346">
                  <c:v>0.12801204681396486</c:v>
                </c:pt>
                <c:pt idx="347">
                  <c:v>0.12895331382751468</c:v>
                </c:pt>
                <c:pt idx="348">
                  <c:v>0.12895331382751468</c:v>
                </c:pt>
                <c:pt idx="349">
                  <c:v>0.12989458084106445</c:v>
                </c:pt>
                <c:pt idx="350">
                  <c:v>0.12989458084106445</c:v>
                </c:pt>
                <c:pt idx="351">
                  <c:v>0.12989458084106445</c:v>
                </c:pt>
                <c:pt idx="352">
                  <c:v>0.13083584785461427</c:v>
                </c:pt>
                <c:pt idx="353">
                  <c:v>0.13083584785461427</c:v>
                </c:pt>
                <c:pt idx="354">
                  <c:v>0.13177711486816407</c:v>
                </c:pt>
                <c:pt idx="355">
                  <c:v>0.13177711486816407</c:v>
                </c:pt>
                <c:pt idx="356">
                  <c:v>0.13271837234497069</c:v>
                </c:pt>
                <c:pt idx="357">
                  <c:v>0.13271837234497069</c:v>
                </c:pt>
                <c:pt idx="358">
                  <c:v>0.13365963935852052</c:v>
                </c:pt>
                <c:pt idx="359">
                  <c:v>0.13365963935852052</c:v>
                </c:pt>
                <c:pt idx="360">
                  <c:v>0.13365963935852052</c:v>
                </c:pt>
                <c:pt idx="361">
                  <c:v>0.13460090637207031</c:v>
                </c:pt>
                <c:pt idx="362">
                  <c:v>0.13460090637207031</c:v>
                </c:pt>
                <c:pt idx="363">
                  <c:v>0.13554217338562013</c:v>
                </c:pt>
                <c:pt idx="364">
                  <c:v>0.13648344039916996</c:v>
                </c:pt>
                <c:pt idx="365">
                  <c:v>0.13648344039916996</c:v>
                </c:pt>
                <c:pt idx="366">
                  <c:v>0.13648344039916996</c:v>
                </c:pt>
                <c:pt idx="367">
                  <c:v>0.13742469787597655</c:v>
                </c:pt>
                <c:pt idx="368">
                  <c:v>0.13742469787597655</c:v>
                </c:pt>
                <c:pt idx="369">
                  <c:v>0.13836596488952638</c:v>
                </c:pt>
                <c:pt idx="370">
                  <c:v>0.13836596488952638</c:v>
                </c:pt>
                <c:pt idx="371">
                  <c:v>0.13836596488952638</c:v>
                </c:pt>
                <c:pt idx="372">
                  <c:v>0.1393072319030762</c:v>
                </c:pt>
                <c:pt idx="373">
                  <c:v>0.1393072319030762</c:v>
                </c:pt>
                <c:pt idx="374">
                  <c:v>0.14024849891662597</c:v>
                </c:pt>
                <c:pt idx="375">
                  <c:v>0.14024849891662597</c:v>
                </c:pt>
                <c:pt idx="376">
                  <c:v>0.14118976593017579</c:v>
                </c:pt>
                <c:pt idx="377">
                  <c:v>0.14118976593017579</c:v>
                </c:pt>
                <c:pt idx="378">
                  <c:v>0.14213102340698244</c:v>
                </c:pt>
                <c:pt idx="379">
                  <c:v>0.14213102340698244</c:v>
                </c:pt>
                <c:pt idx="380">
                  <c:v>0.14213102340698244</c:v>
                </c:pt>
                <c:pt idx="381">
                  <c:v>0.14307229042053227</c:v>
                </c:pt>
                <c:pt idx="382">
                  <c:v>0.14307229042053227</c:v>
                </c:pt>
                <c:pt idx="383">
                  <c:v>0.14401355743408203</c:v>
                </c:pt>
                <c:pt idx="384">
                  <c:v>0.14495482444763183</c:v>
                </c:pt>
                <c:pt idx="385">
                  <c:v>0.14495482444763183</c:v>
                </c:pt>
                <c:pt idx="386">
                  <c:v>0.14495482444763183</c:v>
                </c:pt>
                <c:pt idx="387">
                  <c:v>0.14589609146118165</c:v>
                </c:pt>
                <c:pt idx="388">
                  <c:v>0.14589609146118165</c:v>
                </c:pt>
                <c:pt idx="389">
                  <c:v>0.14589609146118165</c:v>
                </c:pt>
                <c:pt idx="390">
                  <c:v>0.14683734893798828</c:v>
                </c:pt>
                <c:pt idx="391">
                  <c:v>0.1477786159515381</c:v>
                </c:pt>
                <c:pt idx="392">
                  <c:v>0.1477786159515381</c:v>
                </c:pt>
                <c:pt idx="393">
                  <c:v>0.1477786159515381</c:v>
                </c:pt>
                <c:pt idx="394">
                  <c:v>0.1487198829650879</c:v>
                </c:pt>
                <c:pt idx="395">
                  <c:v>0.1487198829650879</c:v>
                </c:pt>
                <c:pt idx="396">
                  <c:v>0.14966114997863772</c:v>
                </c:pt>
                <c:pt idx="397">
                  <c:v>0.14966114997863772</c:v>
                </c:pt>
                <c:pt idx="398">
                  <c:v>0.14966114997863772</c:v>
                </c:pt>
                <c:pt idx="399">
                  <c:v>0.15060241699218754</c:v>
                </c:pt>
                <c:pt idx="400">
                  <c:v>0.15060241699218754</c:v>
                </c:pt>
                <c:pt idx="401">
                  <c:v>0.15060241699218754</c:v>
                </c:pt>
                <c:pt idx="402">
                  <c:v>0.15154367446899414</c:v>
                </c:pt>
                <c:pt idx="403">
                  <c:v>0.15248494148254396</c:v>
                </c:pt>
                <c:pt idx="404">
                  <c:v>0.15248494148254396</c:v>
                </c:pt>
                <c:pt idx="405">
                  <c:v>0.15248494148254396</c:v>
                </c:pt>
                <c:pt idx="406">
                  <c:v>0.15342620849609379</c:v>
                </c:pt>
                <c:pt idx="407">
                  <c:v>0.15342620849609379</c:v>
                </c:pt>
                <c:pt idx="408">
                  <c:v>0.15436747550964355</c:v>
                </c:pt>
                <c:pt idx="409">
                  <c:v>0.1553087329864502</c:v>
                </c:pt>
                <c:pt idx="410">
                  <c:v>0.1553087329864502</c:v>
                </c:pt>
                <c:pt idx="411">
                  <c:v>0.1553087329864502</c:v>
                </c:pt>
                <c:pt idx="412">
                  <c:v>0.15625000000000003</c:v>
                </c:pt>
                <c:pt idx="413">
                  <c:v>0.15625000000000003</c:v>
                </c:pt>
                <c:pt idx="414">
                  <c:v>0.15625000000000003</c:v>
                </c:pt>
                <c:pt idx="415">
                  <c:v>0.1571912670135498</c:v>
                </c:pt>
                <c:pt idx="416">
                  <c:v>0.15813253402709962</c:v>
                </c:pt>
                <c:pt idx="417">
                  <c:v>0.15813253402709962</c:v>
                </c:pt>
                <c:pt idx="418">
                  <c:v>0.15813253402709962</c:v>
                </c:pt>
                <c:pt idx="419">
                  <c:v>0.15907380104064942</c:v>
                </c:pt>
                <c:pt idx="420">
                  <c:v>0.15907380104064942</c:v>
                </c:pt>
                <c:pt idx="421">
                  <c:v>0.16001506805419924</c:v>
                </c:pt>
                <c:pt idx="422">
                  <c:v>0.16001506805419924</c:v>
                </c:pt>
                <c:pt idx="423">
                  <c:v>0.16095632553100586</c:v>
                </c:pt>
                <c:pt idx="424">
                  <c:v>0.16095632553100586</c:v>
                </c:pt>
                <c:pt idx="425">
                  <c:v>0.16095632553100586</c:v>
                </c:pt>
                <c:pt idx="426">
                  <c:v>0.16189760208129883</c:v>
                </c:pt>
                <c:pt idx="427">
                  <c:v>0.16189760208129883</c:v>
                </c:pt>
                <c:pt idx="428">
                  <c:v>0.16283885955810548</c:v>
                </c:pt>
                <c:pt idx="429">
                  <c:v>0.16283885955810548</c:v>
                </c:pt>
                <c:pt idx="430">
                  <c:v>0.1637801170349121</c:v>
                </c:pt>
                <c:pt idx="431">
                  <c:v>0.1637801170349121</c:v>
                </c:pt>
                <c:pt idx="432">
                  <c:v>0.1637801170349121</c:v>
                </c:pt>
                <c:pt idx="433">
                  <c:v>0.16472139358520507</c:v>
                </c:pt>
                <c:pt idx="434">
                  <c:v>0.16566265106201172</c:v>
                </c:pt>
                <c:pt idx="435">
                  <c:v>0.16566265106201172</c:v>
                </c:pt>
                <c:pt idx="436">
                  <c:v>0.16566265106201172</c:v>
                </c:pt>
                <c:pt idx="437">
                  <c:v>0.16660392761230469</c:v>
                </c:pt>
                <c:pt idx="438">
                  <c:v>0.16660392761230469</c:v>
                </c:pt>
                <c:pt idx="439">
                  <c:v>0.16754518508911137</c:v>
                </c:pt>
                <c:pt idx="440">
                  <c:v>0.16754518508911137</c:v>
                </c:pt>
                <c:pt idx="441">
                  <c:v>0.16848644256591797</c:v>
                </c:pt>
                <c:pt idx="442">
                  <c:v>0.16848644256591797</c:v>
                </c:pt>
                <c:pt idx="443">
                  <c:v>0.16942771911621093</c:v>
                </c:pt>
                <c:pt idx="444">
                  <c:v>0.16942771911621093</c:v>
                </c:pt>
                <c:pt idx="445">
                  <c:v>0.17036897659301761</c:v>
                </c:pt>
                <c:pt idx="446">
                  <c:v>0.17036897659301761</c:v>
                </c:pt>
                <c:pt idx="447">
                  <c:v>0.17036897659301761</c:v>
                </c:pt>
                <c:pt idx="448">
                  <c:v>0.17131025314331058</c:v>
                </c:pt>
                <c:pt idx="449">
                  <c:v>0.17131025314331058</c:v>
                </c:pt>
                <c:pt idx="450">
                  <c:v>0.1722515106201172</c:v>
                </c:pt>
                <c:pt idx="451">
                  <c:v>0.1722515106201172</c:v>
                </c:pt>
                <c:pt idx="452">
                  <c:v>0.17319276809692385</c:v>
                </c:pt>
                <c:pt idx="453">
                  <c:v>0.17319276809692385</c:v>
                </c:pt>
                <c:pt idx="454">
                  <c:v>0.17413404464721682</c:v>
                </c:pt>
                <c:pt idx="455">
                  <c:v>0.17413404464721682</c:v>
                </c:pt>
                <c:pt idx="456">
                  <c:v>0.17507530212402345</c:v>
                </c:pt>
                <c:pt idx="457">
                  <c:v>0.17507530212402345</c:v>
                </c:pt>
                <c:pt idx="458">
                  <c:v>0.17507530212402345</c:v>
                </c:pt>
                <c:pt idx="459">
                  <c:v>0.17601657867431642</c:v>
                </c:pt>
                <c:pt idx="460">
                  <c:v>0.17601657867431642</c:v>
                </c:pt>
                <c:pt idx="461">
                  <c:v>0.17695783615112307</c:v>
                </c:pt>
                <c:pt idx="462">
                  <c:v>0.17695783615112307</c:v>
                </c:pt>
                <c:pt idx="463">
                  <c:v>0.17789909362792969</c:v>
                </c:pt>
                <c:pt idx="464">
                  <c:v>0.17789909362792969</c:v>
                </c:pt>
                <c:pt idx="465">
                  <c:v>0.17789909362792969</c:v>
                </c:pt>
                <c:pt idx="466">
                  <c:v>0.17884037017822266</c:v>
                </c:pt>
                <c:pt idx="467">
                  <c:v>0.17978162765502931</c:v>
                </c:pt>
                <c:pt idx="468">
                  <c:v>0.17978162765502931</c:v>
                </c:pt>
                <c:pt idx="469">
                  <c:v>0.18072288513183593</c:v>
                </c:pt>
                <c:pt idx="470">
                  <c:v>0.18072288513183593</c:v>
                </c:pt>
                <c:pt idx="471">
                  <c:v>0.1816641616821289</c:v>
                </c:pt>
                <c:pt idx="472">
                  <c:v>0.1816641616821289</c:v>
                </c:pt>
                <c:pt idx="473">
                  <c:v>0.1816641616821289</c:v>
                </c:pt>
                <c:pt idx="474">
                  <c:v>0.18260541915893555</c:v>
                </c:pt>
                <c:pt idx="475">
                  <c:v>0.18260541915893555</c:v>
                </c:pt>
                <c:pt idx="476">
                  <c:v>0.18260541915893555</c:v>
                </c:pt>
                <c:pt idx="477">
                  <c:v>0.18354669570922852</c:v>
                </c:pt>
                <c:pt idx="478">
                  <c:v>0.1844879531860352</c:v>
                </c:pt>
                <c:pt idx="479">
                  <c:v>0.1844879531860352</c:v>
                </c:pt>
                <c:pt idx="480">
                  <c:v>0.18542921066284179</c:v>
                </c:pt>
                <c:pt idx="481">
                  <c:v>0.18542921066284179</c:v>
                </c:pt>
                <c:pt idx="482">
                  <c:v>0.18637048721313476</c:v>
                </c:pt>
                <c:pt idx="483">
                  <c:v>0.18637048721313476</c:v>
                </c:pt>
                <c:pt idx="484">
                  <c:v>0.18637048721313476</c:v>
                </c:pt>
                <c:pt idx="485">
                  <c:v>0.18731174468994144</c:v>
                </c:pt>
                <c:pt idx="486">
                  <c:v>0.18731174468994144</c:v>
                </c:pt>
                <c:pt idx="487">
                  <c:v>0.18825302124023438</c:v>
                </c:pt>
                <c:pt idx="488">
                  <c:v>0.18825302124023438</c:v>
                </c:pt>
                <c:pt idx="489">
                  <c:v>0.18919427871704106</c:v>
                </c:pt>
                <c:pt idx="490">
                  <c:v>0.18919427871704106</c:v>
                </c:pt>
                <c:pt idx="491">
                  <c:v>0.19013553619384765</c:v>
                </c:pt>
                <c:pt idx="492">
                  <c:v>0.19013553619384765</c:v>
                </c:pt>
                <c:pt idx="493">
                  <c:v>0.19107681274414062</c:v>
                </c:pt>
                <c:pt idx="494">
                  <c:v>0.19107681274414062</c:v>
                </c:pt>
                <c:pt idx="495">
                  <c:v>0.1920180702209473</c:v>
                </c:pt>
                <c:pt idx="496">
                  <c:v>0.1920180702209473</c:v>
                </c:pt>
                <c:pt idx="497">
                  <c:v>0.19295934677124027</c:v>
                </c:pt>
                <c:pt idx="498">
                  <c:v>0.19295934677124027</c:v>
                </c:pt>
                <c:pt idx="499">
                  <c:v>0.19390060424804689</c:v>
                </c:pt>
                <c:pt idx="500">
                  <c:v>0.19390060424804689</c:v>
                </c:pt>
                <c:pt idx="501">
                  <c:v>0.19484186172485354</c:v>
                </c:pt>
                <c:pt idx="502">
                  <c:v>0.19484186172485354</c:v>
                </c:pt>
                <c:pt idx="503">
                  <c:v>0.19578313827514651</c:v>
                </c:pt>
                <c:pt idx="504">
                  <c:v>0.19578313827514651</c:v>
                </c:pt>
                <c:pt idx="505">
                  <c:v>0.19672439575195313</c:v>
                </c:pt>
                <c:pt idx="506">
                  <c:v>0.19672439575195313</c:v>
                </c:pt>
                <c:pt idx="507">
                  <c:v>0.19672439575195313</c:v>
                </c:pt>
                <c:pt idx="508">
                  <c:v>0.1976656723022461</c:v>
                </c:pt>
                <c:pt idx="509">
                  <c:v>0.1976656723022461</c:v>
                </c:pt>
                <c:pt idx="510">
                  <c:v>0.19860692977905275</c:v>
                </c:pt>
                <c:pt idx="511">
                  <c:v>0.19860692977905275</c:v>
                </c:pt>
                <c:pt idx="512">
                  <c:v>0.19954818725585938</c:v>
                </c:pt>
                <c:pt idx="513">
                  <c:v>0.19954818725585938</c:v>
                </c:pt>
                <c:pt idx="514">
                  <c:v>0.20048946380615235</c:v>
                </c:pt>
                <c:pt idx="515">
                  <c:v>0.20048946380615235</c:v>
                </c:pt>
                <c:pt idx="516">
                  <c:v>0.201430721282959</c:v>
                </c:pt>
                <c:pt idx="517">
                  <c:v>0.201430721282959</c:v>
                </c:pt>
                <c:pt idx="518">
                  <c:v>0.20237199783325197</c:v>
                </c:pt>
                <c:pt idx="519">
                  <c:v>0.20237199783325197</c:v>
                </c:pt>
                <c:pt idx="520">
                  <c:v>0.20331325531005859</c:v>
                </c:pt>
                <c:pt idx="521">
                  <c:v>0.20331325531005859</c:v>
                </c:pt>
                <c:pt idx="522">
                  <c:v>0.20425451278686524</c:v>
                </c:pt>
                <c:pt idx="523">
                  <c:v>0.20425451278686524</c:v>
                </c:pt>
                <c:pt idx="524">
                  <c:v>0.20519578933715821</c:v>
                </c:pt>
                <c:pt idx="525">
                  <c:v>0.20519578933715821</c:v>
                </c:pt>
                <c:pt idx="526">
                  <c:v>0.20613704681396489</c:v>
                </c:pt>
                <c:pt idx="527">
                  <c:v>0.20613704681396489</c:v>
                </c:pt>
                <c:pt idx="528">
                  <c:v>0.20707832336425785</c:v>
                </c:pt>
                <c:pt idx="529">
                  <c:v>0.20707832336425785</c:v>
                </c:pt>
                <c:pt idx="530">
                  <c:v>0.20707832336425785</c:v>
                </c:pt>
                <c:pt idx="531">
                  <c:v>0.20801958084106445</c:v>
                </c:pt>
                <c:pt idx="532">
                  <c:v>0.20801958084106445</c:v>
                </c:pt>
                <c:pt idx="533">
                  <c:v>0.20896083831787113</c:v>
                </c:pt>
                <c:pt idx="534">
                  <c:v>0.20896083831787113</c:v>
                </c:pt>
                <c:pt idx="535">
                  <c:v>0.2099021148681641</c:v>
                </c:pt>
                <c:pt idx="536">
                  <c:v>0.2099021148681641</c:v>
                </c:pt>
                <c:pt idx="537">
                  <c:v>0.21084337234497072</c:v>
                </c:pt>
                <c:pt idx="538">
                  <c:v>0.21084337234497072</c:v>
                </c:pt>
                <c:pt idx="539">
                  <c:v>0.21178464889526369</c:v>
                </c:pt>
                <c:pt idx="540">
                  <c:v>0.21178464889526369</c:v>
                </c:pt>
                <c:pt idx="541">
                  <c:v>0.21178464889526369</c:v>
                </c:pt>
                <c:pt idx="542">
                  <c:v>0.21272590637207034</c:v>
                </c:pt>
                <c:pt idx="543">
                  <c:v>0.21272590637207034</c:v>
                </c:pt>
                <c:pt idx="544">
                  <c:v>0.21366716384887696</c:v>
                </c:pt>
                <c:pt idx="545">
                  <c:v>0.21366716384887696</c:v>
                </c:pt>
                <c:pt idx="546">
                  <c:v>0.21460844039916993</c:v>
                </c:pt>
                <c:pt idx="547">
                  <c:v>0.21554969787597658</c:v>
                </c:pt>
                <c:pt idx="548">
                  <c:v>0.21554969787597658</c:v>
                </c:pt>
                <c:pt idx="549">
                  <c:v>0.21649097442626955</c:v>
                </c:pt>
                <c:pt idx="550">
                  <c:v>0.21743223190307617</c:v>
                </c:pt>
                <c:pt idx="551">
                  <c:v>0.21743223190307617</c:v>
                </c:pt>
              </c:numCache>
            </c:numRef>
          </c:xVal>
          <c:yVal>
            <c:numRef>
              <c:f>'LIGHTWEIGHT 7'!$I$6:$I$557</c:f>
              <c:numCache>
                <c:formatCode>0.00</c:formatCode>
                <c:ptCount val="552"/>
                <c:pt idx="0">
                  <c:v>3467.6605951230076</c:v>
                </c:pt>
                <c:pt idx="1">
                  <c:v>4728.6279570929428</c:v>
                </c:pt>
                <c:pt idx="2">
                  <c:v>5989.5953190628779</c:v>
                </c:pt>
                <c:pt idx="3">
                  <c:v>7250.5626810328131</c:v>
                </c:pt>
                <c:pt idx="4">
                  <c:v>8511.5300430027492</c:v>
                </c:pt>
                <c:pt idx="5">
                  <c:v>9772.4974049726843</c:v>
                </c:pt>
                <c:pt idx="6">
                  <c:v>11033.46546635399</c:v>
                </c:pt>
                <c:pt idx="7">
                  <c:v>12294.432128912555</c:v>
                </c:pt>
                <c:pt idx="8">
                  <c:v>13555.39949088249</c:v>
                </c:pt>
                <c:pt idx="9">
                  <c:v>14816.366852852425</c:v>
                </c:pt>
                <c:pt idx="10">
                  <c:v>16077.335613645102</c:v>
                </c:pt>
                <c:pt idx="11">
                  <c:v>17338.302975615039</c:v>
                </c:pt>
                <c:pt idx="12">
                  <c:v>18599.270337584974</c:v>
                </c:pt>
                <c:pt idx="13">
                  <c:v>20175.479190341706</c:v>
                </c:pt>
                <c:pt idx="14">
                  <c:v>21594.067297705042</c:v>
                </c:pt>
                <c:pt idx="15">
                  <c:v>22539.793168888176</c:v>
                </c:pt>
                <c:pt idx="16">
                  <c:v>23800.761929680855</c:v>
                </c:pt>
                <c:pt idx="17">
                  <c:v>25061.727892828047</c:v>
                </c:pt>
                <c:pt idx="18">
                  <c:v>26637.938144407522</c:v>
                </c:pt>
                <c:pt idx="19">
                  <c:v>28214.145598341514</c:v>
                </c:pt>
                <c:pt idx="20">
                  <c:v>29002.250724131252</c:v>
                </c:pt>
                <c:pt idx="21">
                  <c:v>30578.460975710728</c:v>
                </c:pt>
                <c:pt idx="22">
                  <c:v>32154.671227290204</c:v>
                </c:pt>
                <c:pt idx="23">
                  <c:v>32942.773555434454</c:v>
                </c:pt>
                <c:pt idx="24">
                  <c:v>34518.98380701393</c:v>
                </c:pt>
                <c:pt idx="25">
                  <c:v>36095.194058593406</c:v>
                </c:pt>
                <c:pt idx="26">
                  <c:v>37040.918530953801</c:v>
                </c:pt>
                <c:pt idx="27">
                  <c:v>38932.370273320077</c:v>
                </c:pt>
                <c:pt idx="28">
                  <c:v>39878.094745680472</c:v>
                </c:pt>
                <c:pt idx="29">
                  <c:v>41769.546488046748</c:v>
                </c:pt>
                <c:pt idx="30">
                  <c:v>42715.270960407142</c:v>
                </c:pt>
                <c:pt idx="31">
                  <c:v>44606.722702773419</c:v>
                </c:pt>
                <c:pt idx="32">
                  <c:v>45552.449972779294</c:v>
                </c:pt>
                <c:pt idx="33">
                  <c:v>47443.898917500082</c:v>
                </c:pt>
                <c:pt idx="34">
                  <c:v>48389.626187505964</c:v>
                </c:pt>
                <c:pt idx="35">
                  <c:v>50281.075132226753</c:v>
                </c:pt>
                <c:pt idx="36">
                  <c:v>51226.802402232635</c:v>
                </c:pt>
                <c:pt idx="37">
                  <c:v>52172.52967223851</c:v>
                </c:pt>
                <c:pt idx="38">
                  <c:v>53433.495635385705</c:v>
                </c:pt>
                <c:pt idx="39">
                  <c:v>54852.086540394521</c:v>
                </c:pt>
                <c:pt idx="40">
                  <c:v>56113.052503541716</c:v>
                </c:pt>
                <c:pt idx="41">
                  <c:v>57374.018466688911</c:v>
                </c:pt>
                <c:pt idx="42">
                  <c:v>58477.365083265446</c:v>
                </c:pt>
                <c:pt idx="43">
                  <c:v>59738.331046412641</c:v>
                </c:pt>
                <c:pt idx="44">
                  <c:v>60999.302604850796</c:v>
                </c:pt>
                <c:pt idx="45">
                  <c:v>62260.268567997991</c:v>
                </c:pt>
                <c:pt idx="46">
                  <c:v>63521.234531145186</c:v>
                </c:pt>
                <c:pt idx="47">
                  <c:v>64939.825436154002</c:v>
                </c:pt>
                <c:pt idx="48">
                  <c:v>66200.791399301204</c:v>
                </c:pt>
                <c:pt idx="49">
                  <c:v>67461.757362448392</c:v>
                </c:pt>
                <c:pt idx="50">
                  <c:v>68722.72332559558</c:v>
                </c:pt>
                <c:pt idx="51">
                  <c:v>69983.694884033743</c:v>
                </c:pt>
                <c:pt idx="52">
                  <c:v>71244.660847180945</c:v>
                </c:pt>
                <c:pt idx="53">
                  <c:v>72505.626810328133</c:v>
                </c:pt>
                <c:pt idx="54">
                  <c:v>73924.217715336956</c:v>
                </c:pt>
                <c:pt idx="55">
                  <c:v>74869.944985342823</c:v>
                </c:pt>
                <c:pt idx="56">
                  <c:v>76288.530295060686</c:v>
                </c:pt>
                <c:pt idx="57">
                  <c:v>77707.121200069494</c:v>
                </c:pt>
                <c:pt idx="58">
                  <c:v>78652.842874784415</c:v>
                </c:pt>
                <c:pt idx="59">
                  <c:v>80071.433779793224</c:v>
                </c:pt>
                <c:pt idx="60">
                  <c:v>81490.019089511072</c:v>
                </c:pt>
                <c:pt idx="61">
                  <c:v>82435.746359516954</c:v>
                </c:pt>
                <c:pt idx="62">
                  <c:v>83854.337264525777</c:v>
                </c:pt>
                <c:pt idx="63">
                  <c:v>85272.922574243625</c:v>
                </c:pt>
                <c:pt idx="64">
                  <c:v>86533.888537390812</c:v>
                </c:pt>
                <c:pt idx="65">
                  <c:v>87794.860095828975</c:v>
                </c:pt>
                <c:pt idx="66">
                  <c:v>89055.826058976178</c:v>
                </c:pt>
                <c:pt idx="67">
                  <c:v>90474.416963984986</c:v>
                </c:pt>
                <c:pt idx="68">
                  <c:v>92050.621620273494</c:v>
                </c:pt>
                <c:pt idx="69">
                  <c:v>92838.729543708716</c:v>
                </c:pt>
                <c:pt idx="70">
                  <c:v>94414.939795288199</c:v>
                </c:pt>
                <c:pt idx="71">
                  <c:v>95991.144451576707</c:v>
                </c:pt>
                <c:pt idx="72">
                  <c:v>96779.252375011929</c:v>
                </c:pt>
                <c:pt idx="73">
                  <c:v>98355.457031300437</c:v>
                </c:pt>
                <c:pt idx="74">
                  <c:v>99931.672878170881</c:v>
                </c:pt>
                <c:pt idx="75">
                  <c:v>100877.40014817676</c:v>
                </c:pt>
                <c:pt idx="76">
                  <c:v>102768.84349760658</c:v>
                </c:pt>
                <c:pt idx="77">
                  <c:v>103872.19011418312</c:v>
                </c:pt>
                <c:pt idx="78">
                  <c:v>104975.53673075965</c:v>
                </c:pt>
                <c:pt idx="79">
                  <c:v>106078.88334733619</c:v>
                </c:pt>
                <c:pt idx="80">
                  <c:v>108285.57658048926</c:v>
                </c:pt>
                <c:pt idx="81">
                  <c:v>109388.9231970658</c:v>
                </c:pt>
                <c:pt idx="82">
                  <c:v>110492.26981364233</c:v>
                </c:pt>
                <c:pt idx="83">
                  <c:v>111595.61643021887</c:v>
                </c:pt>
                <c:pt idx="84">
                  <c:v>112856.58239336606</c:v>
                </c:pt>
                <c:pt idx="85">
                  <c:v>114117.5595470952</c:v>
                </c:pt>
                <c:pt idx="86">
                  <c:v>115536.14485681304</c:v>
                </c:pt>
                <c:pt idx="87">
                  <c:v>117112.34951310155</c:v>
                </c:pt>
                <c:pt idx="88">
                  <c:v>118688.565359972</c:v>
                </c:pt>
                <c:pt idx="89">
                  <c:v>119791.91197654852</c:v>
                </c:pt>
                <c:pt idx="90">
                  <c:v>120895.25859312507</c:v>
                </c:pt>
                <c:pt idx="91">
                  <c:v>122156.22455627225</c:v>
                </c:pt>
                <c:pt idx="92">
                  <c:v>123417.19051941946</c:v>
                </c:pt>
                <c:pt idx="93">
                  <c:v>124678.15648256664</c:v>
                </c:pt>
                <c:pt idx="94">
                  <c:v>125939.12244571383</c:v>
                </c:pt>
                <c:pt idx="95">
                  <c:v>127200.08840886103</c:v>
                </c:pt>
                <c:pt idx="96">
                  <c:v>128461.05437200822</c:v>
                </c:pt>
                <c:pt idx="97">
                  <c:v>129722.03152573736</c:v>
                </c:pt>
                <c:pt idx="98">
                  <c:v>130982.99748888455</c:v>
                </c:pt>
                <c:pt idx="99">
                  <c:v>132243.96345203175</c:v>
                </c:pt>
                <c:pt idx="100">
                  <c:v>133504.92941517892</c:v>
                </c:pt>
                <c:pt idx="101">
                  <c:v>134765.89537832612</c:v>
                </c:pt>
                <c:pt idx="102">
                  <c:v>136026.86134147333</c:v>
                </c:pt>
                <c:pt idx="103">
                  <c:v>137445.44665119116</c:v>
                </c:pt>
                <c:pt idx="104">
                  <c:v>139021.6624980616</c:v>
                </c:pt>
                <c:pt idx="105">
                  <c:v>140597.86715435013</c:v>
                </c:pt>
                <c:pt idx="106">
                  <c:v>141385.97507778535</c:v>
                </c:pt>
                <c:pt idx="107">
                  <c:v>142962.17973407384</c:v>
                </c:pt>
                <c:pt idx="108">
                  <c:v>144538.39558094429</c:v>
                </c:pt>
                <c:pt idx="109">
                  <c:v>145326.50350437951</c:v>
                </c:pt>
                <c:pt idx="110">
                  <c:v>146902.70816066803</c:v>
                </c:pt>
                <c:pt idx="111">
                  <c:v>148478.91281695652</c:v>
                </c:pt>
                <c:pt idx="112">
                  <c:v>149267.02074039174</c:v>
                </c:pt>
                <c:pt idx="113">
                  <c:v>151000.85593383285</c:v>
                </c:pt>
                <c:pt idx="114">
                  <c:v>151946.58320383873</c:v>
                </c:pt>
                <c:pt idx="115">
                  <c:v>153838.02655326854</c:v>
                </c:pt>
                <c:pt idx="116">
                  <c:v>154783.75382327443</c:v>
                </c:pt>
                <c:pt idx="117">
                  <c:v>155887.10043985097</c:v>
                </c:pt>
                <c:pt idx="118">
                  <c:v>158093.79367300405</c:v>
                </c:pt>
                <c:pt idx="119">
                  <c:v>159197.14028958057</c:v>
                </c:pt>
                <c:pt idx="120">
                  <c:v>160300.48690615711</c:v>
                </c:pt>
                <c:pt idx="121">
                  <c:v>161246.21417616299</c:v>
                </c:pt>
                <c:pt idx="122">
                  <c:v>162664.79948588085</c:v>
                </c:pt>
                <c:pt idx="123">
                  <c:v>163768.14610245737</c:v>
                </c:pt>
                <c:pt idx="124">
                  <c:v>165029.11206560457</c:v>
                </c:pt>
                <c:pt idx="125">
                  <c:v>166290.07802875177</c:v>
                </c:pt>
                <c:pt idx="126">
                  <c:v>167551.05518248089</c:v>
                </c:pt>
                <c:pt idx="127">
                  <c:v>168969.64049219876</c:v>
                </c:pt>
                <c:pt idx="128">
                  <c:v>170072.98710877527</c:v>
                </c:pt>
                <c:pt idx="129">
                  <c:v>171333.95307192247</c:v>
                </c:pt>
                <c:pt idx="130">
                  <c:v>172752.53838164033</c:v>
                </c:pt>
                <c:pt idx="131">
                  <c:v>174013.50434478751</c:v>
                </c:pt>
                <c:pt idx="132">
                  <c:v>175116.85096136405</c:v>
                </c:pt>
                <c:pt idx="133">
                  <c:v>176377.81692451125</c:v>
                </c:pt>
                <c:pt idx="134">
                  <c:v>177638.79407824037</c:v>
                </c:pt>
                <c:pt idx="135">
                  <c:v>178899.76004138758</c:v>
                </c:pt>
                <c:pt idx="136">
                  <c:v>180160.72600453475</c:v>
                </c:pt>
                <c:pt idx="137">
                  <c:v>181421.69196768195</c:v>
                </c:pt>
                <c:pt idx="138">
                  <c:v>182682.65793082915</c:v>
                </c:pt>
                <c:pt idx="139">
                  <c:v>183943.62389397633</c:v>
                </c:pt>
                <c:pt idx="140">
                  <c:v>185204.58985712353</c:v>
                </c:pt>
                <c:pt idx="141">
                  <c:v>186465.56701085265</c:v>
                </c:pt>
                <c:pt idx="142">
                  <c:v>187726.53297399986</c:v>
                </c:pt>
                <c:pt idx="143">
                  <c:v>189145.11828371772</c:v>
                </c:pt>
                <c:pt idx="144">
                  <c:v>190248.46490029423</c:v>
                </c:pt>
                <c:pt idx="145">
                  <c:v>191509.44205402338</c:v>
                </c:pt>
                <c:pt idx="146">
                  <c:v>192770.39682658864</c:v>
                </c:pt>
                <c:pt idx="147">
                  <c:v>194031.37398031776</c:v>
                </c:pt>
                <c:pt idx="148">
                  <c:v>195449.95929003562</c:v>
                </c:pt>
                <c:pt idx="149">
                  <c:v>196553.30590661214</c:v>
                </c:pt>
                <c:pt idx="150">
                  <c:v>197814.26067917742</c:v>
                </c:pt>
                <c:pt idx="151">
                  <c:v>199075.23783290654</c:v>
                </c:pt>
                <c:pt idx="152">
                  <c:v>200493.82314262437</c:v>
                </c:pt>
                <c:pt idx="153">
                  <c:v>201597.16975920091</c:v>
                </c:pt>
                <c:pt idx="154">
                  <c:v>202858.14691293004</c:v>
                </c:pt>
                <c:pt idx="155">
                  <c:v>204119.10168549532</c:v>
                </c:pt>
                <c:pt idx="156">
                  <c:v>205537.68699521315</c:v>
                </c:pt>
                <c:pt idx="157">
                  <c:v>206641.03361178969</c:v>
                </c:pt>
                <c:pt idx="158">
                  <c:v>207902.01076551882</c:v>
                </c:pt>
                <c:pt idx="159">
                  <c:v>209162.96553808407</c:v>
                </c:pt>
                <c:pt idx="160">
                  <c:v>210581.5732289658</c:v>
                </c:pt>
                <c:pt idx="161">
                  <c:v>211684.91984554235</c:v>
                </c:pt>
                <c:pt idx="162">
                  <c:v>212945.8746181076</c:v>
                </c:pt>
                <c:pt idx="163">
                  <c:v>214206.85177183672</c:v>
                </c:pt>
                <c:pt idx="164">
                  <c:v>215467.80654440197</c:v>
                </c:pt>
                <c:pt idx="165">
                  <c:v>216728.7836981311</c:v>
                </c:pt>
                <c:pt idx="166">
                  <c:v>217989.73847069638</c:v>
                </c:pt>
                <c:pt idx="167">
                  <c:v>219250.7156244255</c:v>
                </c:pt>
                <c:pt idx="168">
                  <c:v>220511.69277815463</c:v>
                </c:pt>
                <c:pt idx="169">
                  <c:v>221772.64755071988</c:v>
                </c:pt>
                <c:pt idx="170">
                  <c:v>223033.624704449</c:v>
                </c:pt>
                <c:pt idx="171">
                  <c:v>224294.57947701428</c:v>
                </c:pt>
                <c:pt idx="172">
                  <c:v>225555.55663074341</c:v>
                </c:pt>
                <c:pt idx="173">
                  <c:v>226816.51140330866</c:v>
                </c:pt>
                <c:pt idx="174">
                  <c:v>228077.48855703778</c:v>
                </c:pt>
                <c:pt idx="175">
                  <c:v>229338.4657107669</c:v>
                </c:pt>
                <c:pt idx="176">
                  <c:v>230599.42048333219</c:v>
                </c:pt>
                <c:pt idx="177">
                  <c:v>231860.39763706131</c:v>
                </c:pt>
                <c:pt idx="178">
                  <c:v>233121.35240962656</c:v>
                </c:pt>
                <c:pt idx="179">
                  <c:v>234382.32956335568</c:v>
                </c:pt>
                <c:pt idx="180">
                  <c:v>235643.28433592094</c:v>
                </c:pt>
                <c:pt idx="181">
                  <c:v>236904.26148965009</c:v>
                </c:pt>
                <c:pt idx="182">
                  <c:v>238165.21626221534</c:v>
                </c:pt>
                <c:pt idx="183">
                  <c:v>239426.19341594446</c:v>
                </c:pt>
                <c:pt idx="184">
                  <c:v>240687.17056967359</c:v>
                </c:pt>
                <c:pt idx="185">
                  <c:v>241948.12534223884</c:v>
                </c:pt>
                <c:pt idx="186">
                  <c:v>243209.10249596796</c:v>
                </c:pt>
                <c:pt idx="187">
                  <c:v>244470.05726853324</c:v>
                </c:pt>
                <c:pt idx="188">
                  <c:v>245731.03442226237</c:v>
                </c:pt>
                <c:pt idx="189">
                  <c:v>247307.25026913281</c:v>
                </c:pt>
                <c:pt idx="190">
                  <c:v>248252.96634855674</c:v>
                </c:pt>
                <c:pt idx="191">
                  <c:v>249671.55165827461</c:v>
                </c:pt>
                <c:pt idx="192">
                  <c:v>251090.13696799244</c:v>
                </c:pt>
                <c:pt idx="193">
                  <c:v>252035.87542858027</c:v>
                </c:pt>
                <c:pt idx="194">
                  <c:v>253454.4607382981</c:v>
                </c:pt>
                <c:pt idx="195">
                  <c:v>254873.04604801597</c:v>
                </c:pt>
                <c:pt idx="196">
                  <c:v>255818.7621274399</c:v>
                </c:pt>
                <c:pt idx="197">
                  <c:v>257237.36981832163</c:v>
                </c:pt>
                <c:pt idx="198">
                  <c:v>258655.9551280395</c:v>
                </c:pt>
                <c:pt idx="199">
                  <c:v>259601.67120746343</c:v>
                </c:pt>
                <c:pt idx="200">
                  <c:v>261020.25651718129</c:v>
                </c:pt>
                <c:pt idx="201">
                  <c:v>262438.84182689915</c:v>
                </c:pt>
                <c:pt idx="202">
                  <c:v>263384.58028748696</c:v>
                </c:pt>
                <c:pt idx="203">
                  <c:v>264803.16559720482</c:v>
                </c:pt>
                <c:pt idx="204">
                  <c:v>266221.75090692262</c:v>
                </c:pt>
                <c:pt idx="205">
                  <c:v>267167.48936751048</c:v>
                </c:pt>
                <c:pt idx="206">
                  <c:v>268586.07467722829</c:v>
                </c:pt>
                <c:pt idx="207">
                  <c:v>270004.65998694615</c:v>
                </c:pt>
                <c:pt idx="208">
                  <c:v>270950.37606637011</c:v>
                </c:pt>
                <c:pt idx="209">
                  <c:v>272368.96137608797</c:v>
                </c:pt>
                <c:pt idx="210">
                  <c:v>273787.54668580578</c:v>
                </c:pt>
                <c:pt idx="211">
                  <c:v>274733.28514639364</c:v>
                </c:pt>
                <c:pt idx="212">
                  <c:v>276151.87045611144</c:v>
                </c:pt>
                <c:pt idx="213">
                  <c:v>277570.45576582931</c:v>
                </c:pt>
                <c:pt idx="214">
                  <c:v>278516.19422641711</c:v>
                </c:pt>
                <c:pt idx="215">
                  <c:v>279934.77953613497</c:v>
                </c:pt>
                <c:pt idx="216">
                  <c:v>281353.36484585283</c:v>
                </c:pt>
                <c:pt idx="217">
                  <c:v>282299.08092527679</c:v>
                </c:pt>
                <c:pt idx="218">
                  <c:v>283717.6662349946</c:v>
                </c:pt>
                <c:pt idx="219">
                  <c:v>285136.27392587636</c:v>
                </c:pt>
                <c:pt idx="220">
                  <c:v>286081.99000530026</c:v>
                </c:pt>
                <c:pt idx="221">
                  <c:v>287500.57531501813</c:v>
                </c:pt>
                <c:pt idx="222">
                  <c:v>288919.16062473599</c:v>
                </c:pt>
                <c:pt idx="223">
                  <c:v>289864.89908532379</c:v>
                </c:pt>
                <c:pt idx="224">
                  <c:v>291283.48439504165</c:v>
                </c:pt>
                <c:pt idx="225">
                  <c:v>292702.06970475952</c:v>
                </c:pt>
                <c:pt idx="226">
                  <c:v>293647.78578418348</c:v>
                </c:pt>
                <c:pt idx="227">
                  <c:v>295066.39347506518</c:v>
                </c:pt>
                <c:pt idx="228">
                  <c:v>296484.97878478304</c:v>
                </c:pt>
                <c:pt idx="229">
                  <c:v>297430.69486420695</c:v>
                </c:pt>
                <c:pt idx="230">
                  <c:v>298849.28017392481</c:v>
                </c:pt>
                <c:pt idx="231">
                  <c:v>300267.86548364267</c:v>
                </c:pt>
                <c:pt idx="232">
                  <c:v>301213.60394423048</c:v>
                </c:pt>
                <c:pt idx="233">
                  <c:v>302632.18925394834</c:v>
                </c:pt>
                <c:pt idx="234">
                  <c:v>304050.7745636662</c:v>
                </c:pt>
                <c:pt idx="235">
                  <c:v>304996.4906430901</c:v>
                </c:pt>
                <c:pt idx="236">
                  <c:v>306415.09833397187</c:v>
                </c:pt>
                <c:pt idx="237">
                  <c:v>307676.05310653709</c:v>
                </c:pt>
                <c:pt idx="238">
                  <c:v>308937.03026026621</c:v>
                </c:pt>
                <c:pt idx="239">
                  <c:v>310197.98503283149</c:v>
                </c:pt>
                <c:pt idx="240">
                  <c:v>311301.33164940804</c:v>
                </c:pt>
                <c:pt idx="241">
                  <c:v>312719.9169591259</c:v>
                </c:pt>
                <c:pt idx="242">
                  <c:v>313823.26357570244</c:v>
                </c:pt>
                <c:pt idx="243">
                  <c:v>315241.87126658414</c:v>
                </c:pt>
                <c:pt idx="244">
                  <c:v>316345.21788316069</c:v>
                </c:pt>
                <c:pt idx="245">
                  <c:v>317763.80319287855</c:v>
                </c:pt>
                <c:pt idx="246">
                  <c:v>318867.14980945503</c:v>
                </c:pt>
                <c:pt idx="247">
                  <c:v>320285.7351191729</c:v>
                </c:pt>
                <c:pt idx="248">
                  <c:v>321546.68989173818</c:v>
                </c:pt>
                <c:pt idx="249">
                  <c:v>322807.6670454673</c:v>
                </c:pt>
                <c:pt idx="250">
                  <c:v>324068.64419919642</c:v>
                </c:pt>
                <c:pt idx="251">
                  <c:v>325171.99081577297</c:v>
                </c:pt>
                <c:pt idx="252">
                  <c:v>326590.57612549083</c:v>
                </c:pt>
                <c:pt idx="253">
                  <c:v>327851.53089805605</c:v>
                </c:pt>
                <c:pt idx="254">
                  <c:v>328954.87751463259</c:v>
                </c:pt>
                <c:pt idx="255">
                  <c:v>330373.46282435046</c:v>
                </c:pt>
                <c:pt idx="256">
                  <c:v>331634.43997807958</c:v>
                </c:pt>
                <c:pt idx="257">
                  <c:v>332895.4171318087</c:v>
                </c:pt>
                <c:pt idx="258">
                  <c:v>334156.37190437398</c:v>
                </c:pt>
                <c:pt idx="259">
                  <c:v>335259.71852095053</c:v>
                </c:pt>
                <c:pt idx="260">
                  <c:v>336678.30383066833</c:v>
                </c:pt>
                <c:pt idx="261">
                  <c:v>337939.28098439751</c:v>
                </c:pt>
                <c:pt idx="262">
                  <c:v>339200.23575696273</c:v>
                </c:pt>
                <c:pt idx="263">
                  <c:v>340461.21291069186</c:v>
                </c:pt>
                <c:pt idx="264">
                  <c:v>341722.16768325714</c:v>
                </c:pt>
                <c:pt idx="265">
                  <c:v>342983.14483698626</c:v>
                </c:pt>
                <c:pt idx="266">
                  <c:v>344244.12199071539</c:v>
                </c:pt>
                <c:pt idx="267">
                  <c:v>345347.46860729193</c:v>
                </c:pt>
                <c:pt idx="268">
                  <c:v>346766.05391700979</c:v>
                </c:pt>
                <c:pt idx="269">
                  <c:v>348027.00868957501</c:v>
                </c:pt>
                <c:pt idx="270">
                  <c:v>349130.35530615156</c:v>
                </c:pt>
                <c:pt idx="271">
                  <c:v>350548.94061586942</c:v>
                </c:pt>
                <c:pt idx="272">
                  <c:v>351652.28723244596</c:v>
                </c:pt>
                <c:pt idx="273">
                  <c:v>353070.89492332767</c:v>
                </c:pt>
                <c:pt idx="274">
                  <c:v>354331.84969589295</c:v>
                </c:pt>
                <c:pt idx="275">
                  <c:v>355435.19631246949</c:v>
                </c:pt>
                <c:pt idx="276">
                  <c:v>356696.17346619861</c:v>
                </c:pt>
                <c:pt idx="277">
                  <c:v>358114.75877591647</c:v>
                </c:pt>
                <c:pt idx="278">
                  <c:v>359375.7135484817</c:v>
                </c:pt>
                <c:pt idx="279">
                  <c:v>360636.69070221082</c:v>
                </c:pt>
                <c:pt idx="280">
                  <c:v>361897.66785593994</c:v>
                </c:pt>
                <c:pt idx="281">
                  <c:v>363158.62262850523</c:v>
                </c:pt>
                <c:pt idx="282">
                  <c:v>364419.59978223435</c:v>
                </c:pt>
                <c:pt idx="283">
                  <c:v>365680.55455479963</c:v>
                </c:pt>
                <c:pt idx="284">
                  <c:v>366941.53170852875</c:v>
                </c:pt>
                <c:pt idx="285">
                  <c:v>368202.48648109398</c:v>
                </c:pt>
                <c:pt idx="286">
                  <c:v>369463.4636348231</c:v>
                </c:pt>
                <c:pt idx="287">
                  <c:v>370724.44078855228</c:v>
                </c:pt>
                <c:pt idx="288">
                  <c:v>371985.3955611175</c:v>
                </c:pt>
                <c:pt idx="289">
                  <c:v>373246.37271484663</c:v>
                </c:pt>
                <c:pt idx="290">
                  <c:v>374507.32748741191</c:v>
                </c:pt>
                <c:pt idx="291">
                  <c:v>375768.28225997713</c:v>
                </c:pt>
                <c:pt idx="292">
                  <c:v>377029.28179487016</c:v>
                </c:pt>
                <c:pt idx="293">
                  <c:v>378290.23656743544</c:v>
                </c:pt>
                <c:pt idx="294">
                  <c:v>379551.19134000066</c:v>
                </c:pt>
                <c:pt idx="295">
                  <c:v>380812.19087489368</c:v>
                </c:pt>
                <c:pt idx="296">
                  <c:v>382073.14564745891</c:v>
                </c:pt>
                <c:pt idx="297">
                  <c:v>383334.10042002419</c:v>
                </c:pt>
                <c:pt idx="298">
                  <c:v>384752.70811090589</c:v>
                </c:pt>
                <c:pt idx="299">
                  <c:v>385698.40180916601</c:v>
                </c:pt>
                <c:pt idx="300">
                  <c:v>387117.00950004772</c:v>
                </c:pt>
                <c:pt idx="301">
                  <c:v>388535.61719092942</c:v>
                </c:pt>
                <c:pt idx="302">
                  <c:v>389481.31088918948</c:v>
                </c:pt>
                <c:pt idx="303">
                  <c:v>390899.91858007124</c:v>
                </c:pt>
                <c:pt idx="304">
                  <c:v>392318.48150862521</c:v>
                </c:pt>
                <c:pt idx="305">
                  <c:v>393264.21996921301</c:v>
                </c:pt>
                <c:pt idx="306">
                  <c:v>394682.82766009471</c:v>
                </c:pt>
                <c:pt idx="307">
                  <c:v>396101.39058864873</c:v>
                </c:pt>
                <c:pt idx="308">
                  <c:v>397047.12904923654</c:v>
                </c:pt>
                <c:pt idx="309">
                  <c:v>398465.6919777905</c:v>
                </c:pt>
                <c:pt idx="310">
                  <c:v>399884.2996686722</c:v>
                </c:pt>
                <c:pt idx="311">
                  <c:v>400830.03812926007</c:v>
                </c:pt>
                <c:pt idx="312">
                  <c:v>402248.60105781403</c:v>
                </c:pt>
                <c:pt idx="313">
                  <c:v>403667.20874869573</c:v>
                </c:pt>
                <c:pt idx="314">
                  <c:v>404612.94720928353</c:v>
                </c:pt>
                <c:pt idx="315">
                  <c:v>406031.51013783755</c:v>
                </c:pt>
                <c:pt idx="316">
                  <c:v>407450.11782871926</c:v>
                </c:pt>
                <c:pt idx="317">
                  <c:v>408395.81152697932</c:v>
                </c:pt>
                <c:pt idx="318">
                  <c:v>409814.41921786108</c:v>
                </c:pt>
                <c:pt idx="319">
                  <c:v>411075.37399042631</c:v>
                </c:pt>
                <c:pt idx="320">
                  <c:v>412336.37352531933</c:v>
                </c:pt>
                <c:pt idx="321">
                  <c:v>413439.72014189587</c:v>
                </c:pt>
                <c:pt idx="322">
                  <c:v>414858.28307044983</c:v>
                </c:pt>
                <c:pt idx="323">
                  <c:v>416119.23784301511</c:v>
                </c:pt>
                <c:pt idx="324">
                  <c:v>417380.23737790808</c:v>
                </c:pt>
                <c:pt idx="325">
                  <c:v>418641.19215047336</c:v>
                </c:pt>
                <c:pt idx="326">
                  <c:v>419902.14692303858</c:v>
                </c:pt>
                <c:pt idx="327">
                  <c:v>421005.49353961513</c:v>
                </c:pt>
                <c:pt idx="328">
                  <c:v>422266.49307450815</c:v>
                </c:pt>
                <c:pt idx="329">
                  <c:v>423685.05600306211</c:v>
                </c:pt>
                <c:pt idx="330">
                  <c:v>424946.01077562739</c:v>
                </c:pt>
                <c:pt idx="331">
                  <c:v>426207.01031052036</c:v>
                </c:pt>
                <c:pt idx="332">
                  <c:v>427467.96508308564</c:v>
                </c:pt>
                <c:pt idx="333">
                  <c:v>428571.31169966218</c:v>
                </c:pt>
                <c:pt idx="334">
                  <c:v>429989.91939054389</c:v>
                </c:pt>
                <c:pt idx="335">
                  <c:v>431250.87416310917</c:v>
                </c:pt>
                <c:pt idx="336">
                  <c:v>432511.82893567439</c:v>
                </c:pt>
                <c:pt idx="337">
                  <c:v>433772.78370823967</c:v>
                </c:pt>
                <c:pt idx="338">
                  <c:v>435033.78324313264</c:v>
                </c:pt>
                <c:pt idx="339">
                  <c:v>436137.12985970918</c:v>
                </c:pt>
                <c:pt idx="340">
                  <c:v>437555.6927882632</c:v>
                </c:pt>
                <c:pt idx="341">
                  <c:v>438816.69232315617</c:v>
                </c:pt>
                <c:pt idx="342">
                  <c:v>440077.64709572145</c:v>
                </c:pt>
                <c:pt idx="343">
                  <c:v>441338.60186828667</c:v>
                </c:pt>
                <c:pt idx="344">
                  <c:v>442599.55664085195</c:v>
                </c:pt>
                <c:pt idx="345">
                  <c:v>443702.90325742849</c:v>
                </c:pt>
                <c:pt idx="346">
                  <c:v>445121.5109483102</c:v>
                </c:pt>
                <c:pt idx="347">
                  <c:v>446382.46572087548</c:v>
                </c:pt>
                <c:pt idx="348">
                  <c:v>447643.46525576845</c:v>
                </c:pt>
                <c:pt idx="349">
                  <c:v>448904.42002833373</c:v>
                </c:pt>
                <c:pt idx="350">
                  <c:v>450165.37480089901</c:v>
                </c:pt>
                <c:pt idx="351">
                  <c:v>451426.32957346423</c:v>
                </c:pt>
                <c:pt idx="352">
                  <c:v>452687.32910835725</c:v>
                </c:pt>
                <c:pt idx="353">
                  <c:v>453948.28388092248</c:v>
                </c:pt>
                <c:pt idx="354">
                  <c:v>455209.23865348776</c:v>
                </c:pt>
                <c:pt idx="355">
                  <c:v>456470.23818838078</c:v>
                </c:pt>
                <c:pt idx="356">
                  <c:v>457731.19296094601</c:v>
                </c:pt>
                <c:pt idx="357">
                  <c:v>458992.14773351129</c:v>
                </c:pt>
                <c:pt idx="358">
                  <c:v>460253.10250607651</c:v>
                </c:pt>
                <c:pt idx="359">
                  <c:v>461514.10204096953</c:v>
                </c:pt>
                <c:pt idx="360">
                  <c:v>462775.05681353481</c:v>
                </c:pt>
                <c:pt idx="361">
                  <c:v>464036.01158610004</c:v>
                </c:pt>
                <c:pt idx="362">
                  <c:v>465297.01112099306</c:v>
                </c:pt>
                <c:pt idx="363">
                  <c:v>466557.96589355828</c:v>
                </c:pt>
                <c:pt idx="364">
                  <c:v>467818.92066612357</c:v>
                </c:pt>
                <c:pt idx="365">
                  <c:v>469079.87543868885</c:v>
                </c:pt>
                <c:pt idx="366">
                  <c:v>470340.87497358181</c:v>
                </c:pt>
                <c:pt idx="367">
                  <c:v>471601.82974614709</c:v>
                </c:pt>
                <c:pt idx="368">
                  <c:v>472862.78451871232</c:v>
                </c:pt>
                <c:pt idx="369">
                  <c:v>474123.7392912776</c:v>
                </c:pt>
                <c:pt idx="370">
                  <c:v>475384.73882617062</c:v>
                </c:pt>
                <c:pt idx="371">
                  <c:v>476645.69359873584</c:v>
                </c:pt>
                <c:pt idx="372">
                  <c:v>477906.64837130113</c:v>
                </c:pt>
                <c:pt idx="373">
                  <c:v>479167.64790619409</c:v>
                </c:pt>
                <c:pt idx="374">
                  <c:v>480428.60267875937</c:v>
                </c:pt>
                <c:pt idx="375">
                  <c:v>481689.5574513246</c:v>
                </c:pt>
                <c:pt idx="376">
                  <c:v>482950.51222388988</c:v>
                </c:pt>
                <c:pt idx="377">
                  <c:v>484211.5117587829</c:v>
                </c:pt>
                <c:pt idx="378">
                  <c:v>485472.46653134812</c:v>
                </c:pt>
                <c:pt idx="379">
                  <c:v>486733.4213039134</c:v>
                </c:pt>
                <c:pt idx="380">
                  <c:v>487994.42083880637</c:v>
                </c:pt>
                <c:pt idx="381">
                  <c:v>489255.37561137165</c:v>
                </c:pt>
                <c:pt idx="382">
                  <c:v>490516.33038393693</c:v>
                </c:pt>
                <c:pt idx="383">
                  <c:v>491777.28515650216</c:v>
                </c:pt>
                <c:pt idx="384">
                  <c:v>493038.28469139518</c:v>
                </c:pt>
                <c:pt idx="385">
                  <c:v>494299.2394639604</c:v>
                </c:pt>
                <c:pt idx="386">
                  <c:v>495560.19423652568</c:v>
                </c:pt>
                <c:pt idx="387">
                  <c:v>496821.19377141871</c:v>
                </c:pt>
                <c:pt idx="388">
                  <c:v>498082.14854398393</c:v>
                </c:pt>
                <c:pt idx="389">
                  <c:v>499343.10331654921</c:v>
                </c:pt>
                <c:pt idx="390">
                  <c:v>500604.05808911443</c:v>
                </c:pt>
                <c:pt idx="391">
                  <c:v>501865.05762400746</c:v>
                </c:pt>
                <c:pt idx="392">
                  <c:v>503126.01239657274</c:v>
                </c:pt>
                <c:pt idx="393">
                  <c:v>504386.96716913796</c:v>
                </c:pt>
                <c:pt idx="394">
                  <c:v>505647.96670403099</c:v>
                </c:pt>
                <c:pt idx="395">
                  <c:v>506908.92147659621</c:v>
                </c:pt>
                <c:pt idx="396">
                  <c:v>508169.87624916149</c:v>
                </c:pt>
                <c:pt idx="397">
                  <c:v>509430.83102172677</c:v>
                </c:pt>
                <c:pt idx="398">
                  <c:v>510691.83055661974</c:v>
                </c:pt>
                <c:pt idx="399">
                  <c:v>511952.78532918502</c:v>
                </c:pt>
                <c:pt idx="400">
                  <c:v>513213.74010175024</c:v>
                </c:pt>
                <c:pt idx="401">
                  <c:v>514474.73963664327</c:v>
                </c:pt>
                <c:pt idx="402">
                  <c:v>515735.69440920855</c:v>
                </c:pt>
                <c:pt idx="403">
                  <c:v>516996.64918177377</c:v>
                </c:pt>
                <c:pt idx="404">
                  <c:v>518257.60395433905</c:v>
                </c:pt>
                <c:pt idx="405">
                  <c:v>519518.60348923202</c:v>
                </c:pt>
                <c:pt idx="406">
                  <c:v>520779.5582617973</c:v>
                </c:pt>
                <c:pt idx="407">
                  <c:v>522040.51303436258</c:v>
                </c:pt>
                <c:pt idx="408">
                  <c:v>523301.51256925554</c:v>
                </c:pt>
                <c:pt idx="409">
                  <c:v>524562.46734182083</c:v>
                </c:pt>
                <c:pt idx="410">
                  <c:v>525823.42211438611</c:v>
                </c:pt>
                <c:pt idx="411">
                  <c:v>527084.37688695127</c:v>
                </c:pt>
                <c:pt idx="412">
                  <c:v>528345.37642184435</c:v>
                </c:pt>
                <c:pt idx="413">
                  <c:v>529606.33119440963</c:v>
                </c:pt>
                <c:pt idx="414">
                  <c:v>530867.2859669748</c:v>
                </c:pt>
                <c:pt idx="415">
                  <c:v>532128.28550186788</c:v>
                </c:pt>
                <c:pt idx="416">
                  <c:v>533389.24027443305</c:v>
                </c:pt>
                <c:pt idx="417">
                  <c:v>534650.19504699833</c:v>
                </c:pt>
                <c:pt idx="418">
                  <c:v>535911.14981956361</c:v>
                </c:pt>
                <c:pt idx="419">
                  <c:v>537172.14935445657</c:v>
                </c:pt>
                <c:pt idx="420">
                  <c:v>538433.10412702186</c:v>
                </c:pt>
                <c:pt idx="421">
                  <c:v>539694.05889958714</c:v>
                </c:pt>
                <c:pt idx="422">
                  <c:v>540955.01367215242</c:v>
                </c:pt>
                <c:pt idx="423">
                  <c:v>542216.01320704538</c:v>
                </c:pt>
                <c:pt idx="424">
                  <c:v>543476.96797961066</c:v>
                </c:pt>
                <c:pt idx="425">
                  <c:v>544737.92275217595</c:v>
                </c:pt>
                <c:pt idx="426">
                  <c:v>545998.92228706891</c:v>
                </c:pt>
                <c:pt idx="427">
                  <c:v>547259.87705963419</c:v>
                </c:pt>
                <c:pt idx="428">
                  <c:v>548520.83183219947</c:v>
                </c:pt>
                <c:pt idx="429">
                  <c:v>549939.43952308118</c:v>
                </c:pt>
                <c:pt idx="430">
                  <c:v>550885.13322134118</c:v>
                </c:pt>
                <c:pt idx="431">
                  <c:v>552303.74091222289</c:v>
                </c:pt>
                <c:pt idx="432">
                  <c:v>553722.34860310471</c:v>
                </c:pt>
                <c:pt idx="433">
                  <c:v>554668.04230136471</c:v>
                </c:pt>
                <c:pt idx="434">
                  <c:v>556086.64999224641</c:v>
                </c:pt>
                <c:pt idx="435">
                  <c:v>557505.21292080043</c:v>
                </c:pt>
                <c:pt idx="436">
                  <c:v>558450.95138138824</c:v>
                </c:pt>
                <c:pt idx="437">
                  <c:v>559869.55907226994</c:v>
                </c:pt>
                <c:pt idx="438">
                  <c:v>561288.12200082396</c:v>
                </c:pt>
                <c:pt idx="439">
                  <c:v>562233.86046141176</c:v>
                </c:pt>
                <c:pt idx="440">
                  <c:v>563652.46815229347</c:v>
                </c:pt>
                <c:pt idx="441">
                  <c:v>565071.03108084749</c:v>
                </c:pt>
                <c:pt idx="442">
                  <c:v>566016.76954143529</c:v>
                </c:pt>
                <c:pt idx="443">
                  <c:v>567435.3324699892</c:v>
                </c:pt>
                <c:pt idx="444">
                  <c:v>568853.94016087102</c:v>
                </c:pt>
                <c:pt idx="445">
                  <c:v>569799.67862145882</c:v>
                </c:pt>
                <c:pt idx="446">
                  <c:v>571218.24155001272</c:v>
                </c:pt>
                <c:pt idx="447">
                  <c:v>572636.84924089455</c:v>
                </c:pt>
                <c:pt idx="448">
                  <c:v>573582.58770148235</c:v>
                </c:pt>
                <c:pt idx="449">
                  <c:v>575001.15063003625</c:v>
                </c:pt>
                <c:pt idx="450">
                  <c:v>576419.75832091796</c:v>
                </c:pt>
                <c:pt idx="451">
                  <c:v>577365.45201917808</c:v>
                </c:pt>
                <c:pt idx="452">
                  <c:v>578784.05971005978</c:v>
                </c:pt>
                <c:pt idx="453">
                  <c:v>580202.66740094149</c:v>
                </c:pt>
                <c:pt idx="454">
                  <c:v>581148.3610992016</c:v>
                </c:pt>
                <c:pt idx="455">
                  <c:v>582566.96879008331</c:v>
                </c:pt>
                <c:pt idx="456">
                  <c:v>583985.53171863733</c:v>
                </c:pt>
                <c:pt idx="457">
                  <c:v>584931.27017922513</c:v>
                </c:pt>
                <c:pt idx="458">
                  <c:v>586349.87787010684</c:v>
                </c:pt>
                <c:pt idx="459">
                  <c:v>587768.44079866086</c:v>
                </c:pt>
                <c:pt idx="460">
                  <c:v>588714.17925924866</c:v>
                </c:pt>
                <c:pt idx="461">
                  <c:v>590132.78695013036</c:v>
                </c:pt>
                <c:pt idx="462">
                  <c:v>591551.34987868427</c:v>
                </c:pt>
                <c:pt idx="463">
                  <c:v>592497.08833927219</c:v>
                </c:pt>
                <c:pt idx="464">
                  <c:v>593915.65126782609</c:v>
                </c:pt>
                <c:pt idx="465">
                  <c:v>595334.2589587078</c:v>
                </c:pt>
                <c:pt idx="466">
                  <c:v>596279.9974192956</c:v>
                </c:pt>
                <c:pt idx="467">
                  <c:v>597698.56034784962</c:v>
                </c:pt>
                <c:pt idx="468">
                  <c:v>599117.16803873132</c:v>
                </c:pt>
                <c:pt idx="469">
                  <c:v>600062.90649931913</c:v>
                </c:pt>
                <c:pt idx="470">
                  <c:v>601481.46942787315</c:v>
                </c:pt>
                <c:pt idx="471">
                  <c:v>602900.07711875485</c:v>
                </c:pt>
                <c:pt idx="472">
                  <c:v>603845.77081701497</c:v>
                </c:pt>
                <c:pt idx="473">
                  <c:v>605264.37850789668</c:v>
                </c:pt>
                <c:pt idx="474">
                  <c:v>606682.98619877838</c:v>
                </c:pt>
                <c:pt idx="475">
                  <c:v>607628.6798970385</c:v>
                </c:pt>
                <c:pt idx="476">
                  <c:v>609047.2875879202</c:v>
                </c:pt>
                <c:pt idx="477">
                  <c:v>610150.63420449675</c:v>
                </c:pt>
                <c:pt idx="478">
                  <c:v>611569.19713305065</c:v>
                </c:pt>
                <c:pt idx="479">
                  <c:v>612672.54374962719</c:v>
                </c:pt>
                <c:pt idx="480">
                  <c:v>613933.54328452027</c:v>
                </c:pt>
                <c:pt idx="481">
                  <c:v>615194.49805708544</c:v>
                </c:pt>
                <c:pt idx="482">
                  <c:v>616613.06098563946</c:v>
                </c:pt>
                <c:pt idx="483">
                  <c:v>617716.407602216</c:v>
                </c:pt>
                <c:pt idx="484">
                  <c:v>618977.40713710897</c:v>
                </c:pt>
                <c:pt idx="485">
                  <c:v>620238.36190967425</c:v>
                </c:pt>
                <c:pt idx="486">
                  <c:v>621656.96960055595</c:v>
                </c:pt>
                <c:pt idx="487">
                  <c:v>622760.31621713249</c:v>
                </c:pt>
                <c:pt idx="488">
                  <c:v>624021.27098969778</c:v>
                </c:pt>
                <c:pt idx="489">
                  <c:v>625282.22576226306</c:v>
                </c:pt>
                <c:pt idx="490">
                  <c:v>626543.18053482834</c:v>
                </c:pt>
                <c:pt idx="491">
                  <c:v>627804.1800697213</c:v>
                </c:pt>
                <c:pt idx="492">
                  <c:v>629065.13484228658</c:v>
                </c:pt>
                <c:pt idx="493">
                  <c:v>630326.08961485187</c:v>
                </c:pt>
                <c:pt idx="494">
                  <c:v>631587.08914974483</c:v>
                </c:pt>
                <c:pt idx="495">
                  <c:v>632848.04392231011</c:v>
                </c:pt>
                <c:pt idx="496">
                  <c:v>634108.99869487528</c:v>
                </c:pt>
                <c:pt idx="497">
                  <c:v>635369.95346744056</c:v>
                </c:pt>
                <c:pt idx="498">
                  <c:v>636630.95300233364</c:v>
                </c:pt>
                <c:pt idx="499">
                  <c:v>637891.90777489881</c:v>
                </c:pt>
                <c:pt idx="500">
                  <c:v>639152.86254746409</c:v>
                </c:pt>
                <c:pt idx="501">
                  <c:v>640413.86208235705</c:v>
                </c:pt>
                <c:pt idx="502">
                  <c:v>641832.42501091107</c:v>
                </c:pt>
                <c:pt idx="503">
                  <c:v>642935.77162748761</c:v>
                </c:pt>
                <c:pt idx="504">
                  <c:v>644354.37931836932</c:v>
                </c:pt>
                <c:pt idx="505">
                  <c:v>645615.3340909346</c:v>
                </c:pt>
                <c:pt idx="506">
                  <c:v>646718.68070751114</c:v>
                </c:pt>
                <c:pt idx="507">
                  <c:v>647979.63548007642</c:v>
                </c:pt>
                <c:pt idx="508">
                  <c:v>649240.63501496939</c:v>
                </c:pt>
                <c:pt idx="509">
                  <c:v>650501.58978753467</c:v>
                </c:pt>
                <c:pt idx="510">
                  <c:v>651762.54456009995</c:v>
                </c:pt>
                <c:pt idx="511">
                  <c:v>653023.49933266512</c:v>
                </c:pt>
                <c:pt idx="512">
                  <c:v>654284.4988675582</c:v>
                </c:pt>
                <c:pt idx="513">
                  <c:v>655545.45364012336</c:v>
                </c:pt>
                <c:pt idx="514">
                  <c:v>656806.40841268864</c:v>
                </c:pt>
                <c:pt idx="515">
                  <c:v>658225.01610357035</c:v>
                </c:pt>
                <c:pt idx="516">
                  <c:v>659328.36272014689</c:v>
                </c:pt>
                <c:pt idx="517">
                  <c:v>660589.31749271217</c:v>
                </c:pt>
                <c:pt idx="518">
                  <c:v>661850.27226527745</c:v>
                </c:pt>
                <c:pt idx="519">
                  <c:v>663111.27180017042</c:v>
                </c:pt>
                <c:pt idx="520">
                  <c:v>664372.2265727357</c:v>
                </c:pt>
                <c:pt idx="521">
                  <c:v>665633.18134530098</c:v>
                </c:pt>
                <c:pt idx="522">
                  <c:v>666894.18088019395</c:v>
                </c:pt>
                <c:pt idx="523">
                  <c:v>668155.13565275923</c:v>
                </c:pt>
                <c:pt idx="524">
                  <c:v>669416.09042532451</c:v>
                </c:pt>
                <c:pt idx="525">
                  <c:v>670834.69811620621</c:v>
                </c:pt>
                <c:pt idx="526">
                  <c:v>671938.04473278276</c:v>
                </c:pt>
                <c:pt idx="527">
                  <c:v>673356.60766133666</c:v>
                </c:pt>
                <c:pt idx="528">
                  <c:v>674617.60719622974</c:v>
                </c:pt>
                <c:pt idx="529">
                  <c:v>675878.56196879502</c:v>
                </c:pt>
                <c:pt idx="530">
                  <c:v>677139.51674136019</c:v>
                </c:pt>
                <c:pt idx="531">
                  <c:v>678400.47151392547</c:v>
                </c:pt>
                <c:pt idx="532">
                  <c:v>679661.47104881844</c:v>
                </c:pt>
                <c:pt idx="533">
                  <c:v>680922.42582138372</c:v>
                </c:pt>
                <c:pt idx="534">
                  <c:v>682183.380593949</c:v>
                </c:pt>
                <c:pt idx="535">
                  <c:v>683444.33536651428</c:v>
                </c:pt>
                <c:pt idx="536">
                  <c:v>684705.33490140724</c:v>
                </c:pt>
                <c:pt idx="537">
                  <c:v>685966.28967397253</c:v>
                </c:pt>
                <c:pt idx="538">
                  <c:v>687227.24444653781</c:v>
                </c:pt>
                <c:pt idx="539">
                  <c:v>688488.24398143077</c:v>
                </c:pt>
                <c:pt idx="540">
                  <c:v>689749.19875399605</c:v>
                </c:pt>
                <c:pt idx="541">
                  <c:v>691010.15352656133</c:v>
                </c:pt>
                <c:pt idx="542">
                  <c:v>692271.1082991265</c:v>
                </c:pt>
                <c:pt idx="543">
                  <c:v>693532.10783401958</c:v>
                </c:pt>
                <c:pt idx="544">
                  <c:v>694793.06260658486</c:v>
                </c:pt>
                <c:pt idx="545">
                  <c:v>696054.01737915003</c:v>
                </c:pt>
                <c:pt idx="546">
                  <c:v>697157.36399572657</c:v>
                </c:pt>
                <c:pt idx="547">
                  <c:v>698418.36353061965</c:v>
                </c:pt>
                <c:pt idx="548">
                  <c:v>699679.31830318482</c:v>
                </c:pt>
                <c:pt idx="549">
                  <c:v>700940.2730757501</c:v>
                </c:pt>
                <c:pt idx="550">
                  <c:v>702201.22784831538</c:v>
                </c:pt>
                <c:pt idx="551">
                  <c:v>703462.22738320834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25DD-4755-BD50-936C253E9347}"/>
            </c:ext>
          </c:extLst>
        </c:ser>
        <c:ser>
          <c:idx val="7"/>
          <c:order val="7"/>
          <c:tx>
            <c:v>LIGHTWEIGHT 8</c:v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'LIGHTWEIGHT 8'!$J$6:$J$560</c:f>
              <c:numCache>
                <c:formatCode>0.0000</c:formatCode>
                <c:ptCount val="555"/>
                <c:pt idx="0">
                  <c:v>0</c:v>
                </c:pt>
                <c:pt idx="1">
                  <c:v>9.4126507639884964E-4</c:v>
                </c:pt>
                <c:pt idx="2">
                  <c:v>9.4126507639884964E-4</c:v>
                </c:pt>
                <c:pt idx="3">
                  <c:v>9.4126507639884964E-4</c:v>
                </c:pt>
                <c:pt idx="4">
                  <c:v>1.8825301527976993E-3</c:v>
                </c:pt>
                <c:pt idx="5">
                  <c:v>1.8825301527976993E-3</c:v>
                </c:pt>
                <c:pt idx="6">
                  <c:v>1.8825301527976993E-3</c:v>
                </c:pt>
                <c:pt idx="7">
                  <c:v>1.8825301527976993E-3</c:v>
                </c:pt>
                <c:pt idx="8">
                  <c:v>2.8237950801849364E-3</c:v>
                </c:pt>
                <c:pt idx="9">
                  <c:v>2.8237950801849364E-3</c:v>
                </c:pt>
                <c:pt idx="10">
                  <c:v>3.7650603055953986E-3</c:v>
                </c:pt>
                <c:pt idx="11">
                  <c:v>3.7650603055953986E-3</c:v>
                </c:pt>
                <c:pt idx="12">
                  <c:v>3.7650603055953986E-3</c:v>
                </c:pt>
                <c:pt idx="13">
                  <c:v>3.7650603055953986E-3</c:v>
                </c:pt>
                <c:pt idx="14">
                  <c:v>4.7063255310058607E-3</c:v>
                </c:pt>
                <c:pt idx="15">
                  <c:v>4.7063255310058607E-3</c:v>
                </c:pt>
                <c:pt idx="16">
                  <c:v>5.6475901603698728E-3</c:v>
                </c:pt>
                <c:pt idx="17">
                  <c:v>5.6475901603698728E-3</c:v>
                </c:pt>
                <c:pt idx="18">
                  <c:v>5.6475901603698728E-3</c:v>
                </c:pt>
                <c:pt idx="19">
                  <c:v>6.588855385780335E-3</c:v>
                </c:pt>
                <c:pt idx="20">
                  <c:v>6.588855385780335E-3</c:v>
                </c:pt>
                <c:pt idx="21">
                  <c:v>6.588855385780335E-3</c:v>
                </c:pt>
                <c:pt idx="22">
                  <c:v>7.5301206111907971E-3</c:v>
                </c:pt>
                <c:pt idx="23">
                  <c:v>7.5301206111907971E-3</c:v>
                </c:pt>
                <c:pt idx="24">
                  <c:v>7.5301206111907971E-3</c:v>
                </c:pt>
                <c:pt idx="25">
                  <c:v>8.4713858366012584E-3</c:v>
                </c:pt>
                <c:pt idx="26">
                  <c:v>8.4713858366012584E-3</c:v>
                </c:pt>
                <c:pt idx="27">
                  <c:v>9.4126510620117215E-3</c:v>
                </c:pt>
                <c:pt idx="28">
                  <c:v>9.4126510620117215E-3</c:v>
                </c:pt>
                <c:pt idx="29">
                  <c:v>9.4126510620117215E-3</c:v>
                </c:pt>
                <c:pt idx="30">
                  <c:v>1.0353915691375733E-2</c:v>
                </c:pt>
                <c:pt idx="31">
                  <c:v>1.0353915691375733E-2</c:v>
                </c:pt>
                <c:pt idx="32">
                  <c:v>1.1295180320739746E-2</c:v>
                </c:pt>
                <c:pt idx="33">
                  <c:v>1.1295180320739746E-2</c:v>
                </c:pt>
                <c:pt idx="34">
                  <c:v>1.1295180320739746E-2</c:v>
                </c:pt>
                <c:pt idx="35">
                  <c:v>1.2236446142196657E-2</c:v>
                </c:pt>
                <c:pt idx="36">
                  <c:v>1.2236446142196657E-2</c:v>
                </c:pt>
                <c:pt idx="37">
                  <c:v>1.2236446142196657E-2</c:v>
                </c:pt>
                <c:pt idx="38">
                  <c:v>1.317771077156067E-2</c:v>
                </c:pt>
                <c:pt idx="39">
                  <c:v>1.317771077156067E-2</c:v>
                </c:pt>
                <c:pt idx="40">
                  <c:v>1.4118976593017578E-2</c:v>
                </c:pt>
                <c:pt idx="41">
                  <c:v>1.4118976593017578E-2</c:v>
                </c:pt>
                <c:pt idx="42">
                  <c:v>1.5060241222381594E-2</c:v>
                </c:pt>
                <c:pt idx="43">
                  <c:v>1.4118976593017578E-2</c:v>
                </c:pt>
                <c:pt idx="44">
                  <c:v>1.5060241222381594E-2</c:v>
                </c:pt>
                <c:pt idx="45">
                  <c:v>1.5060241222381594E-2</c:v>
                </c:pt>
                <c:pt idx="46">
                  <c:v>1.6001505851745607E-2</c:v>
                </c:pt>
                <c:pt idx="47">
                  <c:v>1.6001505851745607E-2</c:v>
                </c:pt>
                <c:pt idx="48">
                  <c:v>1.6001505851745607E-2</c:v>
                </c:pt>
                <c:pt idx="49">
                  <c:v>1.6942771673202517E-2</c:v>
                </c:pt>
                <c:pt idx="50">
                  <c:v>1.6942771673202517E-2</c:v>
                </c:pt>
                <c:pt idx="51">
                  <c:v>1.6942771673202517E-2</c:v>
                </c:pt>
                <c:pt idx="52">
                  <c:v>1.7884036302566533E-2</c:v>
                </c:pt>
                <c:pt idx="53">
                  <c:v>1.7884036302566533E-2</c:v>
                </c:pt>
                <c:pt idx="54">
                  <c:v>1.8825302124023443E-2</c:v>
                </c:pt>
                <c:pt idx="55">
                  <c:v>1.8825302124023443E-2</c:v>
                </c:pt>
                <c:pt idx="56">
                  <c:v>1.8825302124023443E-2</c:v>
                </c:pt>
                <c:pt idx="57">
                  <c:v>1.9766566753387452E-2</c:v>
                </c:pt>
                <c:pt idx="58">
                  <c:v>1.9766566753387452E-2</c:v>
                </c:pt>
                <c:pt idx="59">
                  <c:v>2.0707831382751465E-2</c:v>
                </c:pt>
                <c:pt idx="60">
                  <c:v>2.0707831382751465E-2</c:v>
                </c:pt>
                <c:pt idx="61">
                  <c:v>2.0707831382751465E-2</c:v>
                </c:pt>
                <c:pt idx="62">
                  <c:v>2.0707831382751465E-2</c:v>
                </c:pt>
                <c:pt idx="63">
                  <c:v>2.1649096012115482E-2</c:v>
                </c:pt>
                <c:pt idx="64">
                  <c:v>2.1649096012115482E-2</c:v>
                </c:pt>
                <c:pt idx="65">
                  <c:v>2.2590360641479491E-2</c:v>
                </c:pt>
                <c:pt idx="66">
                  <c:v>2.2590360641479491E-2</c:v>
                </c:pt>
                <c:pt idx="67">
                  <c:v>2.2590360641479491E-2</c:v>
                </c:pt>
                <c:pt idx="68">
                  <c:v>2.2590360641479491E-2</c:v>
                </c:pt>
                <c:pt idx="69">
                  <c:v>2.3531627655029298E-2</c:v>
                </c:pt>
                <c:pt idx="70">
                  <c:v>2.3531627655029298E-2</c:v>
                </c:pt>
                <c:pt idx="71">
                  <c:v>2.4472892284393314E-2</c:v>
                </c:pt>
                <c:pt idx="72">
                  <c:v>2.4472892284393314E-2</c:v>
                </c:pt>
                <c:pt idx="73">
                  <c:v>2.5414156913757324E-2</c:v>
                </c:pt>
                <c:pt idx="74">
                  <c:v>2.5414156913757324E-2</c:v>
                </c:pt>
                <c:pt idx="75">
                  <c:v>2.5414156913757324E-2</c:v>
                </c:pt>
                <c:pt idx="76">
                  <c:v>2.635542154312134E-2</c:v>
                </c:pt>
                <c:pt idx="77">
                  <c:v>2.635542154312134E-2</c:v>
                </c:pt>
                <c:pt idx="78">
                  <c:v>2.635542154312134E-2</c:v>
                </c:pt>
                <c:pt idx="79">
                  <c:v>2.635542154312134E-2</c:v>
                </c:pt>
                <c:pt idx="80">
                  <c:v>2.7296686172485353E-2</c:v>
                </c:pt>
                <c:pt idx="81">
                  <c:v>2.7296686172485353E-2</c:v>
                </c:pt>
                <c:pt idx="82">
                  <c:v>2.8237953186035156E-2</c:v>
                </c:pt>
                <c:pt idx="83">
                  <c:v>2.8237953186035156E-2</c:v>
                </c:pt>
                <c:pt idx="84">
                  <c:v>2.9179217815399172E-2</c:v>
                </c:pt>
                <c:pt idx="85">
                  <c:v>2.9179217815399172E-2</c:v>
                </c:pt>
                <c:pt idx="86">
                  <c:v>3.0120482444763189E-2</c:v>
                </c:pt>
                <c:pt idx="87">
                  <c:v>3.0120482444763189E-2</c:v>
                </c:pt>
                <c:pt idx="88">
                  <c:v>3.0120482444763189E-2</c:v>
                </c:pt>
                <c:pt idx="89">
                  <c:v>3.0120482444763189E-2</c:v>
                </c:pt>
                <c:pt idx="90">
                  <c:v>3.1061747074127198E-2</c:v>
                </c:pt>
                <c:pt idx="91">
                  <c:v>3.1061747074127198E-2</c:v>
                </c:pt>
                <c:pt idx="92">
                  <c:v>3.2003011703491215E-2</c:v>
                </c:pt>
                <c:pt idx="93">
                  <c:v>3.2003011703491215E-2</c:v>
                </c:pt>
                <c:pt idx="94">
                  <c:v>3.2944278717041017E-2</c:v>
                </c:pt>
                <c:pt idx="95">
                  <c:v>3.2944278717041017E-2</c:v>
                </c:pt>
                <c:pt idx="96">
                  <c:v>3.2944278717041017E-2</c:v>
                </c:pt>
                <c:pt idx="97">
                  <c:v>3.2944278717041017E-2</c:v>
                </c:pt>
                <c:pt idx="98">
                  <c:v>3.3885543346405034E-2</c:v>
                </c:pt>
                <c:pt idx="99">
                  <c:v>3.482680797576905E-2</c:v>
                </c:pt>
                <c:pt idx="100">
                  <c:v>3.482680797576905E-2</c:v>
                </c:pt>
                <c:pt idx="101">
                  <c:v>3.482680797576905E-2</c:v>
                </c:pt>
                <c:pt idx="102">
                  <c:v>3.5768072605133067E-2</c:v>
                </c:pt>
                <c:pt idx="103">
                  <c:v>3.5768072605133067E-2</c:v>
                </c:pt>
                <c:pt idx="104">
                  <c:v>3.6709337234497069E-2</c:v>
                </c:pt>
                <c:pt idx="105">
                  <c:v>3.6709337234497069E-2</c:v>
                </c:pt>
                <c:pt idx="106">
                  <c:v>3.6709337234497069E-2</c:v>
                </c:pt>
                <c:pt idx="107">
                  <c:v>3.7650604248046886E-2</c:v>
                </c:pt>
                <c:pt idx="108">
                  <c:v>3.7650604248046886E-2</c:v>
                </c:pt>
                <c:pt idx="109">
                  <c:v>3.8591868877410888E-2</c:v>
                </c:pt>
                <c:pt idx="110">
                  <c:v>3.8591868877410888E-2</c:v>
                </c:pt>
                <c:pt idx="111">
                  <c:v>3.9533133506774905E-2</c:v>
                </c:pt>
                <c:pt idx="112">
                  <c:v>3.9533133506774905E-2</c:v>
                </c:pt>
                <c:pt idx="113">
                  <c:v>3.9533133506774905E-2</c:v>
                </c:pt>
                <c:pt idx="114">
                  <c:v>4.0474400520324708E-2</c:v>
                </c:pt>
                <c:pt idx="115">
                  <c:v>4.0474400520324708E-2</c:v>
                </c:pt>
                <c:pt idx="116">
                  <c:v>4.0474400520324708E-2</c:v>
                </c:pt>
                <c:pt idx="117">
                  <c:v>4.1415662765502931E-2</c:v>
                </c:pt>
                <c:pt idx="118">
                  <c:v>4.2356929779052734E-2</c:v>
                </c:pt>
                <c:pt idx="119">
                  <c:v>4.2356929779052734E-2</c:v>
                </c:pt>
                <c:pt idx="120">
                  <c:v>4.2356929779052734E-2</c:v>
                </c:pt>
                <c:pt idx="121">
                  <c:v>4.2356929779052734E-2</c:v>
                </c:pt>
                <c:pt idx="122">
                  <c:v>4.3298192024230964E-2</c:v>
                </c:pt>
                <c:pt idx="123">
                  <c:v>4.3298192024230964E-2</c:v>
                </c:pt>
                <c:pt idx="124">
                  <c:v>4.4239459037780766E-2</c:v>
                </c:pt>
                <c:pt idx="125">
                  <c:v>4.4239459037780766E-2</c:v>
                </c:pt>
                <c:pt idx="126">
                  <c:v>4.4239459037780766E-2</c:v>
                </c:pt>
                <c:pt idx="127">
                  <c:v>4.5180721282958983E-2</c:v>
                </c:pt>
                <c:pt idx="128">
                  <c:v>4.5180721282958983E-2</c:v>
                </c:pt>
                <c:pt idx="129">
                  <c:v>4.6121988296508799E-2</c:v>
                </c:pt>
                <c:pt idx="130">
                  <c:v>4.6121988296508799E-2</c:v>
                </c:pt>
                <c:pt idx="131">
                  <c:v>4.6121988296508799E-2</c:v>
                </c:pt>
                <c:pt idx="132">
                  <c:v>4.7063255310058595E-2</c:v>
                </c:pt>
                <c:pt idx="133">
                  <c:v>4.7063255310058595E-2</c:v>
                </c:pt>
                <c:pt idx="134">
                  <c:v>4.8004517555236825E-2</c:v>
                </c:pt>
                <c:pt idx="135">
                  <c:v>4.8004517555236825E-2</c:v>
                </c:pt>
                <c:pt idx="136">
                  <c:v>4.8004517555236825E-2</c:v>
                </c:pt>
                <c:pt idx="137">
                  <c:v>4.8945784568786628E-2</c:v>
                </c:pt>
                <c:pt idx="138">
                  <c:v>4.8945784568786628E-2</c:v>
                </c:pt>
                <c:pt idx="139">
                  <c:v>4.9887046813964844E-2</c:v>
                </c:pt>
                <c:pt idx="140">
                  <c:v>4.9887046813964844E-2</c:v>
                </c:pt>
                <c:pt idx="141">
                  <c:v>5.0828313827514647E-2</c:v>
                </c:pt>
                <c:pt idx="142">
                  <c:v>5.0828313827514647E-2</c:v>
                </c:pt>
                <c:pt idx="143">
                  <c:v>5.0828313827514647E-2</c:v>
                </c:pt>
                <c:pt idx="144">
                  <c:v>5.1769580841064464E-2</c:v>
                </c:pt>
                <c:pt idx="145">
                  <c:v>5.1769580841064464E-2</c:v>
                </c:pt>
                <c:pt idx="146">
                  <c:v>5.1769580841064464E-2</c:v>
                </c:pt>
                <c:pt idx="147">
                  <c:v>5.271084308624268E-2</c:v>
                </c:pt>
                <c:pt idx="148">
                  <c:v>5.271084308624268E-2</c:v>
                </c:pt>
                <c:pt idx="149">
                  <c:v>5.3652110099792483E-2</c:v>
                </c:pt>
                <c:pt idx="150">
                  <c:v>5.3652110099792483E-2</c:v>
                </c:pt>
                <c:pt idx="151">
                  <c:v>5.3652110099792483E-2</c:v>
                </c:pt>
                <c:pt idx="152">
                  <c:v>5.4593372344970706E-2</c:v>
                </c:pt>
                <c:pt idx="153">
                  <c:v>5.4593372344970706E-2</c:v>
                </c:pt>
                <c:pt idx="154">
                  <c:v>5.5534639358520509E-2</c:v>
                </c:pt>
                <c:pt idx="155">
                  <c:v>5.5534639358520509E-2</c:v>
                </c:pt>
                <c:pt idx="156">
                  <c:v>5.5534639358520509E-2</c:v>
                </c:pt>
                <c:pt idx="157">
                  <c:v>5.6475906372070311E-2</c:v>
                </c:pt>
                <c:pt idx="158">
                  <c:v>5.6475906372070311E-2</c:v>
                </c:pt>
                <c:pt idx="159">
                  <c:v>5.7417168617248542E-2</c:v>
                </c:pt>
                <c:pt idx="160">
                  <c:v>5.7417168617248542E-2</c:v>
                </c:pt>
                <c:pt idx="161">
                  <c:v>5.7417168617248542E-2</c:v>
                </c:pt>
                <c:pt idx="162">
                  <c:v>5.8358435630798344E-2</c:v>
                </c:pt>
                <c:pt idx="163">
                  <c:v>5.8358435630798344E-2</c:v>
                </c:pt>
                <c:pt idx="164">
                  <c:v>5.9299697875976561E-2</c:v>
                </c:pt>
                <c:pt idx="165">
                  <c:v>5.9299697875976561E-2</c:v>
                </c:pt>
                <c:pt idx="166">
                  <c:v>5.9299697875976561E-2</c:v>
                </c:pt>
                <c:pt idx="167">
                  <c:v>6.0240964889526377E-2</c:v>
                </c:pt>
                <c:pt idx="168">
                  <c:v>6.0240964889526377E-2</c:v>
                </c:pt>
                <c:pt idx="169">
                  <c:v>6.118223190307618E-2</c:v>
                </c:pt>
                <c:pt idx="170">
                  <c:v>6.118223190307618E-2</c:v>
                </c:pt>
                <c:pt idx="171">
                  <c:v>6.118223190307618E-2</c:v>
                </c:pt>
                <c:pt idx="172">
                  <c:v>6.2123494148254396E-2</c:v>
                </c:pt>
                <c:pt idx="173">
                  <c:v>6.2123494148254396E-2</c:v>
                </c:pt>
                <c:pt idx="174">
                  <c:v>6.306476116180422E-2</c:v>
                </c:pt>
                <c:pt idx="175">
                  <c:v>6.306476116180422E-2</c:v>
                </c:pt>
                <c:pt idx="176">
                  <c:v>6.4006023406982429E-2</c:v>
                </c:pt>
                <c:pt idx="177">
                  <c:v>6.306476116180422E-2</c:v>
                </c:pt>
                <c:pt idx="178">
                  <c:v>6.4006023406982429E-2</c:v>
                </c:pt>
                <c:pt idx="179">
                  <c:v>6.4947290420532225E-2</c:v>
                </c:pt>
                <c:pt idx="180">
                  <c:v>6.4947290420532225E-2</c:v>
                </c:pt>
                <c:pt idx="181">
                  <c:v>6.4947290420532225E-2</c:v>
                </c:pt>
                <c:pt idx="182">
                  <c:v>6.4947290420532225E-2</c:v>
                </c:pt>
                <c:pt idx="183">
                  <c:v>6.5888557434082035E-2</c:v>
                </c:pt>
                <c:pt idx="184">
                  <c:v>6.6829819679260258E-2</c:v>
                </c:pt>
                <c:pt idx="185">
                  <c:v>6.6829819679260258E-2</c:v>
                </c:pt>
                <c:pt idx="186">
                  <c:v>6.6829819679260258E-2</c:v>
                </c:pt>
                <c:pt idx="187">
                  <c:v>6.7771086692810067E-2</c:v>
                </c:pt>
                <c:pt idx="188">
                  <c:v>6.7771086692810067E-2</c:v>
                </c:pt>
                <c:pt idx="189">
                  <c:v>6.8712348937988277E-2</c:v>
                </c:pt>
                <c:pt idx="190">
                  <c:v>6.8712348937988277E-2</c:v>
                </c:pt>
                <c:pt idx="191">
                  <c:v>6.96536159515381E-2</c:v>
                </c:pt>
                <c:pt idx="192">
                  <c:v>6.96536159515381E-2</c:v>
                </c:pt>
                <c:pt idx="193">
                  <c:v>6.96536159515381E-2</c:v>
                </c:pt>
                <c:pt idx="194">
                  <c:v>7.0594882965087896E-2</c:v>
                </c:pt>
                <c:pt idx="195">
                  <c:v>7.0594882965087896E-2</c:v>
                </c:pt>
                <c:pt idx="196">
                  <c:v>7.0594882965087896E-2</c:v>
                </c:pt>
                <c:pt idx="197">
                  <c:v>7.1536145210266133E-2</c:v>
                </c:pt>
                <c:pt idx="198">
                  <c:v>7.1536145210266133E-2</c:v>
                </c:pt>
                <c:pt idx="199">
                  <c:v>7.1536145210266133E-2</c:v>
                </c:pt>
                <c:pt idx="200">
                  <c:v>7.2477412223815915E-2</c:v>
                </c:pt>
                <c:pt idx="201">
                  <c:v>7.2477412223815915E-2</c:v>
                </c:pt>
                <c:pt idx="202">
                  <c:v>7.3418674468994138E-2</c:v>
                </c:pt>
                <c:pt idx="203">
                  <c:v>7.3418674468994138E-2</c:v>
                </c:pt>
                <c:pt idx="204">
                  <c:v>7.3418674468994138E-2</c:v>
                </c:pt>
                <c:pt idx="205">
                  <c:v>7.4359941482543948E-2</c:v>
                </c:pt>
                <c:pt idx="206">
                  <c:v>7.5301208496093772E-2</c:v>
                </c:pt>
                <c:pt idx="207">
                  <c:v>7.5301208496093772E-2</c:v>
                </c:pt>
                <c:pt idx="208">
                  <c:v>7.5301208496093772E-2</c:v>
                </c:pt>
                <c:pt idx="209">
                  <c:v>7.6242470741271981E-2</c:v>
                </c:pt>
                <c:pt idx="210">
                  <c:v>7.6242470741271981E-2</c:v>
                </c:pt>
                <c:pt idx="211">
                  <c:v>7.6242470741271981E-2</c:v>
                </c:pt>
                <c:pt idx="212">
                  <c:v>7.7183737754821777E-2</c:v>
                </c:pt>
                <c:pt idx="213">
                  <c:v>7.7183737754821777E-2</c:v>
                </c:pt>
                <c:pt idx="214">
                  <c:v>7.8125000000000014E-2</c:v>
                </c:pt>
                <c:pt idx="215">
                  <c:v>7.8125000000000014E-2</c:v>
                </c:pt>
                <c:pt idx="216">
                  <c:v>7.8125000000000014E-2</c:v>
                </c:pt>
                <c:pt idx="217">
                  <c:v>7.906626701354981E-2</c:v>
                </c:pt>
                <c:pt idx="218">
                  <c:v>7.906626701354981E-2</c:v>
                </c:pt>
                <c:pt idx="219">
                  <c:v>8.0007534027099619E-2</c:v>
                </c:pt>
                <c:pt idx="220">
                  <c:v>8.0007534027099619E-2</c:v>
                </c:pt>
                <c:pt idx="221">
                  <c:v>8.0948801040649415E-2</c:v>
                </c:pt>
                <c:pt idx="222">
                  <c:v>8.0948801040649415E-2</c:v>
                </c:pt>
                <c:pt idx="223">
                  <c:v>8.0948801040649415E-2</c:v>
                </c:pt>
                <c:pt idx="224">
                  <c:v>8.1890058517456052E-2</c:v>
                </c:pt>
                <c:pt idx="225">
                  <c:v>8.1890058517456052E-2</c:v>
                </c:pt>
                <c:pt idx="226">
                  <c:v>8.1890058517456052E-2</c:v>
                </c:pt>
                <c:pt idx="227">
                  <c:v>8.2831325531005862E-2</c:v>
                </c:pt>
                <c:pt idx="228">
                  <c:v>8.2831325531005862E-2</c:v>
                </c:pt>
                <c:pt idx="229">
                  <c:v>8.3772592544555685E-2</c:v>
                </c:pt>
                <c:pt idx="230">
                  <c:v>8.3772592544555685E-2</c:v>
                </c:pt>
                <c:pt idx="231">
                  <c:v>8.3772592544555685E-2</c:v>
                </c:pt>
                <c:pt idx="232">
                  <c:v>8.4713859558105467E-2</c:v>
                </c:pt>
                <c:pt idx="233">
                  <c:v>8.5655126571655291E-2</c:v>
                </c:pt>
                <c:pt idx="234">
                  <c:v>8.5655126571655291E-2</c:v>
                </c:pt>
                <c:pt idx="235">
                  <c:v>8.5655126571655291E-2</c:v>
                </c:pt>
                <c:pt idx="236">
                  <c:v>8.5655126571655291E-2</c:v>
                </c:pt>
                <c:pt idx="237">
                  <c:v>8.6596384048461927E-2</c:v>
                </c:pt>
                <c:pt idx="238">
                  <c:v>8.6596384048461927E-2</c:v>
                </c:pt>
                <c:pt idx="239">
                  <c:v>8.7537651062011723E-2</c:v>
                </c:pt>
                <c:pt idx="240">
                  <c:v>8.7537651062011723E-2</c:v>
                </c:pt>
                <c:pt idx="241">
                  <c:v>8.8478918075561533E-2</c:v>
                </c:pt>
                <c:pt idx="242">
                  <c:v>8.8478918075561533E-2</c:v>
                </c:pt>
                <c:pt idx="243">
                  <c:v>8.8478918075561533E-2</c:v>
                </c:pt>
                <c:pt idx="244">
                  <c:v>8.9420185089111329E-2</c:v>
                </c:pt>
                <c:pt idx="245">
                  <c:v>8.9420185089111329E-2</c:v>
                </c:pt>
                <c:pt idx="246">
                  <c:v>9.0361442565917965E-2</c:v>
                </c:pt>
                <c:pt idx="247">
                  <c:v>9.0361442565917965E-2</c:v>
                </c:pt>
                <c:pt idx="248">
                  <c:v>9.0361442565917965E-2</c:v>
                </c:pt>
                <c:pt idx="249">
                  <c:v>9.1302709579467775E-2</c:v>
                </c:pt>
                <c:pt idx="250">
                  <c:v>9.1302709579467775E-2</c:v>
                </c:pt>
                <c:pt idx="251">
                  <c:v>9.2243976593017599E-2</c:v>
                </c:pt>
                <c:pt idx="252">
                  <c:v>9.2243976593017599E-2</c:v>
                </c:pt>
                <c:pt idx="253">
                  <c:v>9.2243976593017599E-2</c:v>
                </c:pt>
                <c:pt idx="254">
                  <c:v>9.3185243606567381E-2</c:v>
                </c:pt>
                <c:pt idx="255">
                  <c:v>9.3185243606567381E-2</c:v>
                </c:pt>
                <c:pt idx="256">
                  <c:v>9.412651062011719E-2</c:v>
                </c:pt>
                <c:pt idx="257">
                  <c:v>9.412651062011719E-2</c:v>
                </c:pt>
                <c:pt idx="258">
                  <c:v>9.5067768096923827E-2</c:v>
                </c:pt>
                <c:pt idx="259">
                  <c:v>9.5067768096923827E-2</c:v>
                </c:pt>
                <c:pt idx="260">
                  <c:v>9.5067768096923827E-2</c:v>
                </c:pt>
                <c:pt idx="261">
                  <c:v>9.6009035110473651E-2</c:v>
                </c:pt>
                <c:pt idx="262">
                  <c:v>9.6009035110473651E-2</c:v>
                </c:pt>
                <c:pt idx="263">
                  <c:v>9.6950302124023446E-2</c:v>
                </c:pt>
                <c:pt idx="264">
                  <c:v>9.6950302124023446E-2</c:v>
                </c:pt>
                <c:pt idx="265">
                  <c:v>9.6950302124023446E-2</c:v>
                </c:pt>
                <c:pt idx="266">
                  <c:v>9.7891569137573256E-2</c:v>
                </c:pt>
                <c:pt idx="267">
                  <c:v>9.7891569137573256E-2</c:v>
                </c:pt>
                <c:pt idx="268">
                  <c:v>9.8832836151123052E-2</c:v>
                </c:pt>
                <c:pt idx="269">
                  <c:v>9.8832836151123052E-2</c:v>
                </c:pt>
                <c:pt idx="270">
                  <c:v>9.8832836151123052E-2</c:v>
                </c:pt>
                <c:pt idx="271">
                  <c:v>9.9774093627929689E-2</c:v>
                </c:pt>
                <c:pt idx="272">
                  <c:v>0.1007153606414795</c:v>
                </c:pt>
                <c:pt idx="273">
                  <c:v>0.1007153606414795</c:v>
                </c:pt>
                <c:pt idx="274">
                  <c:v>0.1007153606414795</c:v>
                </c:pt>
                <c:pt idx="275">
                  <c:v>0.1007153606414795</c:v>
                </c:pt>
                <c:pt idx="276">
                  <c:v>0.10165662765502929</c:v>
                </c:pt>
                <c:pt idx="277">
                  <c:v>0.10165662765502929</c:v>
                </c:pt>
                <c:pt idx="278">
                  <c:v>0.1025978946685791</c:v>
                </c:pt>
                <c:pt idx="279">
                  <c:v>0.1025978946685791</c:v>
                </c:pt>
                <c:pt idx="280">
                  <c:v>0.10353916168212893</c:v>
                </c:pt>
                <c:pt idx="281">
                  <c:v>0.10353916168212893</c:v>
                </c:pt>
                <c:pt idx="282">
                  <c:v>0.10353916168212893</c:v>
                </c:pt>
                <c:pt idx="283">
                  <c:v>0.10448041915893556</c:v>
                </c:pt>
                <c:pt idx="284">
                  <c:v>0.10448041915893556</c:v>
                </c:pt>
                <c:pt idx="285">
                  <c:v>0.10448041915893556</c:v>
                </c:pt>
                <c:pt idx="286">
                  <c:v>0.10542168617248536</c:v>
                </c:pt>
                <c:pt idx="287">
                  <c:v>0.10636295318603517</c:v>
                </c:pt>
                <c:pt idx="288">
                  <c:v>0.10636295318603517</c:v>
                </c:pt>
                <c:pt idx="289">
                  <c:v>0.10636295318603517</c:v>
                </c:pt>
                <c:pt idx="290">
                  <c:v>0.10730422019958497</c:v>
                </c:pt>
                <c:pt idx="291">
                  <c:v>0.10730422019958497</c:v>
                </c:pt>
                <c:pt idx="292">
                  <c:v>0.10824548721313478</c:v>
                </c:pt>
                <c:pt idx="293">
                  <c:v>0.10824548721313478</c:v>
                </c:pt>
                <c:pt idx="294">
                  <c:v>0.10824548721313478</c:v>
                </c:pt>
                <c:pt idx="295">
                  <c:v>0.10918674468994141</c:v>
                </c:pt>
                <c:pt idx="296">
                  <c:v>0.10918674468994141</c:v>
                </c:pt>
                <c:pt idx="297">
                  <c:v>0.11012801170349121</c:v>
                </c:pt>
                <c:pt idx="298">
                  <c:v>0.11012801170349121</c:v>
                </c:pt>
                <c:pt idx="299">
                  <c:v>0.11012801170349121</c:v>
                </c:pt>
                <c:pt idx="300">
                  <c:v>0.11106927871704102</c:v>
                </c:pt>
                <c:pt idx="301">
                  <c:v>0.11106927871704102</c:v>
                </c:pt>
                <c:pt idx="302">
                  <c:v>0.11201054573059084</c:v>
                </c:pt>
                <c:pt idx="303">
                  <c:v>0.11201054573059084</c:v>
                </c:pt>
                <c:pt idx="304">
                  <c:v>0.11201054573059084</c:v>
                </c:pt>
                <c:pt idx="305">
                  <c:v>0.11295181274414062</c:v>
                </c:pt>
                <c:pt idx="306">
                  <c:v>0.11295181274414062</c:v>
                </c:pt>
                <c:pt idx="307">
                  <c:v>0.11389307022094727</c:v>
                </c:pt>
                <c:pt idx="308">
                  <c:v>0.11389307022094727</c:v>
                </c:pt>
                <c:pt idx="309">
                  <c:v>0.11389307022094727</c:v>
                </c:pt>
                <c:pt idx="310">
                  <c:v>0.11483433723449708</c:v>
                </c:pt>
                <c:pt idx="311">
                  <c:v>0.11483433723449708</c:v>
                </c:pt>
                <c:pt idx="312">
                  <c:v>0.11577560424804688</c:v>
                </c:pt>
                <c:pt idx="313">
                  <c:v>0.11577560424804688</c:v>
                </c:pt>
                <c:pt idx="314">
                  <c:v>0.11671687126159669</c:v>
                </c:pt>
                <c:pt idx="315">
                  <c:v>0.11671687126159669</c:v>
                </c:pt>
                <c:pt idx="316">
                  <c:v>0.11765813827514648</c:v>
                </c:pt>
                <c:pt idx="317">
                  <c:v>0.11765813827514648</c:v>
                </c:pt>
                <c:pt idx="318">
                  <c:v>0.11859939575195312</c:v>
                </c:pt>
                <c:pt idx="319">
                  <c:v>0.11859939575195312</c:v>
                </c:pt>
                <c:pt idx="320">
                  <c:v>0.11859939575195312</c:v>
                </c:pt>
                <c:pt idx="321">
                  <c:v>0.11954066276550293</c:v>
                </c:pt>
                <c:pt idx="322">
                  <c:v>0.11954066276550293</c:v>
                </c:pt>
                <c:pt idx="323">
                  <c:v>0.11954066276550293</c:v>
                </c:pt>
                <c:pt idx="324">
                  <c:v>0.12048192977905275</c:v>
                </c:pt>
                <c:pt idx="325">
                  <c:v>0.12048192977905275</c:v>
                </c:pt>
                <c:pt idx="326">
                  <c:v>0.12142319679260254</c:v>
                </c:pt>
                <c:pt idx="327">
                  <c:v>0.12142319679260254</c:v>
                </c:pt>
                <c:pt idx="328">
                  <c:v>0.12142319679260254</c:v>
                </c:pt>
                <c:pt idx="329">
                  <c:v>0.12236446380615236</c:v>
                </c:pt>
                <c:pt idx="330">
                  <c:v>0.12236446380615236</c:v>
                </c:pt>
                <c:pt idx="331">
                  <c:v>0.123305721282959</c:v>
                </c:pt>
                <c:pt idx="332">
                  <c:v>0.123305721282959</c:v>
                </c:pt>
                <c:pt idx="333">
                  <c:v>0.12424698829650879</c:v>
                </c:pt>
                <c:pt idx="334">
                  <c:v>0.12424698829650879</c:v>
                </c:pt>
                <c:pt idx="335">
                  <c:v>0.12424698829650879</c:v>
                </c:pt>
                <c:pt idx="336">
                  <c:v>0.12424698829650879</c:v>
                </c:pt>
                <c:pt idx="337">
                  <c:v>0.12612952232360844</c:v>
                </c:pt>
                <c:pt idx="338">
                  <c:v>0.12612952232360844</c:v>
                </c:pt>
                <c:pt idx="339">
                  <c:v>0.12612952232360844</c:v>
                </c:pt>
                <c:pt idx="340">
                  <c:v>0.12707078933715821</c:v>
                </c:pt>
                <c:pt idx="341">
                  <c:v>0.12707078933715821</c:v>
                </c:pt>
                <c:pt idx="342">
                  <c:v>0.12707078933715821</c:v>
                </c:pt>
                <c:pt idx="343">
                  <c:v>0.12801204681396486</c:v>
                </c:pt>
                <c:pt idx="344">
                  <c:v>0.12801204681396486</c:v>
                </c:pt>
                <c:pt idx="345">
                  <c:v>0.12801204681396486</c:v>
                </c:pt>
                <c:pt idx="346">
                  <c:v>0.12895331382751468</c:v>
                </c:pt>
                <c:pt idx="347">
                  <c:v>0.12895331382751468</c:v>
                </c:pt>
                <c:pt idx="348">
                  <c:v>0.12989458084106445</c:v>
                </c:pt>
                <c:pt idx="349">
                  <c:v>0.12989458084106445</c:v>
                </c:pt>
                <c:pt idx="350">
                  <c:v>0.13083584785461427</c:v>
                </c:pt>
                <c:pt idx="351">
                  <c:v>0.13177711486816407</c:v>
                </c:pt>
                <c:pt idx="352">
                  <c:v>0.13083584785461427</c:v>
                </c:pt>
                <c:pt idx="353">
                  <c:v>0.13177711486816407</c:v>
                </c:pt>
                <c:pt idx="354">
                  <c:v>0.13271837234497069</c:v>
                </c:pt>
                <c:pt idx="355">
                  <c:v>0.13271837234497069</c:v>
                </c:pt>
                <c:pt idx="356">
                  <c:v>0.13271837234497069</c:v>
                </c:pt>
                <c:pt idx="357">
                  <c:v>0.13365963935852052</c:v>
                </c:pt>
                <c:pt idx="358">
                  <c:v>0.13365963935852052</c:v>
                </c:pt>
                <c:pt idx="359">
                  <c:v>0.13460090637207031</c:v>
                </c:pt>
                <c:pt idx="360">
                  <c:v>0.13460090637207031</c:v>
                </c:pt>
                <c:pt idx="361">
                  <c:v>0.13460090637207031</c:v>
                </c:pt>
                <c:pt idx="362">
                  <c:v>0.13554217338562013</c:v>
                </c:pt>
                <c:pt idx="363">
                  <c:v>0.13554217338562013</c:v>
                </c:pt>
                <c:pt idx="364">
                  <c:v>0.13648344039916996</c:v>
                </c:pt>
                <c:pt idx="365">
                  <c:v>0.13648344039916996</c:v>
                </c:pt>
                <c:pt idx="366">
                  <c:v>0.13742469787597655</c:v>
                </c:pt>
                <c:pt idx="367">
                  <c:v>0.13742469787597655</c:v>
                </c:pt>
                <c:pt idx="368">
                  <c:v>0.13742469787597655</c:v>
                </c:pt>
                <c:pt idx="369">
                  <c:v>0.13836596488952638</c:v>
                </c:pt>
                <c:pt idx="370">
                  <c:v>0.13836596488952638</c:v>
                </c:pt>
                <c:pt idx="371">
                  <c:v>0.1393072319030762</c:v>
                </c:pt>
                <c:pt idx="372">
                  <c:v>0.1393072319030762</c:v>
                </c:pt>
                <c:pt idx="373">
                  <c:v>0.14024849891662597</c:v>
                </c:pt>
                <c:pt idx="374">
                  <c:v>0.14024849891662597</c:v>
                </c:pt>
                <c:pt idx="375">
                  <c:v>0.14118976593017579</c:v>
                </c:pt>
                <c:pt idx="376">
                  <c:v>0.14118976593017579</c:v>
                </c:pt>
                <c:pt idx="377">
                  <c:v>0.14118976593017579</c:v>
                </c:pt>
                <c:pt idx="378">
                  <c:v>0.14213102340698244</c:v>
                </c:pt>
                <c:pt idx="379">
                  <c:v>0.14213102340698244</c:v>
                </c:pt>
                <c:pt idx="380">
                  <c:v>0.14307229042053227</c:v>
                </c:pt>
                <c:pt idx="381">
                  <c:v>0.14307229042053227</c:v>
                </c:pt>
                <c:pt idx="382">
                  <c:v>0.14307229042053227</c:v>
                </c:pt>
                <c:pt idx="383">
                  <c:v>0.14401355743408203</c:v>
                </c:pt>
                <c:pt idx="384">
                  <c:v>0.14401355743408203</c:v>
                </c:pt>
                <c:pt idx="385">
                  <c:v>0.14495482444763183</c:v>
                </c:pt>
                <c:pt idx="386">
                  <c:v>0.14495482444763183</c:v>
                </c:pt>
                <c:pt idx="387">
                  <c:v>0.14589609146118165</c:v>
                </c:pt>
                <c:pt idx="388">
                  <c:v>0.14589609146118165</c:v>
                </c:pt>
                <c:pt idx="389">
                  <c:v>0.14683734893798828</c:v>
                </c:pt>
                <c:pt idx="390">
                  <c:v>0.14683734893798828</c:v>
                </c:pt>
                <c:pt idx="391">
                  <c:v>0.14683734893798828</c:v>
                </c:pt>
                <c:pt idx="392">
                  <c:v>0.1477786159515381</c:v>
                </c:pt>
                <c:pt idx="393">
                  <c:v>0.1477786159515381</c:v>
                </c:pt>
                <c:pt idx="394">
                  <c:v>0.1487198829650879</c:v>
                </c:pt>
                <c:pt idx="395">
                  <c:v>0.1487198829650879</c:v>
                </c:pt>
                <c:pt idx="396">
                  <c:v>0.14966114997863772</c:v>
                </c:pt>
                <c:pt idx="397">
                  <c:v>0.14966114997863772</c:v>
                </c:pt>
                <c:pt idx="398">
                  <c:v>0.15060241699218754</c:v>
                </c:pt>
                <c:pt idx="399">
                  <c:v>0.15060241699218754</c:v>
                </c:pt>
                <c:pt idx="400">
                  <c:v>0.15060241699218754</c:v>
                </c:pt>
                <c:pt idx="401">
                  <c:v>0.15154367446899414</c:v>
                </c:pt>
                <c:pt idx="402">
                  <c:v>0.15154367446899414</c:v>
                </c:pt>
                <c:pt idx="403">
                  <c:v>0.15248494148254396</c:v>
                </c:pt>
                <c:pt idx="404">
                  <c:v>0.15248494148254396</c:v>
                </c:pt>
                <c:pt idx="405">
                  <c:v>0.15342620849609379</c:v>
                </c:pt>
                <c:pt idx="406">
                  <c:v>0.15342620849609379</c:v>
                </c:pt>
                <c:pt idx="407">
                  <c:v>0.15342620849609379</c:v>
                </c:pt>
                <c:pt idx="408">
                  <c:v>0.15436747550964355</c:v>
                </c:pt>
                <c:pt idx="409">
                  <c:v>0.1553087329864502</c:v>
                </c:pt>
                <c:pt idx="410">
                  <c:v>0.1553087329864502</c:v>
                </c:pt>
                <c:pt idx="411">
                  <c:v>0.1553087329864502</c:v>
                </c:pt>
                <c:pt idx="412">
                  <c:v>0.15625000000000003</c:v>
                </c:pt>
                <c:pt idx="413">
                  <c:v>0.15625000000000003</c:v>
                </c:pt>
                <c:pt idx="414">
                  <c:v>0.1571912670135498</c:v>
                </c:pt>
                <c:pt idx="415">
                  <c:v>0.1571912670135498</c:v>
                </c:pt>
                <c:pt idx="416">
                  <c:v>0.1571912670135498</c:v>
                </c:pt>
                <c:pt idx="417">
                  <c:v>0.15813253402709962</c:v>
                </c:pt>
                <c:pt idx="418">
                  <c:v>0.15813253402709962</c:v>
                </c:pt>
                <c:pt idx="419">
                  <c:v>0.15907380104064942</c:v>
                </c:pt>
                <c:pt idx="420">
                  <c:v>0.15907380104064942</c:v>
                </c:pt>
                <c:pt idx="421">
                  <c:v>0.15907380104064942</c:v>
                </c:pt>
                <c:pt idx="422">
                  <c:v>0.16001506805419924</c:v>
                </c:pt>
                <c:pt idx="423">
                  <c:v>0.16095632553100586</c:v>
                </c:pt>
                <c:pt idx="424">
                  <c:v>0.16095632553100586</c:v>
                </c:pt>
                <c:pt idx="425">
                  <c:v>0.16189760208129883</c:v>
                </c:pt>
                <c:pt idx="426">
                  <c:v>0.16189760208129883</c:v>
                </c:pt>
                <c:pt idx="427">
                  <c:v>0.16189760208129883</c:v>
                </c:pt>
                <c:pt idx="428">
                  <c:v>0.16283885955810548</c:v>
                </c:pt>
                <c:pt idx="429">
                  <c:v>0.16283885955810548</c:v>
                </c:pt>
                <c:pt idx="430">
                  <c:v>0.1637801170349121</c:v>
                </c:pt>
                <c:pt idx="431">
                  <c:v>0.1637801170349121</c:v>
                </c:pt>
                <c:pt idx="432">
                  <c:v>0.16472139358520507</c:v>
                </c:pt>
                <c:pt idx="433">
                  <c:v>0.16472139358520507</c:v>
                </c:pt>
                <c:pt idx="434">
                  <c:v>0.16472139358520507</c:v>
                </c:pt>
                <c:pt idx="435">
                  <c:v>0.16566265106201172</c:v>
                </c:pt>
                <c:pt idx="436">
                  <c:v>0.16566265106201172</c:v>
                </c:pt>
                <c:pt idx="437">
                  <c:v>0.16660392761230469</c:v>
                </c:pt>
                <c:pt idx="438">
                  <c:v>0.16660392761230469</c:v>
                </c:pt>
                <c:pt idx="439">
                  <c:v>0.16754518508911137</c:v>
                </c:pt>
                <c:pt idx="440">
                  <c:v>0.16754518508911137</c:v>
                </c:pt>
                <c:pt idx="441">
                  <c:v>0.16848644256591797</c:v>
                </c:pt>
                <c:pt idx="442">
                  <c:v>0.16848644256591797</c:v>
                </c:pt>
                <c:pt idx="443">
                  <c:v>0.16942771911621093</c:v>
                </c:pt>
                <c:pt idx="444">
                  <c:v>0.16942771911621093</c:v>
                </c:pt>
                <c:pt idx="445">
                  <c:v>0.17036897659301761</c:v>
                </c:pt>
                <c:pt idx="446">
                  <c:v>0.17036897659301761</c:v>
                </c:pt>
                <c:pt idx="447">
                  <c:v>0.17131025314331058</c:v>
                </c:pt>
                <c:pt idx="448">
                  <c:v>0.17131025314331058</c:v>
                </c:pt>
                <c:pt idx="449">
                  <c:v>0.1722515106201172</c:v>
                </c:pt>
                <c:pt idx="450">
                  <c:v>0.1722515106201172</c:v>
                </c:pt>
                <c:pt idx="451">
                  <c:v>0.1722515106201172</c:v>
                </c:pt>
                <c:pt idx="452">
                  <c:v>0.17319276809692385</c:v>
                </c:pt>
                <c:pt idx="453">
                  <c:v>0.17319276809692385</c:v>
                </c:pt>
                <c:pt idx="454">
                  <c:v>0.17413404464721682</c:v>
                </c:pt>
                <c:pt idx="455">
                  <c:v>0.17413404464721682</c:v>
                </c:pt>
                <c:pt idx="456">
                  <c:v>0.17413404464721682</c:v>
                </c:pt>
                <c:pt idx="457">
                  <c:v>0.17507530212402345</c:v>
                </c:pt>
                <c:pt idx="458">
                  <c:v>0.17507530212402345</c:v>
                </c:pt>
                <c:pt idx="459">
                  <c:v>0.17601657867431642</c:v>
                </c:pt>
                <c:pt idx="460">
                  <c:v>0.17601657867431642</c:v>
                </c:pt>
                <c:pt idx="461">
                  <c:v>0.17695783615112307</c:v>
                </c:pt>
                <c:pt idx="462">
                  <c:v>0.17695783615112307</c:v>
                </c:pt>
                <c:pt idx="463">
                  <c:v>0.17789909362792969</c:v>
                </c:pt>
                <c:pt idx="464">
                  <c:v>0.17789909362792969</c:v>
                </c:pt>
                <c:pt idx="465">
                  <c:v>0.17884037017822266</c:v>
                </c:pt>
                <c:pt idx="466">
                  <c:v>0.17884037017822266</c:v>
                </c:pt>
                <c:pt idx="467">
                  <c:v>0.17884037017822266</c:v>
                </c:pt>
                <c:pt idx="468">
                  <c:v>0.17978162765502931</c:v>
                </c:pt>
                <c:pt idx="469">
                  <c:v>0.18072288513183593</c:v>
                </c:pt>
                <c:pt idx="470">
                  <c:v>0.18072288513183593</c:v>
                </c:pt>
                <c:pt idx="471">
                  <c:v>0.18072288513183593</c:v>
                </c:pt>
                <c:pt idx="472">
                  <c:v>0.18072288513183593</c:v>
                </c:pt>
                <c:pt idx="473">
                  <c:v>0.1816641616821289</c:v>
                </c:pt>
                <c:pt idx="474">
                  <c:v>0.18260541915893555</c:v>
                </c:pt>
                <c:pt idx="475">
                  <c:v>0.18260541915893555</c:v>
                </c:pt>
                <c:pt idx="476">
                  <c:v>0.18354669570922852</c:v>
                </c:pt>
                <c:pt idx="477">
                  <c:v>0.18354669570922852</c:v>
                </c:pt>
                <c:pt idx="478">
                  <c:v>0.1844879531860352</c:v>
                </c:pt>
                <c:pt idx="479">
                  <c:v>0.1844879531860352</c:v>
                </c:pt>
                <c:pt idx="480">
                  <c:v>0.1844879531860352</c:v>
                </c:pt>
                <c:pt idx="481">
                  <c:v>0.18542921066284179</c:v>
                </c:pt>
                <c:pt idx="482">
                  <c:v>0.18542921066284179</c:v>
                </c:pt>
                <c:pt idx="483">
                  <c:v>0.18637048721313476</c:v>
                </c:pt>
                <c:pt idx="484">
                  <c:v>0.18637048721313476</c:v>
                </c:pt>
                <c:pt idx="485">
                  <c:v>0.18731174468994144</c:v>
                </c:pt>
                <c:pt idx="486">
                  <c:v>0.18731174468994144</c:v>
                </c:pt>
                <c:pt idx="487">
                  <c:v>0.18825302124023438</c:v>
                </c:pt>
                <c:pt idx="488">
                  <c:v>0.18825302124023438</c:v>
                </c:pt>
                <c:pt idx="489">
                  <c:v>0.18919427871704106</c:v>
                </c:pt>
                <c:pt idx="490">
                  <c:v>0.18919427871704106</c:v>
                </c:pt>
                <c:pt idx="491">
                  <c:v>0.19013553619384765</c:v>
                </c:pt>
                <c:pt idx="492">
                  <c:v>0.19013553619384765</c:v>
                </c:pt>
                <c:pt idx="493">
                  <c:v>0.19107681274414062</c:v>
                </c:pt>
                <c:pt idx="494">
                  <c:v>0.19107681274414062</c:v>
                </c:pt>
                <c:pt idx="495">
                  <c:v>0.1920180702209473</c:v>
                </c:pt>
                <c:pt idx="496">
                  <c:v>0.1920180702209473</c:v>
                </c:pt>
                <c:pt idx="497">
                  <c:v>0.1920180702209473</c:v>
                </c:pt>
                <c:pt idx="498">
                  <c:v>0.19295934677124027</c:v>
                </c:pt>
                <c:pt idx="499">
                  <c:v>0.19295934677124027</c:v>
                </c:pt>
                <c:pt idx="500">
                  <c:v>0.19390060424804689</c:v>
                </c:pt>
                <c:pt idx="501">
                  <c:v>0.19390060424804689</c:v>
                </c:pt>
                <c:pt idx="502">
                  <c:v>0.19484186172485354</c:v>
                </c:pt>
                <c:pt idx="503">
                  <c:v>0.19484186172485354</c:v>
                </c:pt>
                <c:pt idx="504">
                  <c:v>0.19484186172485354</c:v>
                </c:pt>
                <c:pt idx="505">
                  <c:v>0.19578313827514651</c:v>
                </c:pt>
                <c:pt idx="506">
                  <c:v>0.19672439575195313</c:v>
                </c:pt>
                <c:pt idx="507">
                  <c:v>0.19672439575195313</c:v>
                </c:pt>
                <c:pt idx="508">
                  <c:v>0.19672439575195313</c:v>
                </c:pt>
                <c:pt idx="509">
                  <c:v>0.1976656723022461</c:v>
                </c:pt>
                <c:pt idx="510">
                  <c:v>0.1976656723022461</c:v>
                </c:pt>
                <c:pt idx="511">
                  <c:v>0.19860692977905275</c:v>
                </c:pt>
                <c:pt idx="512">
                  <c:v>0.19954818725585938</c:v>
                </c:pt>
                <c:pt idx="513">
                  <c:v>0.19954818725585938</c:v>
                </c:pt>
                <c:pt idx="514">
                  <c:v>0.19954818725585938</c:v>
                </c:pt>
                <c:pt idx="515">
                  <c:v>0.20048946380615235</c:v>
                </c:pt>
                <c:pt idx="516">
                  <c:v>0.20048946380615235</c:v>
                </c:pt>
                <c:pt idx="517">
                  <c:v>0.201430721282959</c:v>
                </c:pt>
                <c:pt idx="518">
                  <c:v>0.201430721282959</c:v>
                </c:pt>
                <c:pt idx="519">
                  <c:v>0.20237199783325197</c:v>
                </c:pt>
                <c:pt idx="520">
                  <c:v>0.20237199783325197</c:v>
                </c:pt>
                <c:pt idx="521">
                  <c:v>0.20331325531005859</c:v>
                </c:pt>
                <c:pt idx="522">
                  <c:v>0.20331325531005859</c:v>
                </c:pt>
                <c:pt idx="523">
                  <c:v>0.20425451278686524</c:v>
                </c:pt>
                <c:pt idx="524">
                  <c:v>0.20425451278686524</c:v>
                </c:pt>
                <c:pt idx="525">
                  <c:v>0.20519578933715821</c:v>
                </c:pt>
                <c:pt idx="526">
                  <c:v>0.20519578933715821</c:v>
                </c:pt>
                <c:pt idx="527">
                  <c:v>0.20519578933715821</c:v>
                </c:pt>
                <c:pt idx="528">
                  <c:v>0.20613704681396489</c:v>
                </c:pt>
                <c:pt idx="529">
                  <c:v>0.20613704681396489</c:v>
                </c:pt>
                <c:pt idx="530">
                  <c:v>0.20707832336425785</c:v>
                </c:pt>
                <c:pt idx="531">
                  <c:v>0.20707832336425785</c:v>
                </c:pt>
                <c:pt idx="532">
                  <c:v>0.20801958084106445</c:v>
                </c:pt>
                <c:pt idx="533">
                  <c:v>0.20801958084106445</c:v>
                </c:pt>
                <c:pt idx="534">
                  <c:v>0.20896083831787113</c:v>
                </c:pt>
                <c:pt idx="535">
                  <c:v>0.20896083831787113</c:v>
                </c:pt>
                <c:pt idx="536">
                  <c:v>0.2099021148681641</c:v>
                </c:pt>
                <c:pt idx="537">
                  <c:v>0.2099021148681641</c:v>
                </c:pt>
                <c:pt idx="538">
                  <c:v>0.2099021148681641</c:v>
                </c:pt>
                <c:pt idx="539">
                  <c:v>0.21084337234497072</c:v>
                </c:pt>
                <c:pt idx="540">
                  <c:v>0.21178464889526369</c:v>
                </c:pt>
                <c:pt idx="541">
                  <c:v>0.21178464889526369</c:v>
                </c:pt>
                <c:pt idx="542">
                  <c:v>0.21272590637207034</c:v>
                </c:pt>
                <c:pt idx="543">
                  <c:v>0.21272590637207034</c:v>
                </c:pt>
                <c:pt idx="544">
                  <c:v>0.21366716384887696</c:v>
                </c:pt>
                <c:pt idx="545">
                  <c:v>0.21366716384887696</c:v>
                </c:pt>
                <c:pt idx="546">
                  <c:v>0.21366716384887696</c:v>
                </c:pt>
                <c:pt idx="547">
                  <c:v>0.21460844039916993</c:v>
                </c:pt>
                <c:pt idx="548">
                  <c:v>0.21460844039916993</c:v>
                </c:pt>
                <c:pt idx="549">
                  <c:v>0.21554969787597658</c:v>
                </c:pt>
                <c:pt idx="550">
                  <c:v>0.21649097442626955</c:v>
                </c:pt>
                <c:pt idx="551">
                  <c:v>0.21649097442626955</c:v>
                </c:pt>
                <c:pt idx="552">
                  <c:v>0.21649097442626955</c:v>
                </c:pt>
                <c:pt idx="553">
                  <c:v>0.21837348937988282</c:v>
                </c:pt>
                <c:pt idx="554">
                  <c:v>0.21837348937988282</c:v>
                </c:pt>
              </c:numCache>
            </c:numRef>
          </c:xVal>
          <c:yVal>
            <c:numRef>
              <c:f>'LIGHTWEIGHT 8'!$I$6:$I$560</c:f>
              <c:numCache>
                <c:formatCode>0.00</c:formatCode>
                <c:ptCount val="555"/>
                <c:pt idx="0">
                  <c:v>3467.6605951230076</c:v>
                </c:pt>
                <c:pt idx="1">
                  <c:v>4728.6279570929428</c:v>
                </c:pt>
                <c:pt idx="2">
                  <c:v>5989.5953190628779</c:v>
                </c:pt>
                <c:pt idx="3">
                  <c:v>7250.5626810328131</c:v>
                </c:pt>
                <c:pt idx="4">
                  <c:v>8511.5300430027492</c:v>
                </c:pt>
                <c:pt idx="5">
                  <c:v>9772.4974049726843</c:v>
                </c:pt>
                <c:pt idx="6">
                  <c:v>11191.08621174739</c:v>
                </c:pt>
                <c:pt idx="7">
                  <c:v>12294.432128912555</c:v>
                </c:pt>
                <c:pt idx="8">
                  <c:v>13713.02163509863</c:v>
                </c:pt>
                <c:pt idx="9">
                  <c:v>14973.988997068565</c:v>
                </c:pt>
                <c:pt idx="10">
                  <c:v>16234.956359038501</c:v>
                </c:pt>
                <c:pt idx="11">
                  <c:v>17495.923721008436</c:v>
                </c:pt>
                <c:pt idx="12">
                  <c:v>18756.891082978371</c:v>
                </c:pt>
                <c:pt idx="13">
                  <c:v>20017.858444948306</c:v>
                </c:pt>
                <c:pt idx="14">
                  <c:v>21436.446552311641</c:v>
                </c:pt>
                <c:pt idx="15">
                  <c:v>22697.413914281577</c:v>
                </c:pt>
                <c:pt idx="16">
                  <c:v>23643.139785464715</c:v>
                </c:pt>
                <c:pt idx="17">
                  <c:v>25219.350037044191</c:v>
                </c:pt>
                <c:pt idx="18">
                  <c:v>26480.316000191382</c:v>
                </c:pt>
                <c:pt idx="19">
                  <c:v>27741.284760984061</c:v>
                </c:pt>
                <c:pt idx="20">
                  <c:v>29002.250724131252</c:v>
                </c:pt>
                <c:pt idx="21">
                  <c:v>30263.219484923931</c:v>
                </c:pt>
                <c:pt idx="22">
                  <c:v>31524.185448071123</c:v>
                </c:pt>
                <c:pt idx="23">
                  <c:v>32785.154208863802</c:v>
                </c:pt>
                <c:pt idx="24">
                  <c:v>34046.120172010997</c:v>
                </c:pt>
                <c:pt idx="25">
                  <c:v>35307.088932803672</c:v>
                </c:pt>
                <c:pt idx="26">
                  <c:v>36568.054895950867</c:v>
                </c:pt>
                <c:pt idx="27">
                  <c:v>37829.023656743542</c:v>
                </c:pt>
                <c:pt idx="28">
                  <c:v>39405.233908323018</c:v>
                </c:pt>
                <c:pt idx="29">
                  <c:v>40193.336236467272</c:v>
                </c:pt>
                <c:pt idx="30">
                  <c:v>41769.546488046748</c:v>
                </c:pt>
                <c:pt idx="31">
                  <c:v>43345.756739626224</c:v>
                </c:pt>
                <c:pt idx="32">
                  <c:v>44133.861865415958</c:v>
                </c:pt>
                <c:pt idx="33">
                  <c:v>45710.069319349954</c:v>
                </c:pt>
                <c:pt idx="34">
                  <c:v>46655.796589355828</c:v>
                </c:pt>
                <c:pt idx="35">
                  <c:v>48547.245534076617</c:v>
                </c:pt>
                <c:pt idx="36">
                  <c:v>49492.972804082499</c:v>
                </c:pt>
                <c:pt idx="37">
                  <c:v>51384.421748803288</c:v>
                </c:pt>
                <c:pt idx="38">
                  <c:v>52487.768365379823</c:v>
                </c:pt>
                <c:pt idx="39">
                  <c:v>53591.114981956358</c:v>
                </c:pt>
                <c:pt idx="40">
                  <c:v>54694.4615985329</c:v>
                </c:pt>
                <c:pt idx="41">
                  <c:v>56901.15483168597</c:v>
                </c:pt>
                <c:pt idx="42">
                  <c:v>58162.126390124133</c:v>
                </c:pt>
                <c:pt idx="43">
                  <c:v>58792.609371697727</c:v>
                </c:pt>
                <c:pt idx="44">
                  <c:v>60053.575334844922</c:v>
                </c:pt>
                <c:pt idx="45">
                  <c:v>61314.541297992117</c:v>
                </c:pt>
                <c:pt idx="46">
                  <c:v>62733.132203000932</c:v>
                </c:pt>
                <c:pt idx="47">
                  <c:v>63836.478819577467</c:v>
                </c:pt>
                <c:pt idx="48">
                  <c:v>65255.064129295322</c:v>
                </c:pt>
                <c:pt idx="49">
                  <c:v>66358.41074587185</c:v>
                </c:pt>
                <c:pt idx="50">
                  <c:v>67777.001650880673</c:v>
                </c:pt>
                <c:pt idx="51">
                  <c:v>68880.348267457215</c:v>
                </c:pt>
                <c:pt idx="52">
                  <c:v>70298.933577175063</c:v>
                </c:pt>
                <c:pt idx="53">
                  <c:v>71402.280193751591</c:v>
                </c:pt>
                <c:pt idx="54">
                  <c:v>72820.871098760414</c:v>
                </c:pt>
                <c:pt idx="55">
                  <c:v>73924.217715336956</c:v>
                </c:pt>
                <c:pt idx="56">
                  <c:v>75185.183678484143</c:v>
                </c:pt>
                <c:pt idx="57">
                  <c:v>76446.149641631331</c:v>
                </c:pt>
                <c:pt idx="58">
                  <c:v>78022.359893210814</c:v>
                </c:pt>
                <c:pt idx="59">
                  <c:v>78968.087163216696</c:v>
                </c:pt>
                <c:pt idx="60">
                  <c:v>80229.053126363884</c:v>
                </c:pt>
                <c:pt idx="61">
                  <c:v>81490.019089511072</c:v>
                </c:pt>
                <c:pt idx="62">
                  <c:v>82750.990647949235</c:v>
                </c:pt>
                <c:pt idx="63">
                  <c:v>84011.956611096437</c:v>
                </c:pt>
                <c:pt idx="64">
                  <c:v>85272.922574243625</c:v>
                </c:pt>
                <c:pt idx="65">
                  <c:v>86533.888537390812</c:v>
                </c:pt>
                <c:pt idx="66">
                  <c:v>87794.860095828975</c:v>
                </c:pt>
                <c:pt idx="67">
                  <c:v>89055.826058976178</c:v>
                </c:pt>
                <c:pt idx="68">
                  <c:v>90316.792022123365</c:v>
                </c:pt>
                <c:pt idx="69">
                  <c:v>91577.763580561528</c:v>
                </c:pt>
                <c:pt idx="70">
                  <c:v>92838.729543708716</c:v>
                </c:pt>
                <c:pt idx="71">
                  <c:v>94099.701102146879</c:v>
                </c:pt>
                <c:pt idx="72">
                  <c:v>95360.667065294081</c:v>
                </c:pt>
                <c:pt idx="73">
                  <c:v>96621.633028441269</c:v>
                </c:pt>
                <c:pt idx="74">
                  <c:v>97882.598991588457</c:v>
                </c:pt>
                <c:pt idx="75">
                  <c:v>99143.564954735659</c:v>
                </c:pt>
                <c:pt idx="76">
                  <c:v>100404.53091788285</c:v>
                </c:pt>
                <c:pt idx="77">
                  <c:v>101665.49688103005</c:v>
                </c:pt>
                <c:pt idx="78">
                  <c:v>102926.46284417724</c:v>
                </c:pt>
                <c:pt idx="79">
                  <c:v>104187.43999790636</c:v>
                </c:pt>
                <c:pt idx="80">
                  <c:v>105448.40596105356</c:v>
                </c:pt>
                <c:pt idx="81">
                  <c:v>106709.37192420075</c:v>
                </c:pt>
                <c:pt idx="82">
                  <c:v>107970.33788734794</c:v>
                </c:pt>
                <c:pt idx="83">
                  <c:v>109231.30385049514</c:v>
                </c:pt>
                <c:pt idx="84">
                  <c:v>110492.26981364233</c:v>
                </c:pt>
                <c:pt idx="85">
                  <c:v>111753.23577678953</c:v>
                </c:pt>
                <c:pt idx="86">
                  <c:v>113329.45162365997</c:v>
                </c:pt>
                <c:pt idx="87">
                  <c:v>114275.17889366584</c:v>
                </c:pt>
                <c:pt idx="88">
                  <c:v>115536.14485681304</c:v>
                </c:pt>
                <c:pt idx="89">
                  <c:v>117112.34951310155</c:v>
                </c:pt>
                <c:pt idx="90">
                  <c:v>118058.07678310743</c:v>
                </c:pt>
                <c:pt idx="91">
                  <c:v>119476.66209282528</c:v>
                </c:pt>
                <c:pt idx="92">
                  <c:v>120895.25859312507</c:v>
                </c:pt>
                <c:pt idx="93">
                  <c:v>121840.97467254901</c:v>
                </c:pt>
                <c:pt idx="94">
                  <c:v>123259.57117284879</c:v>
                </c:pt>
                <c:pt idx="95">
                  <c:v>124678.15648256664</c:v>
                </c:pt>
                <c:pt idx="96">
                  <c:v>125623.88375257252</c:v>
                </c:pt>
                <c:pt idx="97">
                  <c:v>127042.46906229037</c:v>
                </c:pt>
                <c:pt idx="98">
                  <c:v>128461.05437200822</c:v>
                </c:pt>
                <c:pt idx="99">
                  <c:v>129406.7816420141</c:v>
                </c:pt>
                <c:pt idx="100">
                  <c:v>130825.37814231389</c:v>
                </c:pt>
                <c:pt idx="101">
                  <c:v>132243.96345203175</c:v>
                </c:pt>
                <c:pt idx="102">
                  <c:v>133189.69072203763</c:v>
                </c:pt>
                <c:pt idx="103">
                  <c:v>134608.27603175546</c:v>
                </c:pt>
                <c:pt idx="104">
                  <c:v>136026.86134147333</c:v>
                </c:pt>
                <c:pt idx="105">
                  <c:v>136972.58861147921</c:v>
                </c:pt>
                <c:pt idx="106">
                  <c:v>138391.17392119704</c:v>
                </c:pt>
                <c:pt idx="107">
                  <c:v>139809.77042149683</c:v>
                </c:pt>
                <c:pt idx="108">
                  <c:v>140755.48650092079</c:v>
                </c:pt>
                <c:pt idx="109">
                  <c:v>142174.08300122057</c:v>
                </c:pt>
                <c:pt idx="110">
                  <c:v>143592.6683109384</c:v>
                </c:pt>
                <c:pt idx="111">
                  <c:v>145011.25362065627</c:v>
                </c:pt>
                <c:pt idx="112">
                  <c:v>145956.98089066215</c:v>
                </c:pt>
                <c:pt idx="113">
                  <c:v>147375.56620037998</c:v>
                </c:pt>
                <c:pt idx="114">
                  <c:v>148794.16270067979</c:v>
                </c:pt>
                <c:pt idx="115">
                  <c:v>149739.88997068565</c:v>
                </c:pt>
                <c:pt idx="116">
                  <c:v>151158.47528040351</c:v>
                </c:pt>
                <c:pt idx="117">
                  <c:v>152577.06059012137</c:v>
                </c:pt>
                <c:pt idx="118">
                  <c:v>153522.78786012725</c:v>
                </c:pt>
                <c:pt idx="119">
                  <c:v>154941.37316984509</c:v>
                </c:pt>
                <c:pt idx="120">
                  <c:v>156359.95847956295</c:v>
                </c:pt>
                <c:pt idx="121">
                  <c:v>157305.68574956883</c:v>
                </c:pt>
                <c:pt idx="122">
                  <c:v>158724.28224986861</c:v>
                </c:pt>
                <c:pt idx="123">
                  <c:v>160142.86755958645</c:v>
                </c:pt>
                <c:pt idx="124">
                  <c:v>161088.59482959233</c:v>
                </c:pt>
                <c:pt idx="125">
                  <c:v>162507.18013931019</c:v>
                </c:pt>
                <c:pt idx="126">
                  <c:v>163925.76544902803</c:v>
                </c:pt>
                <c:pt idx="127">
                  <c:v>164871.49271903391</c:v>
                </c:pt>
                <c:pt idx="128">
                  <c:v>166290.07802875177</c:v>
                </c:pt>
                <c:pt idx="129">
                  <c:v>167708.67452905155</c:v>
                </c:pt>
                <c:pt idx="130">
                  <c:v>168812.0211456281</c:v>
                </c:pt>
                <c:pt idx="131">
                  <c:v>170072.98710877527</c:v>
                </c:pt>
                <c:pt idx="132">
                  <c:v>171333.95307192247</c:v>
                </c:pt>
                <c:pt idx="133">
                  <c:v>172594.91903506967</c:v>
                </c:pt>
                <c:pt idx="134">
                  <c:v>173855.88499821685</c:v>
                </c:pt>
                <c:pt idx="135">
                  <c:v>175116.85096136405</c:v>
                </c:pt>
                <c:pt idx="136">
                  <c:v>176377.81692451125</c:v>
                </c:pt>
                <c:pt idx="137">
                  <c:v>177638.79407824037</c:v>
                </c:pt>
                <c:pt idx="138">
                  <c:v>178899.76004138758</c:v>
                </c:pt>
                <c:pt idx="139">
                  <c:v>180160.72600453475</c:v>
                </c:pt>
                <c:pt idx="140">
                  <c:v>181421.69196768195</c:v>
                </c:pt>
                <c:pt idx="141">
                  <c:v>182682.65793082915</c:v>
                </c:pt>
                <c:pt idx="142">
                  <c:v>183943.62389397633</c:v>
                </c:pt>
                <c:pt idx="143">
                  <c:v>185204.58985712353</c:v>
                </c:pt>
                <c:pt idx="144">
                  <c:v>186465.56701085265</c:v>
                </c:pt>
                <c:pt idx="145">
                  <c:v>187726.53297399986</c:v>
                </c:pt>
                <c:pt idx="146">
                  <c:v>188987.48774656511</c:v>
                </c:pt>
                <c:pt idx="147">
                  <c:v>190248.46490029423</c:v>
                </c:pt>
                <c:pt idx="148">
                  <c:v>191509.44205402338</c:v>
                </c:pt>
                <c:pt idx="149">
                  <c:v>192770.39682658864</c:v>
                </c:pt>
                <c:pt idx="150">
                  <c:v>194031.37398031776</c:v>
                </c:pt>
                <c:pt idx="151">
                  <c:v>195292.32875288301</c:v>
                </c:pt>
                <c:pt idx="152">
                  <c:v>196553.30590661214</c:v>
                </c:pt>
                <c:pt idx="153">
                  <c:v>197814.26067917742</c:v>
                </c:pt>
                <c:pt idx="154">
                  <c:v>199075.23783290654</c:v>
                </c:pt>
                <c:pt idx="155">
                  <c:v>200336.19260547179</c:v>
                </c:pt>
                <c:pt idx="156">
                  <c:v>201597.16975920091</c:v>
                </c:pt>
                <c:pt idx="157">
                  <c:v>202858.14691293004</c:v>
                </c:pt>
                <c:pt idx="158">
                  <c:v>204119.10168549532</c:v>
                </c:pt>
                <c:pt idx="159">
                  <c:v>205380.07883922444</c:v>
                </c:pt>
                <c:pt idx="160">
                  <c:v>206641.03361178969</c:v>
                </c:pt>
                <c:pt idx="161">
                  <c:v>207902.01076551882</c:v>
                </c:pt>
                <c:pt idx="162">
                  <c:v>209162.96553808407</c:v>
                </c:pt>
                <c:pt idx="163">
                  <c:v>210423.94269181319</c:v>
                </c:pt>
                <c:pt idx="164">
                  <c:v>211684.91984554235</c:v>
                </c:pt>
                <c:pt idx="165">
                  <c:v>212945.8746181076</c:v>
                </c:pt>
                <c:pt idx="166">
                  <c:v>214206.85177183672</c:v>
                </c:pt>
                <c:pt idx="167">
                  <c:v>215467.80654440197</c:v>
                </c:pt>
                <c:pt idx="168">
                  <c:v>216728.7836981311</c:v>
                </c:pt>
                <c:pt idx="169">
                  <c:v>217989.73847069638</c:v>
                </c:pt>
                <c:pt idx="170">
                  <c:v>219250.7156244255</c:v>
                </c:pt>
                <c:pt idx="171">
                  <c:v>220511.69277815463</c:v>
                </c:pt>
                <c:pt idx="172">
                  <c:v>221772.64755071988</c:v>
                </c:pt>
                <c:pt idx="173">
                  <c:v>223033.624704449</c:v>
                </c:pt>
                <c:pt idx="174">
                  <c:v>224294.57947701428</c:v>
                </c:pt>
                <c:pt idx="175">
                  <c:v>225555.55663074341</c:v>
                </c:pt>
                <c:pt idx="176">
                  <c:v>226816.51140330866</c:v>
                </c:pt>
                <c:pt idx="177">
                  <c:v>228077.48855703778</c:v>
                </c:pt>
                <c:pt idx="178">
                  <c:v>229338.4657107669</c:v>
                </c:pt>
                <c:pt idx="179">
                  <c:v>230599.42048333219</c:v>
                </c:pt>
                <c:pt idx="180">
                  <c:v>231860.39763706131</c:v>
                </c:pt>
                <c:pt idx="181">
                  <c:v>233121.35240962656</c:v>
                </c:pt>
                <c:pt idx="182">
                  <c:v>234382.32956335568</c:v>
                </c:pt>
                <c:pt idx="183">
                  <c:v>235643.28433592094</c:v>
                </c:pt>
                <c:pt idx="184">
                  <c:v>236904.26148965009</c:v>
                </c:pt>
                <c:pt idx="185">
                  <c:v>238165.21626221534</c:v>
                </c:pt>
                <c:pt idx="186">
                  <c:v>239426.19341594446</c:v>
                </c:pt>
                <c:pt idx="187">
                  <c:v>240687.17056967359</c:v>
                </c:pt>
                <c:pt idx="188">
                  <c:v>241948.12534223884</c:v>
                </c:pt>
                <c:pt idx="189">
                  <c:v>243209.10249596796</c:v>
                </c:pt>
                <c:pt idx="190">
                  <c:v>244470.05726853324</c:v>
                </c:pt>
                <c:pt idx="191">
                  <c:v>245731.03442226237</c:v>
                </c:pt>
                <c:pt idx="192">
                  <c:v>246991.98919482762</c:v>
                </c:pt>
                <c:pt idx="193">
                  <c:v>248252.96634855674</c:v>
                </c:pt>
                <c:pt idx="194">
                  <c:v>249513.94350228587</c:v>
                </c:pt>
                <c:pt idx="195">
                  <c:v>250774.89827485115</c:v>
                </c:pt>
                <c:pt idx="196">
                  <c:v>252035.87542858027</c:v>
                </c:pt>
                <c:pt idx="197">
                  <c:v>253296.83020114552</c:v>
                </c:pt>
                <c:pt idx="198">
                  <c:v>254557.80735487465</c:v>
                </c:pt>
                <c:pt idx="199">
                  <c:v>255818.7621274399</c:v>
                </c:pt>
                <c:pt idx="200">
                  <c:v>257079.73928116905</c:v>
                </c:pt>
                <c:pt idx="201">
                  <c:v>258340.71643489818</c:v>
                </c:pt>
                <c:pt idx="202">
                  <c:v>259601.67120746343</c:v>
                </c:pt>
                <c:pt idx="203">
                  <c:v>260862.64836119255</c:v>
                </c:pt>
                <c:pt idx="204">
                  <c:v>262123.6031337578</c:v>
                </c:pt>
                <c:pt idx="205">
                  <c:v>263384.58028748696</c:v>
                </c:pt>
                <c:pt idx="206">
                  <c:v>264645.53506005218</c:v>
                </c:pt>
                <c:pt idx="207">
                  <c:v>265906.5122137813</c:v>
                </c:pt>
                <c:pt idx="208">
                  <c:v>267167.48936751048</c:v>
                </c:pt>
                <c:pt idx="209">
                  <c:v>268428.44414007571</c:v>
                </c:pt>
                <c:pt idx="210">
                  <c:v>269689.42129380483</c:v>
                </c:pt>
                <c:pt idx="211">
                  <c:v>270950.37606637011</c:v>
                </c:pt>
                <c:pt idx="212">
                  <c:v>272211.35322009923</c:v>
                </c:pt>
                <c:pt idx="213">
                  <c:v>273472.30799266452</c:v>
                </c:pt>
                <c:pt idx="214">
                  <c:v>274733.28514639364</c:v>
                </c:pt>
                <c:pt idx="215">
                  <c:v>275994.23991895886</c:v>
                </c:pt>
                <c:pt idx="216">
                  <c:v>277255.21707268798</c:v>
                </c:pt>
                <c:pt idx="217">
                  <c:v>278516.19422641711</c:v>
                </c:pt>
                <c:pt idx="218">
                  <c:v>279777.14899898239</c:v>
                </c:pt>
                <c:pt idx="219">
                  <c:v>281038.12615271151</c:v>
                </c:pt>
                <c:pt idx="220">
                  <c:v>282299.08092527679</c:v>
                </c:pt>
                <c:pt idx="221">
                  <c:v>283560.05807900592</c:v>
                </c:pt>
                <c:pt idx="222">
                  <c:v>284821.01285157114</c:v>
                </c:pt>
                <c:pt idx="223">
                  <c:v>286081.99000530026</c:v>
                </c:pt>
                <c:pt idx="224">
                  <c:v>287342.96715902945</c:v>
                </c:pt>
                <c:pt idx="225">
                  <c:v>288603.92193159467</c:v>
                </c:pt>
                <c:pt idx="226">
                  <c:v>289864.89908532379</c:v>
                </c:pt>
                <c:pt idx="227">
                  <c:v>291125.85385788907</c:v>
                </c:pt>
                <c:pt idx="228">
                  <c:v>292386.8310116182</c:v>
                </c:pt>
                <c:pt idx="229">
                  <c:v>293647.78578418348</c:v>
                </c:pt>
                <c:pt idx="230">
                  <c:v>294908.7629379126</c:v>
                </c:pt>
                <c:pt idx="231">
                  <c:v>296169.74009164172</c:v>
                </c:pt>
                <c:pt idx="232">
                  <c:v>297430.69486420695</c:v>
                </c:pt>
                <c:pt idx="233">
                  <c:v>298691.67201793607</c:v>
                </c:pt>
                <c:pt idx="234">
                  <c:v>299952.62679050135</c:v>
                </c:pt>
                <c:pt idx="235">
                  <c:v>301213.60394423048</c:v>
                </c:pt>
                <c:pt idx="236">
                  <c:v>302474.55871679576</c:v>
                </c:pt>
                <c:pt idx="237">
                  <c:v>303735.53587052488</c:v>
                </c:pt>
                <c:pt idx="238">
                  <c:v>304996.4906430901</c:v>
                </c:pt>
                <c:pt idx="239">
                  <c:v>306257.46779681928</c:v>
                </c:pt>
                <c:pt idx="240">
                  <c:v>307518.44495054841</c:v>
                </c:pt>
                <c:pt idx="241">
                  <c:v>308779.39972311363</c:v>
                </c:pt>
                <c:pt idx="242">
                  <c:v>310040.37687684275</c:v>
                </c:pt>
                <c:pt idx="243">
                  <c:v>311301.33164940804</c:v>
                </c:pt>
                <c:pt idx="244">
                  <c:v>312562.30880313716</c:v>
                </c:pt>
                <c:pt idx="245">
                  <c:v>313823.26357570244</c:v>
                </c:pt>
                <c:pt idx="246">
                  <c:v>315084.24072943156</c:v>
                </c:pt>
                <c:pt idx="247">
                  <c:v>316345.21788316069</c:v>
                </c:pt>
                <c:pt idx="248">
                  <c:v>317606.17265572591</c:v>
                </c:pt>
                <c:pt idx="249">
                  <c:v>318867.14980945503</c:v>
                </c:pt>
                <c:pt idx="250">
                  <c:v>320128.10458202031</c:v>
                </c:pt>
                <c:pt idx="251">
                  <c:v>321389.08173574944</c:v>
                </c:pt>
                <c:pt idx="252">
                  <c:v>322650.03650831472</c:v>
                </c:pt>
                <c:pt idx="253">
                  <c:v>323911.01366204384</c:v>
                </c:pt>
                <c:pt idx="254">
                  <c:v>325171.99081577297</c:v>
                </c:pt>
                <c:pt idx="255">
                  <c:v>326432.94558833825</c:v>
                </c:pt>
                <c:pt idx="256">
                  <c:v>327851.53089805605</c:v>
                </c:pt>
                <c:pt idx="257">
                  <c:v>328954.87751463259</c:v>
                </c:pt>
                <c:pt idx="258">
                  <c:v>330215.85466836172</c:v>
                </c:pt>
                <c:pt idx="259">
                  <c:v>331319.20128493826</c:v>
                </c:pt>
                <c:pt idx="260">
                  <c:v>332580.15605750354</c:v>
                </c:pt>
                <c:pt idx="261">
                  <c:v>333841.13321123266</c:v>
                </c:pt>
                <c:pt idx="262">
                  <c:v>335102.11036496179</c:v>
                </c:pt>
                <c:pt idx="263">
                  <c:v>336520.69567467965</c:v>
                </c:pt>
                <c:pt idx="264">
                  <c:v>337781.65044724487</c:v>
                </c:pt>
                <c:pt idx="265">
                  <c:v>338884.99706382141</c:v>
                </c:pt>
                <c:pt idx="266">
                  <c:v>340303.58237353928</c:v>
                </c:pt>
                <c:pt idx="267">
                  <c:v>341564.5595272684</c:v>
                </c:pt>
                <c:pt idx="268">
                  <c:v>342667.90614384494</c:v>
                </c:pt>
                <c:pt idx="269">
                  <c:v>343928.86091641022</c:v>
                </c:pt>
                <c:pt idx="270">
                  <c:v>345189.83807013935</c:v>
                </c:pt>
                <c:pt idx="271">
                  <c:v>346450.81522386847</c:v>
                </c:pt>
                <c:pt idx="272">
                  <c:v>347711.76999643369</c:v>
                </c:pt>
                <c:pt idx="273">
                  <c:v>348972.74715016288</c:v>
                </c:pt>
                <c:pt idx="274">
                  <c:v>350233.7019227281</c:v>
                </c:pt>
                <c:pt idx="275">
                  <c:v>351494.67907645722</c:v>
                </c:pt>
                <c:pt idx="276">
                  <c:v>352755.6338490225</c:v>
                </c:pt>
                <c:pt idx="277">
                  <c:v>354016.61100275163</c:v>
                </c:pt>
                <c:pt idx="278">
                  <c:v>355277.58815648075</c:v>
                </c:pt>
                <c:pt idx="279">
                  <c:v>356538.54292904603</c:v>
                </c:pt>
                <c:pt idx="280">
                  <c:v>357799.52008277515</c:v>
                </c:pt>
                <c:pt idx="281">
                  <c:v>359060.47485534038</c:v>
                </c:pt>
                <c:pt idx="282">
                  <c:v>360321.4520090695</c:v>
                </c:pt>
                <c:pt idx="283">
                  <c:v>361582.40678163478</c:v>
                </c:pt>
                <c:pt idx="284">
                  <c:v>362843.38393536391</c:v>
                </c:pt>
                <c:pt idx="285">
                  <c:v>364104.36108909303</c:v>
                </c:pt>
                <c:pt idx="286">
                  <c:v>365365.31586165831</c:v>
                </c:pt>
                <c:pt idx="287">
                  <c:v>366626.29301538743</c:v>
                </c:pt>
                <c:pt idx="288">
                  <c:v>367887.24778795266</c:v>
                </c:pt>
                <c:pt idx="289">
                  <c:v>369148.22494168184</c:v>
                </c:pt>
                <c:pt idx="290">
                  <c:v>370409.17971424706</c:v>
                </c:pt>
                <c:pt idx="291">
                  <c:v>371670.15686797618</c:v>
                </c:pt>
                <c:pt idx="292">
                  <c:v>372931.13402170531</c:v>
                </c:pt>
                <c:pt idx="293">
                  <c:v>374192.08879427059</c:v>
                </c:pt>
                <c:pt idx="294">
                  <c:v>375453.06594799971</c:v>
                </c:pt>
                <c:pt idx="295">
                  <c:v>376714.02072056499</c:v>
                </c:pt>
                <c:pt idx="296">
                  <c:v>377974.97549313022</c:v>
                </c:pt>
                <c:pt idx="297">
                  <c:v>379235.97502802324</c:v>
                </c:pt>
                <c:pt idx="298">
                  <c:v>380496.92980058846</c:v>
                </c:pt>
                <c:pt idx="299">
                  <c:v>381757.88457315374</c:v>
                </c:pt>
                <c:pt idx="300">
                  <c:v>383018.88410804677</c:v>
                </c:pt>
                <c:pt idx="301">
                  <c:v>384279.83888061199</c:v>
                </c:pt>
                <c:pt idx="302">
                  <c:v>385540.79365317727</c:v>
                </c:pt>
                <c:pt idx="303">
                  <c:v>386801.74842574249</c:v>
                </c:pt>
                <c:pt idx="304">
                  <c:v>388062.74796063552</c:v>
                </c:pt>
                <c:pt idx="305">
                  <c:v>389323.7027332008</c:v>
                </c:pt>
                <c:pt idx="306">
                  <c:v>390584.65750576602</c:v>
                </c:pt>
                <c:pt idx="307">
                  <c:v>391845.65704065905</c:v>
                </c:pt>
                <c:pt idx="308">
                  <c:v>393106.61181322427</c:v>
                </c:pt>
                <c:pt idx="309">
                  <c:v>394367.56658578955</c:v>
                </c:pt>
                <c:pt idx="310">
                  <c:v>395628.52135835483</c:v>
                </c:pt>
                <c:pt idx="311">
                  <c:v>396889.5208932478</c:v>
                </c:pt>
                <c:pt idx="312">
                  <c:v>398150.47566581308</c:v>
                </c:pt>
                <c:pt idx="313">
                  <c:v>399411.4304383783</c:v>
                </c:pt>
                <c:pt idx="314">
                  <c:v>400672.38521094358</c:v>
                </c:pt>
                <c:pt idx="315">
                  <c:v>401933.38474583661</c:v>
                </c:pt>
                <c:pt idx="316">
                  <c:v>403194.33951840183</c:v>
                </c:pt>
                <c:pt idx="317">
                  <c:v>404455.29429096711</c:v>
                </c:pt>
                <c:pt idx="318">
                  <c:v>405716.29382586008</c:v>
                </c:pt>
                <c:pt idx="319">
                  <c:v>406977.24859842536</c:v>
                </c:pt>
                <c:pt idx="320">
                  <c:v>408238.20337099064</c:v>
                </c:pt>
                <c:pt idx="321">
                  <c:v>409499.15814355586</c:v>
                </c:pt>
                <c:pt idx="322">
                  <c:v>411075.37399042631</c:v>
                </c:pt>
                <c:pt idx="323">
                  <c:v>412336.37352531933</c:v>
                </c:pt>
                <c:pt idx="324">
                  <c:v>413282.06722357939</c:v>
                </c:pt>
                <c:pt idx="325">
                  <c:v>414543.06675847241</c:v>
                </c:pt>
                <c:pt idx="326">
                  <c:v>415804.02153103764</c:v>
                </c:pt>
                <c:pt idx="327">
                  <c:v>417064.97630360292</c:v>
                </c:pt>
                <c:pt idx="328">
                  <c:v>418325.93107616814</c:v>
                </c:pt>
                <c:pt idx="329">
                  <c:v>419586.93061106117</c:v>
                </c:pt>
                <c:pt idx="330">
                  <c:v>420847.88538362639</c:v>
                </c:pt>
                <c:pt idx="331">
                  <c:v>422108.84015619167</c:v>
                </c:pt>
                <c:pt idx="332">
                  <c:v>423369.83969108469</c:v>
                </c:pt>
                <c:pt idx="333">
                  <c:v>424630.79446364992</c:v>
                </c:pt>
                <c:pt idx="334">
                  <c:v>425891.7492362152</c:v>
                </c:pt>
                <c:pt idx="335">
                  <c:v>427152.70400878042</c:v>
                </c:pt>
                <c:pt idx="336">
                  <c:v>428413.70354367344</c:v>
                </c:pt>
                <c:pt idx="337">
                  <c:v>429674.65831623873</c:v>
                </c:pt>
                <c:pt idx="338">
                  <c:v>430935.61308880395</c:v>
                </c:pt>
                <c:pt idx="339">
                  <c:v>432196.61262369697</c:v>
                </c:pt>
                <c:pt idx="340">
                  <c:v>433457.56739626219</c:v>
                </c:pt>
                <c:pt idx="341">
                  <c:v>434718.52216882748</c:v>
                </c:pt>
                <c:pt idx="342">
                  <c:v>435979.47694139276</c:v>
                </c:pt>
                <c:pt idx="343">
                  <c:v>437240.47647628572</c:v>
                </c:pt>
                <c:pt idx="344">
                  <c:v>438501.431248851</c:v>
                </c:pt>
                <c:pt idx="345">
                  <c:v>439762.38602141623</c:v>
                </c:pt>
                <c:pt idx="346">
                  <c:v>441023.38555630925</c:v>
                </c:pt>
                <c:pt idx="347">
                  <c:v>442284.34032887453</c:v>
                </c:pt>
                <c:pt idx="348">
                  <c:v>443545.29510143975</c:v>
                </c:pt>
                <c:pt idx="349">
                  <c:v>444963.90279232152</c:v>
                </c:pt>
                <c:pt idx="350">
                  <c:v>446382.46572087548</c:v>
                </c:pt>
                <c:pt idx="351">
                  <c:v>447328.20418146328</c:v>
                </c:pt>
                <c:pt idx="352">
                  <c:v>448746.81187234499</c:v>
                </c:pt>
                <c:pt idx="353">
                  <c:v>450165.37480089901</c:v>
                </c:pt>
                <c:pt idx="354">
                  <c:v>451111.11326148681</c:v>
                </c:pt>
                <c:pt idx="355">
                  <c:v>452529.67619004077</c:v>
                </c:pt>
                <c:pt idx="356">
                  <c:v>453948.28388092248</c:v>
                </c:pt>
                <c:pt idx="357">
                  <c:v>454894.02234151034</c:v>
                </c:pt>
                <c:pt idx="358">
                  <c:v>456312.5852700643</c:v>
                </c:pt>
                <c:pt idx="359">
                  <c:v>457731.19296094601</c:v>
                </c:pt>
                <c:pt idx="360">
                  <c:v>458676.93142153381</c:v>
                </c:pt>
                <c:pt idx="361">
                  <c:v>460095.49435008783</c:v>
                </c:pt>
                <c:pt idx="362">
                  <c:v>461514.10204096953</c:v>
                </c:pt>
                <c:pt idx="363">
                  <c:v>462459.79573922959</c:v>
                </c:pt>
                <c:pt idx="364">
                  <c:v>463878.4034301113</c:v>
                </c:pt>
                <c:pt idx="365">
                  <c:v>465297.01112099306</c:v>
                </c:pt>
                <c:pt idx="366">
                  <c:v>466242.70481925312</c:v>
                </c:pt>
                <c:pt idx="367">
                  <c:v>467661.31251013483</c:v>
                </c:pt>
                <c:pt idx="368">
                  <c:v>469079.87543868885</c:v>
                </c:pt>
                <c:pt idx="369">
                  <c:v>470025.61389927665</c:v>
                </c:pt>
                <c:pt idx="370">
                  <c:v>471444.22159015835</c:v>
                </c:pt>
                <c:pt idx="371">
                  <c:v>472862.78451871232</c:v>
                </c:pt>
                <c:pt idx="372">
                  <c:v>473808.52297930018</c:v>
                </c:pt>
                <c:pt idx="373">
                  <c:v>475227.08590785414</c:v>
                </c:pt>
                <c:pt idx="374">
                  <c:v>476645.69359873584</c:v>
                </c:pt>
                <c:pt idx="375">
                  <c:v>477591.43205932365</c:v>
                </c:pt>
                <c:pt idx="376">
                  <c:v>479009.99498787767</c:v>
                </c:pt>
                <c:pt idx="377">
                  <c:v>480428.60267875937</c:v>
                </c:pt>
                <c:pt idx="378">
                  <c:v>481374.34113934718</c:v>
                </c:pt>
                <c:pt idx="379">
                  <c:v>482792.90406790114</c:v>
                </c:pt>
                <c:pt idx="380">
                  <c:v>484211.5117587829</c:v>
                </c:pt>
                <c:pt idx="381">
                  <c:v>485157.20545704296</c:v>
                </c:pt>
                <c:pt idx="382">
                  <c:v>486575.81314792467</c:v>
                </c:pt>
                <c:pt idx="383">
                  <c:v>487994.42083880637</c:v>
                </c:pt>
                <c:pt idx="384">
                  <c:v>488940.11453706649</c:v>
                </c:pt>
                <c:pt idx="385">
                  <c:v>490358.72222794819</c:v>
                </c:pt>
                <c:pt idx="386">
                  <c:v>491934.93807481864</c:v>
                </c:pt>
                <c:pt idx="387">
                  <c:v>493195.89284738392</c:v>
                </c:pt>
                <c:pt idx="388">
                  <c:v>494456.84761994914</c:v>
                </c:pt>
                <c:pt idx="389">
                  <c:v>495717.84715484217</c:v>
                </c:pt>
                <c:pt idx="390">
                  <c:v>496978.80192740739</c:v>
                </c:pt>
                <c:pt idx="391">
                  <c:v>498239.75669997267</c:v>
                </c:pt>
                <c:pt idx="392">
                  <c:v>499500.71147253795</c:v>
                </c:pt>
                <c:pt idx="393">
                  <c:v>500761.71100743092</c:v>
                </c:pt>
                <c:pt idx="394">
                  <c:v>502022.6657799962</c:v>
                </c:pt>
                <c:pt idx="395">
                  <c:v>503283.62055256142</c:v>
                </c:pt>
                <c:pt idx="396">
                  <c:v>504544.62008745444</c:v>
                </c:pt>
                <c:pt idx="397">
                  <c:v>505805.57486001967</c:v>
                </c:pt>
                <c:pt idx="398">
                  <c:v>507066.52963258495</c:v>
                </c:pt>
                <c:pt idx="399">
                  <c:v>508327.48440515023</c:v>
                </c:pt>
                <c:pt idx="400">
                  <c:v>509588.4839400432</c:v>
                </c:pt>
                <c:pt idx="401">
                  <c:v>510849.43871260848</c:v>
                </c:pt>
                <c:pt idx="402">
                  <c:v>512110.3934851737</c:v>
                </c:pt>
                <c:pt idx="403">
                  <c:v>513371.39302006672</c:v>
                </c:pt>
                <c:pt idx="404">
                  <c:v>514632.347792632</c:v>
                </c:pt>
                <c:pt idx="405">
                  <c:v>515893.30256519723</c:v>
                </c:pt>
                <c:pt idx="406">
                  <c:v>517154.25733776251</c:v>
                </c:pt>
                <c:pt idx="407">
                  <c:v>518415.25687265547</c:v>
                </c:pt>
                <c:pt idx="408">
                  <c:v>519676.21164522076</c:v>
                </c:pt>
                <c:pt idx="409">
                  <c:v>520937.16641778604</c:v>
                </c:pt>
                <c:pt idx="410">
                  <c:v>522355.77410866774</c:v>
                </c:pt>
                <c:pt idx="411">
                  <c:v>523143.85965093906</c:v>
                </c:pt>
                <c:pt idx="412">
                  <c:v>524877.6836537983</c:v>
                </c:pt>
                <c:pt idx="413">
                  <c:v>525823.42211438611</c:v>
                </c:pt>
                <c:pt idx="414">
                  <c:v>527084.37688695127</c:v>
                </c:pt>
                <c:pt idx="415">
                  <c:v>528345.37642184435</c:v>
                </c:pt>
                <c:pt idx="416">
                  <c:v>529606.33119440963</c:v>
                </c:pt>
                <c:pt idx="417">
                  <c:v>530867.2859669748</c:v>
                </c:pt>
                <c:pt idx="418">
                  <c:v>532128.28550186788</c:v>
                </c:pt>
                <c:pt idx="419">
                  <c:v>533389.24027443305</c:v>
                </c:pt>
                <c:pt idx="420">
                  <c:v>534650.19504699833</c:v>
                </c:pt>
                <c:pt idx="421">
                  <c:v>535911.14981956361</c:v>
                </c:pt>
                <c:pt idx="422">
                  <c:v>537172.14935445657</c:v>
                </c:pt>
                <c:pt idx="423">
                  <c:v>538433.10412702186</c:v>
                </c:pt>
                <c:pt idx="424">
                  <c:v>539694.05889958714</c:v>
                </c:pt>
                <c:pt idx="425">
                  <c:v>540955.01367215242</c:v>
                </c:pt>
                <c:pt idx="426">
                  <c:v>542216.01320704538</c:v>
                </c:pt>
                <c:pt idx="427">
                  <c:v>543476.96797961066</c:v>
                </c:pt>
                <c:pt idx="428">
                  <c:v>544737.92275217595</c:v>
                </c:pt>
                <c:pt idx="429">
                  <c:v>545998.92228706891</c:v>
                </c:pt>
                <c:pt idx="430">
                  <c:v>547259.87705963419</c:v>
                </c:pt>
                <c:pt idx="431">
                  <c:v>548520.83183219947</c:v>
                </c:pt>
                <c:pt idx="432">
                  <c:v>549781.78660476464</c:v>
                </c:pt>
                <c:pt idx="433">
                  <c:v>551042.78613965772</c:v>
                </c:pt>
                <c:pt idx="434">
                  <c:v>552303.74091222289</c:v>
                </c:pt>
                <c:pt idx="435">
                  <c:v>553564.69568478817</c:v>
                </c:pt>
                <c:pt idx="436">
                  <c:v>554825.69521968125</c:v>
                </c:pt>
                <c:pt idx="437">
                  <c:v>556244.25814823515</c:v>
                </c:pt>
                <c:pt idx="438">
                  <c:v>557189.99660882296</c:v>
                </c:pt>
                <c:pt idx="439">
                  <c:v>558608.55953737698</c:v>
                </c:pt>
                <c:pt idx="440">
                  <c:v>560027.16722825868</c:v>
                </c:pt>
                <c:pt idx="441">
                  <c:v>560972.90568884648</c:v>
                </c:pt>
                <c:pt idx="442">
                  <c:v>562391.4686174005</c:v>
                </c:pt>
                <c:pt idx="443">
                  <c:v>563810.07630828221</c:v>
                </c:pt>
                <c:pt idx="444">
                  <c:v>564755.81476887001</c:v>
                </c:pt>
                <c:pt idx="445">
                  <c:v>566016.76954143529</c:v>
                </c:pt>
                <c:pt idx="446">
                  <c:v>567277.72431400057</c:v>
                </c:pt>
                <c:pt idx="447">
                  <c:v>568538.67908656574</c:v>
                </c:pt>
                <c:pt idx="448">
                  <c:v>569799.67862145882</c:v>
                </c:pt>
                <c:pt idx="449">
                  <c:v>571060.6333940241</c:v>
                </c:pt>
                <c:pt idx="450">
                  <c:v>572321.58816658927</c:v>
                </c:pt>
                <c:pt idx="451">
                  <c:v>573582.58770148235</c:v>
                </c:pt>
                <c:pt idx="452">
                  <c:v>574843.54247404751</c:v>
                </c:pt>
                <c:pt idx="453">
                  <c:v>576104.49724661279</c:v>
                </c:pt>
                <c:pt idx="454">
                  <c:v>577365.45201917808</c:v>
                </c:pt>
                <c:pt idx="455">
                  <c:v>578626.45155407104</c:v>
                </c:pt>
                <c:pt idx="456">
                  <c:v>579887.40632663632</c:v>
                </c:pt>
                <c:pt idx="457">
                  <c:v>581148.3610992016</c:v>
                </c:pt>
                <c:pt idx="458">
                  <c:v>582409.36063409457</c:v>
                </c:pt>
                <c:pt idx="459">
                  <c:v>583670.31540665985</c:v>
                </c:pt>
                <c:pt idx="460">
                  <c:v>584931.27017922513</c:v>
                </c:pt>
                <c:pt idx="461">
                  <c:v>586192.22495179041</c:v>
                </c:pt>
                <c:pt idx="462">
                  <c:v>587453.22448668338</c:v>
                </c:pt>
                <c:pt idx="463">
                  <c:v>588714.17925924866</c:v>
                </c:pt>
                <c:pt idx="464">
                  <c:v>589975.13403181382</c:v>
                </c:pt>
                <c:pt idx="465">
                  <c:v>591236.13356670691</c:v>
                </c:pt>
                <c:pt idx="466">
                  <c:v>592497.08833927219</c:v>
                </c:pt>
                <c:pt idx="467">
                  <c:v>593758.04311183735</c:v>
                </c:pt>
                <c:pt idx="468">
                  <c:v>595018.99788440263</c:v>
                </c:pt>
                <c:pt idx="469">
                  <c:v>596279.9974192956</c:v>
                </c:pt>
                <c:pt idx="470">
                  <c:v>597540.95219186088</c:v>
                </c:pt>
                <c:pt idx="471">
                  <c:v>598801.90696442616</c:v>
                </c:pt>
                <c:pt idx="472">
                  <c:v>600062.90649931913</c:v>
                </c:pt>
                <c:pt idx="473">
                  <c:v>601323.86127188441</c:v>
                </c:pt>
                <c:pt idx="474">
                  <c:v>602584.81604444969</c:v>
                </c:pt>
                <c:pt idx="475">
                  <c:v>603845.77081701497</c:v>
                </c:pt>
                <c:pt idx="476">
                  <c:v>605106.77035190794</c:v>
                </c:pt>
                <c:pt idx="477">
                  <c:v>606367.72512447322</c:v>
                </c:pt>
                <c:pt idx="478">
                  <c:v>607628.6798970385</c:v>
                </c:pt>
                <c:pt idx="479">
                  <c:v>608889.67943193146</c:v>
                </c:pt>
                <c:pt idx="480">
                  <c:v>610150.63420449675</c:v>
                </c:pt>
                <c:pt idx="481">
                  <c:v>611411.58897706203</c:v>
                </c:pt>
                <c:pt idx="482">
                  <c:v>612672.54374962719</c:v>
                </c:pt>
                <c:pt idx="483">
                  <c:v>613933.54328452027</c:v>
                </c:pt>
                <c:pt idx="484">
                  <c:v>615194.49805708544</c:v>
                </c:pt>
                <c:pt idx="485">
                  <c:v>616455.45282965072</c:v>
                </c:pt>
                <c:pt idx="486">
                  <c:v>617716.407602216</c:v>
                </c:pt>
                <c:pt idx="487">
                  <c:v>618977.40713710897</c:v>
                </c:pt>
                <c:pt idx="488">
                  <c:v>620238.36190967425</c:v>
                </c:pt>
                <c:pt idx="489">
                  <c:v>621499.31668223953</c:v>
                </c:pt>
                <c:pt idx="490">
                  <c:v>622760.31621713249</c:v>
                </c:pt>
                <c:pt idx="491">
                  <c:v>624021.27098969778</c:v>
                </c:pt>
                <c:pt idx="492">
                  <c:v>625282.22576226306</c:v>
                </c:pt>
                <c:pt idx="493">
                  <c:v>626543.18053482834</c:v>
                </c:pt>
                <c:pt idx="494">
                  <c:v>627804.1800697213</c:v>
                </c:pt>
                <c:pt idx="495">
                  <c:v>629065.13484228658</c:v>
                </c:pt>
                <c:pt idx="496">
                  <c:v>630326.08961485187</c:v>
                </c:pt>
                <c:pt idx="497">
                  <c:v>631587.08914974483</c:v>
                </c:pt>
                <c:pt idx="498">
                  <c:v>632848.04392231011</c:v>
                </c:pt>
                <c:pt idx="499">
                  <c:v>634108.99869487528</c:v>
                </c:pt>
                <c:pt idx="500">
                  <c:v>635369.95346744056</c:v>
                </c:pt>
                <c:pt idx="501">
                  <c:v>636630.95300233364</c:v>
                </c:pt>
                <c:pt idx="502">
                  <c:v>637891.90777489881</c:v>
                </c:pt>
                <c:pt idx="503">
                  <c:v>639152.86254746409</c:v>
                </c:pt>
                <c:pt idx="504">
                  <c:v>640413.86208235705</c:v>
                </c:pt>
                <c:pt idx="505">
                  <c:v>641674.81685492233</c:v>
                </c:pt>
                <c:pt idx="506">
                  <c:v>642935.77162748761</c:v>
                </c:pt>
                <c:pt idx="507">
                  <c:v>644196.7264000529</c:v>
                </c:pt>
                <c:pt idx="508">
                  <c:v>645457.72593494586</c:v>
                </c:pt>
                <c:pt idx="509">
                  <c:v>646718.68070751114</c:v>
                </c:pt>
                <c:pt idx="510">
                  <c:v>647979.63548007642</c:v>
                </c:pt>
                <c:pt idx="511">
                  <c:v>649240.63501496939</c:v>
                </c:pt>
                <c:pt idx="512">
                  <c:v>650501.58978753467</c:v>
                </c:pt>
                <c:pt idx="513">
                  <c:v>651762.54456009995</c:v>
                </c:pt>
                <c:pt idx="514">
                  <c:v>653023.49933266512</c:v>
                </c:pt>
                <c:pt idx="515">
                  <c:v>654284.4988675582</c:v>
                </c:pt>
                <c:pt idx="516">
                  <c:v>655545.45364012336</c:v>
                </c:pt>
                <c:pt idx="517">
                  <c:v>656806.40841268864</c:v>
                </c:pt>
                <c:pt idx="518">
                  <c:v>658067.40794758173</c:v>
                </c:pt>
                <c:pt idx="519">
                  <c:v>659328.36272014689</c:v>
                </c:pt>
                <c:pt idx="520">
                  <c:v>660589.31749271217</c:v>
                </c:pt>
                <c:pt idx="521">
                  <c:v>661850.27226527745</c:v>
                </c:pt>
                <c:pt idx="522">
                  <c:v>663111.27180017042</c:v>
                </c:pt>
                <c:pt idx="523">
                  <c:v>664372.2265727357</c:v>
                </c:pt>
                <c:pt idx="524">
                  <c:v>665633.18134530098</c:v>
                </c:pt>
                <c:pt idx="525">
                  <c:v>666894.18088019395</c:v>
                </c:pt>
                <c:pt idx="526">
                  <c:v>668155.13565275923</c:v>
                </c:pt>
                <c:pt idx="527">
                  <c:v>669416.09042532451</c:v>
                </c:pt>
                <c:pt idx="528">
                  <c:v>670677.04519788979</c:v>
                </c:pt>
                <c:pt idx="529">
                  <c:v>671938.04473278276</c:v>
                </c:pt>
                <c:pt idx="530">
                  <c:v>673198.99950534804</c:v>
                </c:pt>
                <c:pt idx="531">
                  <c:v>674459.9542779132</c:v>
                </c:pt>
                <c:pt idx="532">
                  <c:v>675720.95381280628</c:v>
                </c:pt>
                <c:pt idx="533">
                  <c:v>676981.90858537157</c:v>
                </c:pt>
                <c:pt idx="534">
                  <c:v>678242.86335793673</c:v>
                </c:pt>
                <c:pt idx="535">
                  <c:v>679503.81813050201</c:v>
                </c:pt>
                <c:pt idx="536">
                  <c:v>680764.81766539498</c:v>
                </c:pt>
                <c:pt idx="537">
                  <c:v>682025.77243796026</c:v>
                </c:pt>
                <c:pt idx="538">
                  <c:v>683286.72721052554</c:v>
                </c:pt>
                <c:pt idx="539">
                  <c:v>684547.68198309082</c:v>
                </c:pt>
                <c:pt idx="540">
                  <c:v>685808.68151798379</c:v>
                </c:pt>
                <c:pt idx="541">
                  <c:v>687069.63629054907</c:v>
                </c:pt>
                <c:pt idx="542">
                  <c:v>688330.59106311435</c:v>
                </c:pt>
                <c:pt idx="543">
                  <c:v>689591.59059800731</c:v>
                </c:pt>
                <c:pt idx="544">
                  <c:v>690852.5453705726</c:v>
                </c:pt>
                <c:pt idx="545">
                  <c:v>692113.50014313788</c:v>
                </c:pt>
                <c:pt idx="546">
                  <c:v>693374.45491570304</c:v>
                </c:pt>
                <c:pt idx="547">
                  <c:v>694635.45445059612</c:v>
                </c:pt>
                <c:pt idx="548">
                  <c:v>695896.4092231614</c:v>
                </c:pt>
                <c:pt idx="549">
                  <c:v>697157.36399572657</c:v>
                </c:pt>
                <c:pt idx="550">
                  <c:v>698418.36353061965</c:v>
                </c:pt>
                <c:pt idx="551">
                  <c:v>699679.31830318482</c:v>
                </c:pt>
                <c:pt idx="552">
                  <c:v>700940.2730757501</c:v>
                </c:pt>
                <c:pt idx="553">
                  <c:v>702201.22784831538</c:v>
                </c:pt>
                <c:pt idx="554">
                  <c:v>703462.22738320834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25DD-4755-BD50-936C253E9347}"/>
            </c:ext>
          </c:extLst>
        </c:ser>
        <c:ser>
          <c:idx val="8"/>
          <c:order val="8"/>
          <c:tx>
            <c:v>LIGHTWEIGHT 9</c:v>
          </c:tx>
          <c:spPr>
            <a:ln w="190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'LIGHTWEIGHT 9'!$J$6:$J$561</c:f>
              <c:numCache>
                <c:formatCode>0.0000</c:formatCode>
                <c:ptCount val="556"/>
                <c:pt idx="0">
                  <c:v>9.4126507639884964E-4</c:v>
                </c:pt>
                <c:pt idx="1">
                  <c:v>2.8237950801849364E-3</c:v>
                </c:pt>
                <c:pt idx="2">
                  <c:v>2.8237950801849364E-3</c:v>
                </c:pt>
                <c:pt idx="3">
                  <c:v>3.7650603055953986E-3</c:v>
                </c:pt>
                <c:pt idx="4">
                  <c:v>3.7650603055953986E-3</c:v>
                </c:pt>
                <c:pt idx="5">
                  <c:v>3.7650603055953986E-3</c:v>
                </c:pt>
                <c:pt idx="6">
                  <c:v>3.7650603055953986E-3</c:v>
                </c:pt>
                <c:pt idx="7">
                  <c:v>3.7650603055953986E-3</c:v>
                </c:pt>
                <c:pt idx="8">
                  <c:v>3.7650603055953986E-3</c:v>
                </c:pt>
                <c:pt idx="9">
                  <c:v>4.7063255310058607E-3</c:v>
                </c:pt>
                <c:pt idx="10">
                  <c:v>4.7063255310058607E-3</c:v>
                </c:pt>
                <c:pt idx="11">
                  <c:v>5.6475901603698728E-3</c:v>
                </c:pt>
                <c:pt idx="12">
                  <c:v>4.7063255310058607E-3</c:v>
                </c:pt>
                <c:pt idx="13">
                  <c:v>4.7063255310058607E-3</c:v>
                </c:pt>
                <c:pt idx="14">
                  <c:v>5.6475901603698728E-3</c:v>
                </c:pt>
                <c:pt idx="15">
                  <c:v>5.6475901603698728E-3</c:v>
                </c:pt>
                <c:pt idx="16">
                  <c:v>5.6475901603698728E-3</c:v>
                </c:pt>
                <c:pt idx="17">
                  <c:v>5.6475901603698728E-3</c:v>
                </c:pt>
                <c:pt idx="18">
                  <c:v>5.6475901603698728E-3</c:v>
                </c:pt>
                <c:pt idx="19">
                  <c:v>6.588855385780335E-3</c:v>
                </c:pt>
                <c:pt idx="20">
                  <c:v>6.588855385780335E-3</c:v>
                </c:pt>
                <c:pt idx="21">
                  <c:v>6.588855385780335E-3</c:v>
                </c:pt>
                <c:pt idx="22">
                  <c:v>7.5301206111907971E-3</c:v>
                </c:pt>
                <c:pt idx="23">
                  <c:v>7.5301206111907971E-3</c:v>
                </c:pt>
                <c:pt idx="24">
                  <c:v>7.5301206111907971E-3</c:v>
                </c:pt>
                <c:pt idx="25">
                  <c:v>7.5301206111907971E-3</c:v>
                </c:pt>
                <c:pt idx="26">
                  <c:v>7.5301206111907971E-3</c:v>
                </c:pt>
                <c:pt idx="27">
                  <c:v>7.5301206111907971E-3</c:v>
                </c:pt>
                <c:pt idx="28">
                  <c:v>8.4713858366012584E-3</c:v>
                </c:pt>
                <c:pt idx="29">
                  <c:v>8.4713858366012584E-3</c:v>
                </c:pt>
                <c:pt idx="30">
                  <c:v>8.4713858366012584E-3</c:v>
                </c:pt>
                <c:pt idx="31">
                  <c:v>8.4713858366012584E-3</c:v>
                </c:pt>
                <c:pt idx="32">
                  <c:v>9.4126510620117215E-3</c:v>
                </c:pt>
                <c:pt idx="33">
                  <c:v>9.4126510620117215E-3</c:v>
                </c:pt>
                <c:pt idx="34">
                  <c:v>9.4126510620117215E-3</c:v>
                </c:pt>
                <c:pt idx="35">
                  <c:v>9.4126510620117215E-3</c:v>
                </c:pt>
                <c:pt idx="36">
                  <c:v>9.4126510620117215E-3</c:v>
                </c:pt>
                <c:pt idx="37">
                  <c:v>9.4126510620117215E-3</c:v>
                </c:pt>
                <c:pt idx="38">
                  <c:v>1.0353915691375733E-2</c:v>
                </c:pt>
                <c:pt idx="39">
                  <c:v>1.0353915691375733E-2</c:v>
                </c:pt>
                <c:pt idx="40">
                  <c:v>1.0353915691375733E-2</c:v>
                </c:pt>
                <c:pt idx="41">
                  <c:v>1.0353915691375733E-2</c:v>
                </c:pt>
                <c:pt idx="42">
                  <c:v>1.0353915691375733E-2</c:v>
                </c:pt>
                <c:pt idx="43">
                  <c:v>1.1295180320739746E-2</c:v>
                </c:pt>
                <c:pt idx="44">
                  <c:v>1.1295180320739746E-2</c:v>
                </c:pt>
                <c:pt idx="45">
                  <c:v>1.1295180320739746E-2</c:v>
                </c:pt>
                <c:pt idx="46">
                  <c:v>1.1295180320739746E-2</c:v>
                </c:pt>
                <c:pt idx="47">
                  <c:v>1.2236446142196657E-2</c:v>
                </c:pt>
                <c:pt idx="48">
                  <c:v>1.2236446142196657E-2</c:v>
                </c:pt>
                <c:pt idx="49">
                  <c:v>1.2236446142196657E-2</c:v>
                </c:pt>
                <c:pt idx="50">
                  <c:v>1.2236446142196657E-2</c:v>
                </c:pt>
                <c:pt idx="51">
                  <c:v>1.2236446142196657E-2</c:v>
                </c:pt>
                <c:pt idx="52">
                  <c:v>1.317771077156067E-2</c:v>
                </c:pt>
                <c:pt idx="53">
                  <c:v>1.317771077156067E-2</c:v>
                </c:pt>
                <c:pt idx="54">
                  <c:v>1.317771077156067E-2</c:v>
                </c:pt>
                <c:pt idx="55">
                  <c:v>1.317771077156067E-2</c:v>
                </c:pt>
                <c:pt idx="56">
                  <c:v>1.317771077156067E-2</c:v>
                </c:pt>
                <c:pt idx="57">
                  <c:v>1.4118976593017578E-2</c:v>
                </c:pt>
                <c:pt idx="58">
                  <c:v>1.4118976593017578E-2</c:v>
                </c:pt>
                <c:pt idx="59">
                  <c:v>1.4118976593017578E-2</c:v>
                </c:pt>
                <c:pt idx="60">
                  <c:v>1.4118976593017578E-2</c:v>
                </c:pt>
                <c:pt idx="61">
                  <c:v>1.4118976593017578E-2</c:v>
                </c:pt>
                <c:pt idx="62">
                  <c:v>1.5060241222381594E-2</c:v>
                </c:pt>
                <c:pt idx="63">
                  <c:v>1.5060241222381594E-2</c:v>
                </c:pt>
                <c:pt idx="64">
                  <c:v>1.5060241222381594E-2</c:v>
                </c:pt>
                <c:pt idx="65">
                  <c:v>1.5060241222381594E-2</c:v>
                </c:pt>
                <c:pt idx="66">
                  <c:v>1.5060241222381594E-2</c:v>
                </c:pt>
                <c:pt idx="67">
                  <c:v>1.6001505851745607E-2</c:v>
                </c:pt>
                <c:pt idx="68">
                  <c:v>1.6001505851745607E-2</c:v>
                </c:pt>
                <c:pt idx="69">
                  <c:v>1.6001505851745607E-2</c:v>
                </c:pt>
                <c:pt idx="70">
                  <c:v>1.6001505851745607E-2</c:v>
                </c:pt>
                <c:pt idx="71">
                  <c:v>1.6942771673202517E-2</c:v>
                </c:pt>
                <c:pt idx="72">
                  <c:v>1.7884036302566533E-2</c:v>
                </c:pt>
                <c:pt idx="73">
                  <c:v>1.6942771673202517E-2</c:v>
                </c:pt>
                <c:pt idx="74">
                  <c:v>1.7884036302566533E-2</c:v>
                </c:pt>
                <c:pt idx="75">
                  <c:v>1.7884036302566533E-2</c:v>
                </c:pt>
                <c:pt idx="76">
                  <c:v>1.8825302124023443E-2</c:v>
                </c:pt>
                <c:pt idx="77">
                  <c:v>1.8825302124023443E-2</c:v>
                </c:pt>
                <c:pt idx="78">
                  <c:v>1.8825302124023443E-2</c:v>
                </c:pt>
                <c:pt idx="79">
                  <c:v>1.9766566753387452E-2</c:v>
                </c:pt>
                <c:pt idx="80">
                  <c:v>1.9766566753387452E-2</c:v>
                </c:pt>
                <c:pt idx="81">
                  <c:v>1.9766566753387452E-2</c:v>
                </c:pt>
                <c:pt idx="82">
                  <c:v>2.0707831382751465E-2</c:v>
                </c:pt>
                <c:pt idx="83">
                  <c:v>2.0707831382751465E-2</c:v>
                </c:pt>
                <c:pt idx="84">
                  <c:v>2.0707831382751465E-2</c:v>
                </c:pt>
                <c:pt idx="85">
                  <c:v>2.1649096012115482E-2</c:v>
                </c:pt>
                <c:pt idx="86">
                  <c:v>2.0707831382751465E-2</c:v>
                </c:pt>
                <c:pt idx="87">
                  <c:v>2.1649096012115482E-2</c:v>
                </c:pt>
                <c:pt idx="88">
                  <c:v>2.1649096012115482E-2</c:v>
                </c:pt>
                <c:pt idx="89">
                  <c:v>2.1649096012115482E-2</c:v>
                </c:pt>
                <c:pt idx="90">
                  <c:v>2.1649096012115482E-2</c:v>
                </c:pt>
                <c:pt idx="91">
                  <c:v>2.2590360641479491E-2</c:v>
                </c:pt>
                <c:pt idx="92">
                  <c:v>2.2590360641479491E-2</c:v>
                </c:pt>
                <c:pt idx="93">
                  <c:v>2.2590360641479491E-2</c:v>
                </c:pt>
                <c:pt idx="94">
                  <c:v>2.2590360641479491E-2</c:v>
                </c:pt>
                <c:pt idx="95">
                  <c:v>2.3531627655029298E-2</c:v>
                </c:pt>
                <c:pt idx="96">
                  <c:v>2.3531627655029298E-2</c:v>
                </c:pt>
                <c:pt idx="97">
                  <c:v>2.3531627655029298E-2</c:v>
                </c:pt>
                <c:pt idx="98">
                  <c:v>2.3531627655029298E-2</c:v>
                </c:pt>
                <c:pt idx="99">
                  <c:v>2.4472892284393314E-2</c:v>
                </c:pt>
                <c:pt idx="100">
                  <c:v>2.4472892284393314E-2</c:v>
                </c:pt>
                <c:pt idx="101">
                  <c:v>2.5414156913757324E-2</c:v>
                </c:pt>
                <c:pt idx="102">
                  <c:v>2.635542154312134E-2</c:v>
                </c:pt>
                <c:pt idx="103">
                  <c:v>2.635542154312134E-2</c:v>
                </c:pt>
                <c:pt idx="104">
                  <c:v>2.635542154312134E-2</c:v>
                </c:pt>
                <c:pt idx="105">
                  <c:v>2.7296686172485353E-2</c:v>
                </c:pt>
                <c:pt idx="106">
                  <c:v>2.7296686172485353E-2</c:v>
                </c:pt>
                <c:pt idx="107">
                  <c:v>2.7296686172485353E-2</c:v>
                </c:pt>
                <c:pt idx="108">
                  <c:v>2.7296686172485353E-2</c:v>
                </c:pt>
                <c:pt idx="109">
                  <c:v>2.7296686172485353E-2</c:v>
                </c:pt>
                <c:pt idx="110">
                  <c:v>2.7296686172485353E-2</c:v>
                </c:pt>
                <c:pt idx="111">
                  <c:v>2.8237953186035156E-2</c:v>
                </c:pt>
                <c:pt idx="112">
                  <c:v>2.8237953186035156E-2</c:v>
                </c:pt>
                <c:pt idx="113">
                  <c:v>2.8237953186035156E-2</c:v>
                </c:pt>
                <c:pt idx="114">
                  <c:v>2.8237953186035156E-2</c:v>
                </c:pt>
                <c:pt idx="115">
                  <c:v>2.9179217815399172E-2</c:v>
                </c:pt>
                <c:pt idx="116">
                  <c:v>2.9179217815399172E-2</c:v>
                </c:pt>
                <c:pt idx="117">
                  <c:v>2.9179217815399172E-2</c:v>
                </c:pt>
                <c:pt idx="118">
                  <c:v>2.9179217815399172E-2</c:v>
                </c:pt>
                <c:pt idx="119">
                  <c:v>2.9179217815399172E-2</c:v>
                </c:pt>
                <c:pt idx="120">
                  <c:v>2.9179217815399172E-2</c:v>
                </c:pt>
                <c:pt idx="121">
                  <c:v>3.0120482444763189E-2</c:v>
                </c:pt>
                <c:pt idx="122">
                  <c:v>3.0120482444763189E-2</c:v>
                </c:pt>
                <c:pt idx="123">
                  <c:v>3.1061747074127198E-2</c:v>
                </c:pt>
                <c:pt idx="124">
                  <c:v>3.1061747074127198E-2</c:v>
                </c:pt>
                <c:pt idx="125">
                  <c:v>3.1061747074127198E-2</c:v>
                </c:pt>
                <c:pt idx="126">
                  <c:v>3.2003011703491215E-2</c:v>
                </c:pt>
                <c:pt idx="127">
                  <c:v>3.2003011703491215E-2</c:v>
                </c:pt>
                <c:pt idx="128">
                  <c:v>3.2003011703491215E-2</c:v>
                </c:pt>
                <c:pt idx="129">
                  <c:v>3.2003011703491215E-2</c:v>
                </c:pt>
                <c:pt idx="130">
                  <c:v>3.2003011703491215E-2</c:v>
                </c:pt>
                <c:pt idx="131">
                  <c:v>3.2944278717041017E-2</c:v>
                </c:pt>
                <c:pt idx="132">
                  <c:v>3.2944278717041017E-2</c:v>
                </c:pt>
                <c:pt idx="133">
                  <c:v>3.2944278717041017E-2</c:v>
                </c:pt>
                <c:pt idx="134">
                  <c:v>3.2944278717041017E-2</c:v>
                </c:pt>
                <c:pt idx="135">
                  <c:v>3.3885543346405034E-2</c:v>
                </c:pt>
                <c:pt idx="136">
                  <c:v>3.3885543346405034E-2</c:v>
                </c:pt>
                <c:pt idx="137">
                  <c:v>3.3885543346405034E-2</c:v>
                </c:pt>
                <c:pt idx="138">
                  <c:v>3.482680797576905E-2</c:v>
                </c:pt>
                <c:pt idx="139">
                  <c:v>3.482680797576905E-2</c:v>
                </c:pt>
                <c:pt idx="140">
                  <c:v>3.482680797576905E-2</c:v>
                </c:pt>
                <c:pt idx="141">
                  <c:v>3.482680797576905E-2</c:v>
                </c:pt>
                <c:pt idx="142">
                  <c:v>3.5768072605133067E-2</c:v>
                </c:pt>
                <c:pt idx="143">
                  <c:v>3.5768072605133067E-2</c:v>
                </c:pt>
                <c:pt idx="144">
                  <c:v>3.5768072605133067E-2</c:v>
                </c:pt>
                <c:pt idx="145">
                  <c:v>3.6709337234497069E-2</c:v>
                </c:pt>
                <c:pt idx="146">
                  <c:v>3.6709337234497069E-2</c:v>
                </c:pt>
                <c:pt idx="147">
                  <c:v>3.7650604248046886E-2</c:v>
                </c:pt>
                <c:pt idx="148">
                  <c:v>3.7650604248046886E-2</c:v>
                </c:pt>
                <c:pt idx="149">
                  <c:v>3.7650604248046886E-2</c:v>
                </c:pt>
                <c:pt idx="150">
                  <c:v>3.7650604248046886E-2</c:v>
                </c:pt>
                <c:pt idx="151">
                  <c:v>3.7650604248046886E-2</c:v>
                </c:pt>
                <c:pt idx="152">
                  <c:v>3.7650604248046886E-2</c:v>
                </c:pt>
                <c:pt idx="153">
                  <c:v>3.8591868877410888E-2</c:v>
                </c:pt>
                <c:pt idx="154">
                  <c:v>3.8591868877410888E-2</c:v>
                </c:pt>
                <c:pt idx="155">
                  <c:v>3.8591868877410888E-2</c:v>
                </c:pt>
                <c:pt idx="156">
                  <c:v>3.9533133506774905E-2</c:v>
                </c:pt>
                <c:pt idx="157">
                  <c:v>3.9533133506774905E-2</c:v>
                </c:pt>
                <c:pt idx="158">
                  <c:v>3.9533133506774905E-2</c:v>
                </c:pt>
                <c:pt idx="159">
                  <c:v>3.9533133506774905E-2</c:v>
                </c:pt>
                <c:pt idx="160">
                  <c:v>4.0474400520324708E-2</c:v>
                </c:pt>
                <c:pt idx="161">
                  <c:v>4.0474400520324708E-2</c:v>
                </c:pt>
                <c:pt idx="162">
                  <c:v>4.0474400520324708E-2</c:v>
                </c:pt>
                <c:pt idx="163">
                  <c:v>4.1415662765502931E-2</c:v>
                </c:pt>
                <c:pt idx="164">
                  <c:v>4.0474400520324708E-2</c:v>
                </c:pt>
                <c:pt idx="165">
                  <c:v>4.1415662765502931E-2</c:v>
                </c:pt>
                <c:pt idx="166">
                  <c:v>4.1415662765502931E-2</c:v>
                </c:pt>
                <c:pt idx="167">
                  <c:v>4.1415662765502931E-2</c:v>
                </c:pt>
                <c:pt idx="168">
                  <c:v>4.2356929779052734E-2</c:v>
                </c:pt>
                <c:pt idx="169">
                  <c:v>4.2356929779052734E-2</c:v>
                </c:pt>
                <c:pt idx="170">
                  <c:v>4.2356929779052734E-2</c:v>
                </c:pt>
                <c:pt idx="171">
                  <c:v>4.2356929779052734E-2</c:v>
                </c:pt>
                <c:pt idx="172">
                  <c:v>4.2356929779052734E-2</c:v>
                </c:pt>
                <c:pt idx="173">
                  <c:v>4.2356929779052734E-2</c:v>
                </c:pt>
                <c:pt idx="174">
                  <c:v>4.3298192024230964E-2</c:v>
                </c:pt>
                <c:pt idx="175">
                  <c:v>4.3298192024230964E-2</c:v>
                </c:pt>
                <c:pt idx="176">
                  <c:v>4.3298192024230964E-2</c:v>
                </c:pt>
                <c:pt idx="177">
                  <c:v>4.4239459037780766E-2</c:v>
                </c:pt>
                <c:pt idx="178">
                  <c:v>4.4239459037780766E-2</c:v>
                </c:pt>
                <c:pt idx="179">
                  <c:v>4.4239459037780766E-2</c:v>
                </c:pt>
                <c:pt idx="180">
                  <c:v>4.5180721282958983E-2</c:v>
                </c:pt>
                <c:pt idx="181">
                  <c:v>4.5180721282958983E-2</c:v>
                </c:pt>
                <c:pt idx="182">
                  <c:v>4.6121988296508799E-2</c:v>
                </c:pt>
                <c:pt idx="183">
                  <c:v>4.6121988296508799E-2</c:v>
                </c:pt>
                <c:pt idx="184">
                  <c:v>4.6121988296508799E-2</c:v>
                </c:pt>
                <c:pt idx="185">
                  <c:v>4.6121988296508799E-2</c:v>
                </c:pt>
                <c:pt idx="186">
                  <c:v>4.6121988296508799E-2</c:v>
                </c:pt>
                <c:pt idx="187">
                  <c:v>4.6121988296508799E-2</c:v>
                </c:pt>
                <c:pt idx="188">
                  <c:v>4.7063255310058595E-2</c:v>
                </c:pt>
                <c:pt idx="189">
                  <c:v>4.7063255310058595E-2</c:v>
                </c:pt>
                <c:pt idx="190">
                  <c:v>4.7063255310058595E-2</c:v>
                </c:pt>
                <c:pt idx="191">
                  <c:v>4.8004517555236825E-2</c:v>
                </c:pt>
                <c:pt idx="192">
                  <c:v>4.8004517555236825E-2</c:v>
                </c:pt>
                <c:pt idx="193">
                  <c:v>4.8004517555236825E-2</c:v>
                </c:pt>
                <c:pt idx="194">
                  <c:v>4.8004517555236825E-2</c:v>
                </c:pt>
                <c:pt idx="195">
                  <c:v>4.8945784568786628E-2</c:v>
                </c:pt>
                <c:pt idx="196">
                  <c:v>4.8945784568786628E-2</c:v>
                </c:pt>
                <c:pt idx="197">
                  <c:v>4.9887046813964844E-2</c:v>
                </c:pt>
                <c:pt idx="198">
                  <c:v>4.9887046813964844E-2</c:v>
                </c:pt>
                <c:pt idx="199">
                  <c:v>4.9887046813964844E-2</c:v>
                </c:pt>
                <c:pt idx="200">
                  <c:v>4.9887046813964844E-2</c:v>
                </c:pt>
                <c:pt idx="201">
                  <c:v>5.0828313827514647E-2</c:v>
                </c:pt>
                <c:pt idx="202">
                  <c:v>5.0828313827514647E-2</c:v>
                </c:pt>
                <c:pt idx="203">
                  <c:v>5.0828313827514647E-2</c:v>
                </c:pt>
                <c:pt idx="204">
                  <c:v>5.0828313827514647E-2</c:v>
                </c:pt>
                <c:pt idx="205">
                  <c:v>5.1769580841064464E-2</c:v>
                </c:pt>
                <c:pt idx="206">
                  <c:v>5.1769580841064464E-2</c:v>
                </c:pt>
                <c:pt idx="207">
                  <c:v>5.1769580841064464E-2</c:v>
                </c:pt>
                <c:pt idx="208">
                  <c:v>5.1769580841064464E-2</c:v>
                </c:pt>
                <c:pt idx="209">
                  <c:v>5.271084308624268E-2</c:v>
                </c:pt>
                <c:pt idx="210">
                  <c:v>5.271084308624268E-2</c:v>
                </c:pt>
                <c:pt idx="211">
                  <c:v>5.3652110099792483E-2</c:v>
                </c:pt>
                <c:pt idx="212">
                  <c:v>5.3652110099792483E-2</c:v>
                </c:pt>
                <c:pt idx="213">
                  <c:v>5.3652110099792483E-2</c:v>
                </c:pt>
                <c:pt idx="214">
                  <c:v>5.3652110099792483E-2</c:v>
                </c:pt>
                <c:pt idx="215">
                  <c:v>5.3652110099792483E-2</c:v>
                </c:pt>
                <c:pt idx="216">
                  <c:v>5.4593372344970706E-2</c:v>
                </c:pt>
                <c:pt idx="217">
                  <c:v>5.4593372344970706E-2</c:v>
                </c:pt>
                <c:pt idx="218">
                  <c:v>5.4593372344970706E-2</c:v>
                </c:pt>
                <c:pt idx="219">
                  <c:v>5.5534639358520509E-2</c:v>
                </c:pt>
                <c:pt idx="220">
                  <c:v>5.5534639358520509E-2</c:v>
                </c:pt>
                <c:pt idx="221">
                  <c:v>5.5534639358520509E-2</c:v>
                </c:pt>
                <c:pt idx="222">
                  <c:v>5.5534639358520509E-2</c:v>
                </c:pt>
                <c:pt idx="223">
                  <c:v>5.6475906372070311E-2</c:v>
                </c:pt>
                <c:pt idx="224">
                  <c:v>5.6475906372070311E-2</c:v>
                </c:pt>
                <c:pt idx="225">
                  <c:v>5.6475906372070311E-2</c:v>
                </c:pt>
                <c:pt idx="226">
                  <c:v>5.6475906372070311E-2</c:v>
                </c:pt>
                <c:pt idx="227">
                  <c:v>5.6475906372070311E-2</c:v>
                </c:pt>
                <c:pt idx="228">
                  <c:v>5.7417168617248542E-2</c:v>
                </c:pt>
                <c:pt idx="229">
                  <c:v>5.7417168617248542E-2</c:v>
                </c:pt>
                <c:pt idx="230">
                  <c:v>5.8358435630798344E-2</c:v>
                </c:pt>
                <c:pt idx="231">
                  <c:v>5.8358435630798344E-2</c:v>
                </c:pt>
                <c:pt idx="232">
                  <c:v>5.8358435630798344E-2</c:v>
                </c:pt>
                <c:pt idx="233">
                  <c:v>5.8358435630798344E-2</c:v>
                </c:pt>
                <c:pt idx="234">
                  <c:v>5.9299697875976561E-2</c:v>
                </c:pt>
                <c:pt idx="235">
                  <c:v>5.9299697875976561E-2</c:v>
                </c:pt>
                <c:pt idx="236">
                  <c:v>5.9299697875976561E-2</c:v>
                </c:pt>
                <c:pt idx="237">
                  <c:v>5.9299697875976561E-2</c:v>
                </c:pt>
                <c:pt idx="238">
                  <c:v>6.0240964889526377E-2</c:v>
                </c:pt>
                <c:pt idx="239">
                  <c:v>6.0240964889526377E-2</c:v>
                </c:pt>
                <c:pt idx="240">
                  <c:v>6.0240964889526377E-2</c:v>
                </c:pt>
                <c:pt idx="241">
                  <c:v>6.118223190307618E-2</c:v>
                </c:pt>
                <c:pt idx="242">
                  <c:v>6.118223190307618E-2</c:v>
                </c:pt>
                <c:pt idx="243">
                  <c:v>6.118223190307618E-2</c:v>
                </c:pt>
                <c:pt idx="244">
                  <c:v>6.2123494148254396E-2</c:v>
                </c:pt>
                <c:pt idx="245">
                  <c:v>6.2123494148254396E-2</c:v>
                </c:pt>
                <c:pt idx="246">
                  <c:v>6.2123494148254396E-2</c:v>
                </c:pt>
                <c:pt idx="247">
                  <c:v>6.306476116180422E-2</c:v>
                </c:pt>
                <c:pt idx="248">
                  <c:v>6.306476116180422E-2</c:v>
                </c:pt>
                <c:pt idx="249">
                  <c:v>6.4006023406982429E-2</c:v>
                </c:pt>
                <c:pt idx="250">
                  <c:v>6.306476116180422E-2</c:v>
                </c:pt>
                <c:pt idx="251">
                  <c:v>6.4006023406982429E-2</c:v>
                </c:pt>
                <c:pt idx="252">
                  <c:v>6.4006023406982429E-2</c:v>
                </c:pt>
                <c:pt idx="253">
                  <c:v>6.4006023406982429E-2</c:v>
                </c:pt>
                <c:pt idx="254">
                  <c:v>6.4947290420532225E-2</c:v>
                </c:pt>
                <c:pt idx="255">
                  <c:v>6.4947290420532225E-2</c:v>
                </c:pt>
                <c:pt idx="256">
                  <c:v>6.4947290420532225E-2</c:v>
                </c:pt>
                <c:pt idx="257">
                  <c:v>6.4947290420532225E-2</c:v>
                </c:pt>
                <c:pt idx="258">
                  <c:v>6.4947290420532225E-2</c:v>
                </c:pt>
                <c:pt idx="259">
                  <c:v>6.5888557434082035E-2</c:v>
                </c:pt>
                <c:pt idx="260">
                  <c:v>6.5888557434082035E-2</c:v>
                </c:pt>
                <c:pt idx="261">
                  <c:v>6.5888557434082035E-2</c:v>
                </c:pt>
                <c:pt idx="262">
                  <c:v>6.6829819679260258E-2</c:v>
                </c:pt>
                <c:pt idx="263">
                  <c:v>6.6829819679260258E-2</c:v>
                </c:pt>
                <c:pt idx="264">
                  <c:v>6.7771086692810067E-2</c:v>
                </c:pt>
                <c:pt idx="265">
                  <c:v>6.6829819679260258E-2</c:v>
                </c:pt>
                <c:pt idx="266">
                  <c:v>6.7771086692810067E-2</c:v>
                </c:pt>
                <c:pt idx="267">
                  <c:v>6.7771086692810067E-2</c:v>
                </c:pt>
                <c:pt idx="268">
                  <c:v>6.7771086692810067E-2</c:v>
                </c:pt>
                <c:pt idx="269">
                  <c:v>6.8712348937988277E-2</c:v>
                </c:pt>
                <c:pt idx="270">
                  <c:v>6.8712348937988277E-2</c:v>
                </c:pt>
                <c:pt idx="271">
                  <c:v>6.8712348937988277E-2</c:v>
                </c:pt>
                <c:pt idx="272">
                  <c:v>6.8712348937988277E-2</c:v>
                </c:pt>
                <c:pt idx="273">
                  <c:v>6.96536159515381E-2</c:v>
                </c:pt>
                <c:pt idx="274">
                  <c:v>6.96536159515381E-2</c:v>
                </c:pt>
                <c:pt idx="275">
                  <c:v>6.96536159515381E-2</c:v>
                </c:pt>
                <c:pt idx="276">
                  <c:v>7.0594882965087896E-2</c:v>
                </c:pt>
                <c:pt idx="277">
                  <c:v>7.0594882965087896E-2</c:v>
                </c:pt>
                <c:pt idx="278">
                  <c:v>7.0594882965087896E-2</c:v>
                </c:pt>
                <c:pt idx="279">
                  <c:v>7.0594882965087896E-2</c:v>
                </c:pt>
                <c:pt idx="280">
                  <c:v>7.1536145210266133E-2</c:v>
                </c:pt>
                <c:pt idx="281">
                  <c:v>7.1536145210266133E-2</c:v>
                </c:pt>
                <c:pt idx="282">
                  <c:v>7.1536145210266133E-2</c:v>
                </c:pt>
                <c:pt idx="283">
                  <c:v>7.2477412223815915E-2</c:v>
                </c:pt>
                <c:pt idx="284">
                  <c:v>7.2477412223815915E-2</c:v>
                </c:pt>
                <c:pt idx="285">
                  <c:v>7.2477412223815915E-2</c:v>
                </c:pt>
                <c:pt idx="286">
                  <c:v>7.3418674468994138E-2</c:v>
                </c:pt>
                <c:pt idx="287">
                  <c:v>7.3418674468994138E-2</c:v>
                </c:pt>
                <c:pt idx="288">
                  <c:v>7.3418674468994138E-2</c:v>
                </c:pt>
                <c:pt idx="289">
                  <c:v>7.3418674468994138E-2</c:v>
                </c:pt>
                <c:pt idx="290">
                  <c:v>7.4359941482543948E-2</c:v>
                </c:pt>
                <c:pt idx="291">
                  <c:v>7.4359941482543948E-2</c:v>
                </c:pt>
                <c:pt idx="292">
                  <c:v>7.4359941482543948E-2</c:v>
                </c:pt>
                <c:pt idx="293">
                  <c:v>7.5301208496093772E-2</c:v>
                </c:pt>
                <c:pt idx="294">
                  <c:v>7.5301208496093772E-2</c:v>
                </c:pt>
                <c:pt idx="295">
                  <c:v>7.5301208496093772E-2</c:v>
                </c:pt>
                <c:pt idx="296">
                  <c:v>7.5301208496093772E-2</c:v>
                </c:pt>
                <c:pt idx="297">
                  <c:v>7.6242470741271981E-2</c:v>
                </c:pt>
                <c:pt idx="298">
                  <c:v>7.6242470741271981E-2</c:v>
                </c:pt>
                <c:pt idx="299">
                  <c:v>7.6242470741271981E-2</c:v>
                </c:pt>
                <c:pt idx="300">
                  <c:v>7.7183737754821777E-2</c:v>
                </c:pt>
                <c:pt idx="301">
                  <c:v>7.7183737754821777E-2</c:v>
                </c:pt>
                <c:pt idx="302">
                  <c:v>7.7183737754821777E-2</c:v>
                </c:pt>
                <c:pt idx="303">
                  <c:v>7.8125000000000014E-2</c:v>
                </c:pt>
                <c:pt idx="304">
                  <c:v>7.8125000000000014E-2</c:v>
                </c:pt>
                <c:pt idx="305">
                  <c:v>7.8125000000000014E-2</c:v>
                </c:pt>
                <c:pt idx="306">
                  <c:v>7.8125000000000014E-2</c:v>
                </c:pt>
                <c:pt idx="307">
                  <c:v>7.906626701354981E-2</c:v>
                </c:pt>
                <c:pt idx="308">
                  <c:v>7.906626701354981E-2</c:v>
                </c:pt>
                <c:pt idx="309">
                  <c:v>7.906626701354981E-2</c:v>
                </c:pt>
                <c:pt idx="310">
                  <c:v>8.0007534027099619E-2</c:v>
                </c:pt>
                <c:pt idx="311">
                  <c:v>8.0007534027099619E-2</c:v>
                </c:pt>
                <c:pt idx="312">
                  <c:v>8.0007534027099619E-2</c:v>
                </c:pt>
                <c:pt idx="313">
                  <c:v>8.0948801040649415E-2</c:v>
                </c:pt>
                <c:pt idx="314">
                  <c:v>8.0948801040649415E-2</c:v>
                </c:pt>
                <c:pt idx="315">
                  <c:v>8.0948801040649415E-2</c:v>
                </c:pt>
                <c:pt idx="316">
                  <c:v>8.0948801040649415E-2</c:v>
                </c:pt>
                <c:pt idx="317">
                  <c:v>8.0948801040649415E-2</c:v>
                </c:pt>
                <c:pt idx="318">
                  <c:v>8.1890058517456052E-2</c:v>
                </c:pt>
                <c:pt idx="319">
                  <c:v>8.1890058517456052E-2</c:v>
                </c:pt>
                <c:pt idx="320">
                  <c:v>8.1890058517456052E-2</c:v>
                </c:pt>
                <c:pt idx="321">
                  <c:v>8.2831325531005862E-2</c:v>
                </c:pt>
                <c:pt idx="322">
                  <c:v>8.2831325531005862E-2</c:v>
                </c:pt>
                <c:pt idx="323">
                  <c:v>8.2831325531005862E-2</c:v>
                </c:pt>
                <c:pt idx="324">
                  <c:v>8.2831325531005862E-2</c:v>
                </c:pt>
                <c:pt idx="325">
                  <c:v>8.3772592544555685E-2</c:v>
                </c:pt>
                <c:pt idx="326">
                  <c:v>8.3772592544555685E-2</c:v>
                </c:pt>
                <c:pt idx="327">
                  <c:v>8.3772592544555685E-2</c:v>
                </c:pt>
                <c:pt idx="328">
                  <c:v>8.3772592544555685E-2</c:v>
                </c:pt>
                <c:pt idx="329">
                  <c:v>8.3772592544555685E-2</c:v>
                </c:pt>
                <c:pt idx="330">
                  <c:v>8.4713859558105467E-2</c:v>
                </c:pt>
                <c:pt idx="331">
                  <c:v>8.4713859558105467E-2</c:v>
                </c:pt>
                <c:pt idx="332">
                  <c:v>8.4713859558105467E-2</c:v>
                </c:pt>
                <c:pt idx="333">
                  <c:v>8.5655126571655291E-2</c:v>
                </c:pt>
                <c:pt idx="334">
                  <c:v>8.5655126571655291E-2</c:v>
                </c:pt>
                <c:pt idx="335">
                  <c:v>8.5655126571655291E-2</c:v>
                </c:pt>
                <c:pt idx="336">
                  <c:v>8.6596384048461927E-2</c:v>
                </c:pt>
                <c:pt idx="337">
                  <c:v>8.6596384048461927E-2</c:v>
                </c:pt>
                <c:pt idx="338">
                  <c:v>8.7537651062011723E-2</c:v>
                </c:pt>
                <c:pt idx="339">
                  <c:v>8.7537651062011723E-2</c:v>
                </c:pt>
                <c:pt idx="340">
                  <c:v>8.7537651062011723E-2</c:v>
                </c:pt>
                <c:pt idx="341">
                  <c:v>8.7537651062011723E-2</c:v>
                </c:pt>
                <c:pt idx="342">
                  <c:v>8.8478918075561533E-2</c:v>
                </c:pt>
                <c:pt idx="343">
                  <c:v>8.8478918075561533E-2</c:v>
                </c:pt>
                <c:pt idx="344">
                  <c:v>8.8478918075561533E-2</c:v>
                </c:pt>
                <c:pt idx="345">
                  <c:v>8.8478918075561533E-2</c:v>
                </c:pt>
                <c:pt idx="346">
                  <c:v>8.9420185089111329E-2</c:v>
                </c:pt>
                <c:pt idx="347">
                  <c:v>8.9420185089111329E-2</c:v>
                </c:pt>
                <c:pt idx="348">
                  <c:v>8.9420185089111329E-2</c:v>
                </c:pt>
                <c:pt idx="349">
                  <c:v>9.0361442565917965E-2</c:v>
                </c:pt>
                <c:pt idx="350">
                  <c:v>9.0361442565917965E-2</c:v>
                </c:pt>
                <c:pt idx="351">
                  <c:v>9.0361442565917965E-2</c:v>
                </c:pt>
                <c:pt idx="352">
                  <c:v>9.1302709579467775E-2</c:v>
                </c:pt>
                <c:pt idx="353">
                  <c:v>9.1302709579467775E-2</c:v>
                </c:pt>
                <c:pt idx="354">
                  <c:v>9.1302709579467775E-2</c:v>
                </c:pt>
                <c:pt idx="355">
                  <c:v>9.1302709579467775E-2</c:v>
                </c:pt>
                <c:pt idx="356">
                  <c:v>9.2243976593017599E-2</c:v>
                </c:pt>
                <c:pt idx="357">
                  <c:v>9.2243976593017599E-2</c:v>
                </c:pt>
                <c:pt idx="358">
                  <c:v>9.2243976593017599E-2</c:v>
                </c:pt>
                <c:pt idx="359">
                  <c:v>9.3185243606567381E-2</c:v>
                </c:pt>
                <c:pt idx="360">
                  <c:v>9.3185243606567381E-2</c:v>
                </c:pt>
                <c:pt idx="361">
                  <c:v>9.3185243606567381E-2</c:v>
                </c:pt>
                <c:pt idx="362">
                  <c:v>9.3185243606567381E-2</c:v>
                </c:pt>
                <c:pt idx="363">
                  <c:v>9.3185243606567381E-2</c:v>
                </c:pt>
                <c:pt idx="364">
                  <c:v>9.412651062011719E-2</c:v>
                </c:pt>
                <c:pt idx="365">
                  <c:v>9.5067768096923827E-2</c:v>
                </c:pt>
                <c:pt idx="366">
                  <c:v>9.5067768096923827E-2</c:v>
                </c:pt>
                <c:pt idx="367">
                  <c:v>9.5067768096923827E-2</c:v>
                </c:pt>
                <c:pt idx="368">
                  <c:v>9.5067768096923827E-2</c:v>
                </c:pt>
                <c:pt idx="369">
                  <c:v>9.6009035110473651E-2</c:v>
                </c:pt>
                <c:pt idx="370">
                  <c:v>9.6009035110473651E-2</c:v>
                </c:pt>
                <c:pt idx="371">
                  <c:v>9.6009035110473651E-2</c:v>
                </c:pt>
                <c:pt idx="372">
                  <c:v>9.6009035110473651E-2</c:v>
                </c:pt>
                <c:pt idx="373">
                  <c:v>9.6950302124023446E-2</c:v>
                </c:pt>
                <c:pt idx="374">
                  <c:v>9.6950302124023446E-2</c:v>
                </c:pt>
                <c:pt idx="375">
                  <c:v>9.6950302124023446E-2</c:v>
                </c:pt>
                <c:pt idx="376">
                  <c:v>9.7891569137573256E-2</c:v>
                </c:pt>
                <c:pt idx="377">
                  <c:v>9.7891569137573256E-2</c:v>
                </c:pt>
                <c:pt idx="378">
                  <c:v>9.7891569137573256E-2</c:v>
                </c:pt>
                <c:pt idx="379">
                  <c:v>9.7891569137573256E-2</c:v>
                </c:pt>
                <c:pt idx="380">
                  <c:v>9.7891569137573256E-2</c:v>
                </c:pt>
                <c:pt idx="381">
                  <c:v>9.8832836151123052E-2</c:v>
                </c:pt>
                <c:pt idx="382">
                  <c:v>9.8832836151123052E-2</c:v>
                </c:pt>
                <c:pt idx="383">
                  <c:v>9.9774093627929689E-2</c:v>
                </c:pt>
                <c:pt idx="384">
                  <c:v>9.9774093627929689E-2</c:v>
                </c:pt>
                <c:pt idx="385">
                  <c:v>9.9774093627929689E-2</c:v>
                </c:pt>
                <c:pt idx="386">
                  <c:v>9.9774093627929689E-2</c:v>
                </c:pt>
                <c:pt idx="387">
                  <c:v>0.1007153606414795</c:v>
                </c:pt>
                <c:pt idx="388">
                  <c:v>0.10165662765502929</c:v>
                </c:pt>
                <c:pt idx="389">
                  <c:v>0.10165662765502929</c:v>
                </c:pt>
                <c:pt idx="390">
                  <c:v>0.10165662765502929</c:v>
                </c:pt>
                <c:pt idx="391">
                  <c:v>0.10165662765502929</c:v>
                </c:pt>
                <c:pt idx="392">
                  <c:v>0.1025978946685791</c:v>
                </c:pt>
                <c:pt idx="393">
                  <c:v>0.1025978946685791</c:v>
                </c:pt>
                <c:pt idx="394">
                  <c:v>0.1025978946685791</c:v>
                </c:pt>
                <c:pt idx="395">
                  <c:v>0.10353916168212893</c:v>
                </c:pt>
                <c:pt idx="396">
                  <c:v>0.10353916168212893</c:v>
                </c:pt>
                <c:pt idx="397">
                  <c:v>0.10353916168212893</c:v>
                </c:pt>
                <c:pt idx="398">
                  <c:v>0.10448041915893556</c:v>
                </c:pt>
                <c:pt idx="399">
                  <c:v>0.10448041915893556</c:v>
                </c:pt>
                <c:pt idx="400">
                  <c:v>0.10448041915893556</c:v>
                </c:pt>
                <c:pt idx="401">
                  <c:v>0.10448041915893556</c:v>
                </c:pt>
                <c:pt idx="402">
                  <c:v>0.10448041915893556</c:v>
                </c:pt>
                <c:pt idx="403">
                  <c:v>0.10542168617248536</c:v>
                </c:pt>
                <c:pt idx="404">
                  <c:v>0.10542168617248536</c:v>
                </c:pt>
                <c:pt idx="405">
                  <c:v>0.10636295318603517</c:v>
                </c:pt>
                <c:pt idx="406">
                  <c:v>0.10636295318603517</c:v>
                </c:pt>
                <c:pt idx="407">
                  <c:v>0.10636295318603517</c:v>
                </c:pt>
                <c:pt idx="408">
                  <c:v>0.10636295318603517</c:v>
                </c:pt>
                <c:pt idx="409">
                  <c:v>0.10730422019958497</c:v>
                </c:pt>
                <c:pt idx="410">
                  <c:v>0.10730422019958497</c:v>
                </c:pt>
                <c:pt idx="411">
                  <c:v>0.10824548721313478</c:v>
                </c:pt>
                <c:pt idx="412">
                  <c:v>0.10824548721313478</c:v>
                </c:pt>
                <c:pt idx="413">
                  <c:v>0.10824548721313478</c:v>
                </c:pt>
                <c:pt idx="414">
                  <c:v>0.10824548721313478</c:v>
                </c:pt>
                <c:pt idx="415">
                  <c:v>0.10918674468994141</c:v>
                </c:pt>
                <c:pt idx="416">
                  <c:v>0.10918674468994141</c:v>
                </c:pt>
                <c:pt idx="417">
                  <c:v>0.10918674468994141</c:v>
                </c:pt>
                <c:pt idx="418">
                  <c:v>0.11012801170349121</c:v>
                </c:pt>
                <c:pt idx="419">
                  <c:v>0.11012801170349121</c:v>
                </c:pt>
                <c:pt idx="420">
                  <c:v>0.11012801170349121</c:v>
                </c:pt>
                <c:pt idx="421">
                  <c:v>0.11012801170349121</c:v>
                </c:pt>
                <c:pt idx="422">
                  <c:v>0.11106927871704102</c:v>
                </c:pt>
                <c:pt idx="423">
                  <c:v>0.11106927871704102</c:v>
                </c:pt>
                <c:pt idx="424">
                  <c:v>0.11106927871704102</c:v>
                </c:pt>
                <c:pt idx="425">
                  <c:v>0.11106927871704102</c:v>
                </c:pt>
                <c:pt idx="426">
                  <c:v>0.11201054573059084</c:v>
                </c:pt>
                <c:pt idx="427">
                  <c:v>0.11201054573059084</c:v>
                </c:pt>
                <c:pt idx="428">
                  <c:v>0.11201054573059084</c:v>
                </c:pt>
                <c:pt idx="429">
                  <c:v>0.11201054573059084</c:v>
                </c:pt>
                <c:pt idx="430">
                  <c:v>0.11201054573059084</c:v>
                </c:pt>
                <c:pt idx="431">
                  <c:v>0.11295181274414062</c:v>
                </c:pt>
                <c:pt idx="432">
                  <c:v>0.11201054573059084</c:v>
                </c:pt>
                <c:pt idx="433">
                  <c:v>0.11295181274414062</c:v>
                </c:pt>
                <c:pt idx="434">
                  <c:v>0.11295181274414062</c:v>
                </c:pt>
                <c:pt idx="435">
                  <c:v>0.11295181274414062</c:v>
                </c:pt>
                <c:pt idx="436">
                  <c:v>0.11389307022094727</c:v>
                </c:pt>
                <c:pt idx="437">
                  <c:v>0.11389307022094727</c:v>
                </c:pt>
                <c:pt idx="438">
                  <c:v>0.11389307022094727</c:v>
                </c:pt>
                <c:pt idx="439">
                  <c:v>0.11389307022094727</c:v>
                </c:pt>
                <c:pt idx="440">
                  <c:v>0.11483433723449708</c:v>
                </c:pt>
                <c:pt idx="441">
                  <c:v>0.11483433723449708</c:v>
                </c:pt>
                <c:pt idx="442">
                  <c:v>0.11577560424804688</c:v>
                </c:pt>
                <c:pt idx="443">
                  <c:v>0.11577560424804688</c:v>
                </c:pt>
                <c:pt idx="444">
                  <c:v>0.11577560424804688</c:v>
                </c:pt>
                <c:pt idx="445">
                  <c:v>0.11577560424804688</c:v>
                </c:pt>
                <c:pt idx="446">
                  <c:v>0.11577560424804688</c:v>
                </c:pt>
                <c:pt idx="447">
                  <c:v>0.11577560424804688</c:v>
                </c:pt>
                <c:pt idx="448">
                  <c:v>0.11671687126159669</c:v>
                </c:pt>
                <c:pt idx="449">
                  <c:v>0.11577560424804688</c:v>
                </c:pt>
                <c:pt idx="450">
                  <c:v>0.11671687126159669</c:v>
                </c:pt>
                <c:pt idx="451">
                  <c:v>0.11671687126159669</c:v>
                </c:pt>
                <c:pt idx="452">
                  <c:v>0.11671687126159669</c:v>
                </c:pt>
                <c:pt idx="453">
                  <c:v>0.11671687126159669</c:v>
                </c:pt>
                <c:pt idx="454">
                  <c:v>0.11671687126159669</c:v>
                </c:pt>
                <c:pt idx="455">
                  <c:v>0.11671687126159669</c:v>
                </c:pt>
                <c:pt idx="456">
                  <c:v>0.11765813827514648</c:v>
                </c:pt>
                <c:pt idx="457">
                  <c:v>0.11765813827514648</c:v>
                </c:pt>
                <c:pt idx="458">
                  <c:v>0.11765813827514648</c:v>
                </c:pt>
                <c:pt idx="459">
                  <c:v>0.11765813827514648</c:v>
                </c:pt>
                <c:pt idx="460">
                  <c:v>0.11765813827514648</c:v>
                </c:pt>
                <c:pt idx="461">
                  <c:v>0.11859939575195312</c:v>
                </c:pt>
                <c:pt idx="462">
                  <c:v>0.11859939575195312</c:v>
                </c:pt>
                <c:pt idx="463">
                  <c:v>0.11859939575195312</c:v>
                </c:pt>
                <c:pt idx="464">
                  <c:v>0.11954066276550293</c:v>
                </c:pt>
                <c:pt idx="465">
                  <c:v>0.11954066276550293</c:v>
                </c:pt>
                <c:pt idx="466">
                  <c:v>0.11954066276550293</c:v>
                </c:pt>
                <c:pt idx="467">
                  <c:v>0.11954066276550293</c:v>
                </c:pt>
                <c:pt idx="468">
                  <c:v>0.11954066276550293</c:v>
                </c:pt>
                <c:pt idx="469">
                  <c:v>0.11954066276550293</c:v>
                </c:pt>
                <c:pt idx="470">
                  <c:v>0.11954066276550293</c:v>
                </c:pt>
                <c:pt idx="471">
                  <c:v>0.12048192977905275</c:v>
                </c:pt>
                <c:pt idx="472">
                  <c:v>0.12048192977905275</c:v>
                </c:pt>
                <c:pt idx="473">
                  <c:v>0.12048192977905275</c:v>
                </c:pt>
                <c:pt idx="474">
                  <c:v>0.12142319679260254</c:v>
                </c:pt>
                <c:pt idx="475">
                  <c:v>0.12142319679260254</c:v>
                </c:pt>
                <c:pt idx="476">
                  <c:v>0.12142319679260254</c:v>
                </c:pt>
                <c:pt idx="477">
                  <c:v>0.12142319679260254</c:v>
                </c:pt>
                <c:pt idx="478">
                  <c:v>0.12236446380615236</c:v>
                </c:pt>
                <c:pt idx="479">
                  <c:v>0.12236446380615236</c:v>
                </c:pt>
                <c:pt idx="480">
                  <c:v>0.12236446380615236</c:v>
                </c:pt>
                <c:pt idx="481">
                  <c:v>0.12236446380615236</c:v>
                </c:pt>
                <c:pt idx="482">
                  <c:v>0.12236446380615236</c:v>
                </c:pt>
                <c:pt idx="483">
                  <c:v>0.12236446380615236</c:v>
                </c:pt>
                <c:pt idx="484">
                  <c:v>0.123305721282959</c:v>
                </c:pt>
                <c:pt idx="485">
                  <c:v>0.123305721282959</c:v>
                </c:pt>
                <c:pt idx="486">
                  <c:v>0.123305721282959</c:v>
                </c:pt>
                <c:pt idx="487">
                  <c:v>0.123305721282959</c:v>
                </c:pt>
                <c:pt idx="488">
                  <c:v>0.12424698829650879</c:v>
                </c:pt>
                <c:pt idx="489">
                  <c:v>0.12424698829650879</c:v>
                </c:pt>
                <c:pt idx="490">
                  <c:v>0.12424698829650879</c:v>
                </c:pt>
                <c:pt idx="491">
                  <c:v>0.12424698829650879</c:v>
                </c:pt>
                <c:pt idx="492">
                  <c:v>0.12518825531005862</c:v>
                </c:pt>
                <c:pt idx="493">
                  <c:v>0.12518825531005862</c:v>
                </c:pt>
                <c:pt idx="494">
                  <c:v>0.12612952232360844</c:v>
                </c:pt>
                <c:pt idx="495">
                  <c:v>0.12612952232360844</c:v>
                </c:pt>
                <c:pt idx="496">
                  <c:v>0.12612952232360844</c:v>
                </c:pt>
                <c:pt idx="497">
                  <c:v>0.12612952232360844</c:v>
                </c:pt>
                <c:pt idx="498">
                  <c:v>0.12707078933715821</c:v>
                </c:pt>
                <c:pt idx="499">
                  <c:v>0.12707078933715821</c:v>
                </c:pt>
                <c:pt idx="500">
                  <c:v>0.12801204681396486</c:v>
                </c:pt>
                <c:pt idx="501">
                  <c:v>0.12801204681396486</c:v>
                </c:pt>
                <c:pt idx="502">
                  <c:v>0.12801204681396486</c:v>
                </c:pt>
                <c:pt idx="503">
                  <c:v>0.12801204681396486</c:v>
                </c:pt>
                <c:pt idx="504">
                  <c:v>0.12895331382751468</c:v>
                </c:pt>
                <c:pt idx="505">
                  <c:v>0.12895331382751468</c:v>
                </c:pt>
                <c:pt idx="506">
                  <c:v>0.12895331382751468</c:v>
                </c:pt>
                <c:pt idx="507">
                  <c:v>0.12989458084106445</c:v>
                </c:pt>
                <c:pt idx="508">
                  <c:v>0.12989458084106445</c:v>
                </c:pt>
                <c:pt idx="509">
                  <c:v>0.12989458084106445</c:v>
                </c:pt>
                <c:pt idx="510">
                  <c:v>0.13083584785461427</c:v>
                </c:pt>
                <c:pt idx="511">
                  <c:v>0.13083584785461427</c:v>
                </c:pt>
                <c:pt idx="512">
                  <c:v>0.13083584785461427</c:v>
                </c:pt>
                <c:pt idx="513">
                  <c:v>0.13177711486816407</c:v>
                </c:pt>
                <c:pt idx="514">
                  <c:v>0.13177711486816407</c:v>
                </c:pt>
                <c:pt idx="515">
                  <c:v>0.13177711486816407</c:v>
                </c:pt>
                <c:pt idx="516">
                  <c:v>0.13271837234497069</c:v>
                </c:pt>
                <c:pt idx="517">
                  <c:v>0.13271837234497069</c:v>
                </c:pt>
                <c:pt idx="518">
                  <c:v>0.13271837234497069</c:v>
                </c:pt>
                <c:pt idx="519">
                  <c:v>0.13271837234497069</c:v>
                </c:pt>
                <c:pt idx="520">
                  <c:v>0.13365963935852052</c:v>
                </c:pt>
                <c:pt idx="521">
                  <c:v>0.13365963935852052</c:v>
                </c:pt>
                <c:pt idx="522">
                  <c:v>0.13365963935852052</c:v>
                </c:pt>
                <c:pt idx="523">
                  <c:v>0.13460090637207031</c:v>
                </c:pt>
                <c:pt idx="524">
                  <c:v>0.13460090637207031</c:v>
                </c:pt>
                <c:pt idx="525">
                  <c:v>0.13554217338562013</c:v>
                </c:pt>
                <c:pt idx="526">
                  <c:v>0.13554217338562013</c:v>
                </c:pt>
                <c:pt idx="527">
                  <c:v>0.13554217338562013</c:v>
                </c:pt>
                <c:pt idx="528">
                  <c:v>0.13648344039916996</c:v>
                </c:pt>
                <c:pt idx="529">
                  <c:v>0.13648344039916996</c:v>
                </c:pt>
                <c:pt idx="530">
                  <c:v>0.13742469787597655</c:v>
                </c:pt>
                <c:pt idx="531">
                  <c:v>0.13836596488952638</c:v>
                </c:pt>
                <c:pt idx="532">
                  <c:v>0.13742469787597655</c:v>
                </c:pt>
                <c:pt idx="533">
                  <c:v>0.13742469787597655</c:v>
                </c:pt>
                <c:pt idx="534">
                  <c:v>0.13836596488952638</c:v>
                </c:pt>
                <c:pt idx="535">
                  <c:v>0.13836596488952638</c:v>
                </c:pt>
                <c:pt idx="536">
                  <c:v>0.13836596488952638</c:v>
                </c:pt>
                <c:pt idx="537">
                  <c:v>0.1393072319030762</c:v>
                </c:pt>
                <c:pt idx="538">
                  <c:v>0.1393072319030762</c:v>
                </c:pt>
                <c:pt idx="539">
                  <c:v>0.1393072319030762</c:v>
                </c:pt>
                <c:pt idx="540">
                  <c:v>0.14024849891662597</c:v>
                </c:pt>
                <c:pt idx="541">
                  <c:v>0.1393072319030762</c:v>
                </c:pt>
                <c:pt idx="542">
                  <c:v>0.14024849891662597</c:v>
                </c:pt>
                <c:pt idx="543">
                  <c:v>0.14024849891662597</c:v>
                </c:pt>
                <c:pt idx="544">
                  <c:v>0.14118976593017579</c:v>
                </c:pt>
                <c:pt idx="545">
                  <c:v>0.14118976593017579</c:v>
                </c:pt>
                <c:pt idx="546">
                  <c:v>0.14213102340698244</c:v>
                </c:pt>
                <c:pt idx="547">
                  <c:v>0.14213102340698244</c:v>
                </c:pt>
                <c:pt idx="548">
                  <c:v>0.14307229042053227</c:v>
                </c:pt>
                <c:pt idx="549">
                  <c:v>0.14307229042053227</c:v>
                </c:pt>
                <c:pt idx="550">
                  <c:v>0.14307229042053227</c:v>
                </c:pt>
                <c:pt idx="551">
                  <c:v>0.14401355743408203</c:v>
                </c:pt>
                <c:pt idx="552">
                  <c:v>0.14401355743408203</c:v>
                </c:pt>
                <c:pt idx="553">
                  <c:v>0.14401355743408203</c:v>
                </c:pt>
                <c:pt idx="554">
                  <c:v>0.14401355743408203</c:v>
                </c:pt>
                <c:pt idx="555">
                  <c:v>0.14495482444763183</c:v>
                </c:pt>
              </c:numCache>
            </c:numRef>
          </c:xVal>
          <c:yVal>
            <c:numRef>
              <c:f>'LIGHTWEIGHT 9'!$I$6:$I$561</c:f>
              <c:numCache>
                <c:formatCode>0.00</c:formatCode>
                <c:ptCount val="556"/>
                <c:pt idx="0">
                  <c:v>3467.6605951230076</c:v>
                </c:pt>
                <c:pt idx="1">
                  <c:v>4728.6279570929428</c:v>
                </c:pt>
                <c:pt idx="2">
                  <c:v>5989.5953190628779</c:v>
                </c:pt>
                <c:pt idx="3">
                  <c:v>7250.5626810328131</c:v>
                </c:pt>
                <c:pt idx="4">
                  <c:v>8669.1514878075195</c:v>
                </c:pt>
                <c:pt idx="5">
                  <c:v>9930.1188497774547</c:v>
                </c:pt>
                <c:pt idx="6">
                  <c:v>11191.08621174739</c:v>
                </c:pt>
                <c:pt idx="7">
                  <c:v>12452.052874305953</c:v>
                </c:pt>
                <c:pt idx="8">
                  <c:v>13713.02163509863</c:v>
                </c:pt>
                <c:pt idx="9">
                  <c:v>14973.988997068565</c:v>
                </c:pt>
                <c:pt idx="10">
                  <c:v>16234.956359038501</c:v>
                </c:pt>
                <c:pt idx="11">
                  <c:v>17495.923721008436</c:v>
                </c:pt>
                <c:pt idx="12">
                  <c:v>18599.270337584974</c:v>
                </c:pt>
                <c:pt idx="13">
                  <c:v>19860.237699554909</c:v>
                </c:pt>
                <c:pt idx="14">
                  <c:v>21121.205061524844</c:v>
                </c:pt>
                <c:pt idx="15">
                  <c:v>23012.655405068374</c:v>
                </c:pt>
                <c:pt idx="16">
                  <c:v>24273.622767038309</c:v>
                </c:pt>
                <c:pt idx="17">
                  <c:v>25534.591527830988</c:v>
                </c:pt>
                <c:pt idx="18">
                  <c:v>26795.557490978179</c:v>
                </c:pt>
                <c:pt idx="19">
                  <c:v>28056.526251770858</c:v>
                </c:pt>
                <c:pt idx="20">
                  <c:v>29317.492214918053</c:v>
                </c:pt>
                <c:pt idx="21">
                  <c:v>30105.597340707787</c:v>
                </c:pt>
                <c:pt idx="22">
                  <c:v>31681.807592287263</c:v>
                </c:pt>
                <c:pt idx="23">
                  <c:v>33258.017843866743</c:v>
                </c:pt>
                <c:pt idx="24">
                  <c:v>34046.120172010997</c:v>
                </c:pt>
                <c:pt idx="25">
                  <c:v>35779.952567806613</c:v>
                </c:pt>
                <c:pt idx="26">
                  <c:v>36725.677040167007</c:v>
                </c:pt>
                <c:pt idx="27">
                  <c:v>38617.128782533277</c:v>
                </c:pt>
                <c:pt idx="28">
                  <c:v>39562.853254893671</c:v>
                </c:pt>
                <c:pt idx="29">
                  <c:v>40666.199871470213</c:v>
                </c:pt>
                <c:pt idx="30">
                  <c:v>42084.787978833541</c:v>
                </c:pt>
                <c:pt idx="31">
                  <c:v>43345.756739626224</c:v>
                </c:pt>
                <c:pt idx="32">
                  <c:v>44449.103356202759</c:v>
                </c:pt>
                <c:pt idx="33">
                  <c:v>45867.691463566094</c:v>
                </c:pt>
                <c:pt idx="34">
                  <c:v>47128.660224358769</c:v>
                </c:pt>
                <c:pt idx="35">
                  <c:v>48389.626187505964</c:v>
                </c:pt>
                <c:pt idx="36">
                  <c:v>49650.592150653159</c:v>
                </c:pt>
                <c:pt idx="37">
                  <c:v>50911.558113800347</c:v>
                </c:pt>
                <c:pt idx="38">
                  <c:v>52172.52967223851</c:v>
                </c:pt>
                <c:pt idx="39">
                  <c:v>53433.495635385705</c:v>
                </c:pt>
                <c:pt idx="40">
                  <c:v>54694.4615985329</c:v>
                </c:pt>
                <c:pt idx="41">
                  <c:v>55955.433156971056</c:v>
                </c:pt>
                <c:pt idx="42">
                  <c:v>57216.399120118251</c:v>
                </c:pt>
                <c:pt idx="43">
                  <c:v>58319.745736694786</c:v>
                </c:pt>
                <c:pt idx="44">
                  <c:v>59580.711699841981</c:v>
                </c:pt>
                <c:pt idx="45">
                  <c:v>60841.677662989176</c:v>
                </c:pt>
                <c:pt idx="46">
                  <c:v>62102.649221427338</c:v>
                </c:pt>
                <c:pt idx="47">
                  <c:v>63521.234531145186</c:v>
                </c:pt>
                <c:pt idx="48">
                  <c:v>64782.200494292381</c:v>
                </c:pt>
                <c:pt idx="49">
                  <c:v>66043.172052730544</c:v>
                </c:pt>
                <c:pt idx="50">
                  <c:v>67304.138015877732</c:v>
                </c:pt>
                <c:pt idx="51">
                  <c:v>68565.103979024934</c:v>
                </c:pt>
                <c:pt idx="52">
                  <c:v>69826.069942172122</c:v>
                </c:pt>
                <c:pt idx="53">
                  <c:v>71087.041500610285</c:v>
                </c:pt>
                <c:pt idx="54">
                  <c:v>72190.388117186812</c:v>
                </c:pt>
                <c:pt idx="55">
                  <c:v>73451.354080334015</c:v>
                </c:pt>
                <c:pt idx="56">
                  <c:v>74712.320043481202</c:v>
                </c:pt>
                <c:pt idx="57">
                  <c:v>76130.910948490025</c:v>
                </c:pt>
                <c:pt idx="58">
                  <c:v>77234.257565066553</c:v>
                </c:pt>
                <c:pt idx="59">
                  <c:v>78495.223528213755</c:v>
                </c:pt>
                <c:pt idx="60">
                  <c:v>79913.814433222564</c:v>
                </c:pt>
                <c:pt idx="61">
                  <c:v>81017.161049799106</c:v>
                </c:pt>
                <c:pt idx="62">
                  <c:v>82278.127012946294</c:v>
                </c:pt>
                <c:pt idx="63">
                  <c:v>83696.712322664156</c:v>
                </c:pt>
                <c:pt idx="64">
                  <c:v>84957.683881102304</c:v>
                </c:pt>
                <c:pt idx="65">
                  <c:v>86218.649844249507</c:v>
                </c:pt>
                <c:pt idx="66">
                  <c:v>87479.615807396694</c:v>
                </c:pt>
                <c:pt idx="67">
                  <c:v>88582.962423973237</c:v>
                </c:pt>
                <c:pt idx="68">
                  <c:v>90001.55332898206</c:v>
                </c:pt>
                <c:pt idx="69">
                  <c:v>91104.899945558587</c:v>
                </c:pt>
                <c:pt idx="70">
                  <c:v>92365.865908705775</c:v>
                </c:pt>
                <c:pt idx="71">
                  <c:v>93784.456813714598</c:v>
                </c:pt>
                <c:pt idx="72">
                  <c:v>95045.417181570825</c:v>
                </c:pt>
                <c:pt idx="73">
                  <c:v>96306.394335299949</c:v>
                </c:pt>
                <c:pt idx="74">
                  <c:v>97567.360298447151</c:v>
                </c:pt>
                <c:pt idx="75">
                  <c:v>98828.326261594339</c:v>
                </c:pt>
                <c:pt idx="76">
                  <c:v>99931.672878170881</c:v>
                </c:pt>
                <c:pt idx="77">
                  <c:v>101192.63884131807</c:v>
                </c:pt>
                <c:pt idx="78">
                  <c:v>102611.22415103592</c:v>
                </c:pt>
                <c:pt idx="79">
                  <c:v>103872.19011418312</c:v>
                </c:pt>
                <c:pt idx="80">
                  <c:v>105133.15607733031</c:v>
                </c:pt>
                <c:pt idx="81">
                  <c:v>106394.13323105943</c:v>
                </c:pt>
                <c:pt idx="82">
                  <c:v>107655.09919420663</c:v>
                </c:pt>
                <c:pt idx="83">
                  <c:v>108916.06515735382</c:v>
                </c:pt>
                <c:pt idx="84">
                  <c:v>110177.03112050102</c:v>
                </c:pt>
                <c:pt idx="85">
                  <c:v>111437.99708364821</c:v>
                </c:pt>
                <c:pt idx="86">
                  <c:v>112698.9630467954</c:v>
                </c:pt>
                <c:pt idx="87">
                  <c:v>113959.9290099426</c:v>
                </c:pt>
                <c:pt idx="88">
                  <c:v>115220.90616367172</c:v>
                </c:pt>
                <c:pt idx="89">
                  <c:v>116481.87212681893</c:v>
                </c:pt>
                <c:pt idx="90">
                  <c:v>117742.83808996611</c:v>
                </c:pt>
                <c:pt idx="91">
                  <c:v>119003.8040531133</c:v>
                </c:pt>
                <c:pt idx="92">
                  <c:v>120264.7700162605</c:v>
                </c:pt>
                <c:pt idx="93">
                  <c:v>121525.73597940769</c:v>
                </c:pt>
                <c:pt idx="94">
                  <c:v>122786.70194255488</c:v>
                </c:pt>
                <c:pt idx="95">
                  <c:v>124047.66790570208</c:v>
                </c:pt>
                <c:pt idx="96">
                  <c:v>125308.6450594312</c:v>
                </c:pt>
                <c:pt idx="97">
                  <c:v>126569.61102257841</c:v>
                </c:pt>
                <c:pt idx="98">
                  <c:v>127830.57698572559</c:v>
                </c:pt>
                <c:pt idx="99">
                  <c:v>129091.54294887278</c:v>
                </c:pt>
                <c:pt idx="100">
                  <c:v>130510.12825859064</c:v>
                </c:pt>
                <c:pt idx="101">
                  <c:v>131455.85552859653</c:v>
                </c:pt>
                <c:pt idx="102">
                  <c:v>132874.44083831436</c:v>
                </c:pt>
                <c:pt idx="103">
                  <c:v>134293.03733861414</c:v>
                </c:pt>
                <c:pt idx="104">
                  <c:v>135711.62264833201</c:v>
                </c:pt>
                <c:pt idx="105">
                  <c:v>136657.34991833789</c:v>
                </c:pt>
                <c:pt idx="106">
                  <c:v>138075.93522805572</c:v>
                </c:pt>
                <c:pt idx="107">
                  <c:v>139494.52053777358</c:v>
                </c:pt>
                <c:pt idx="108">
                  <c:v>140440.24780777947</c:v>
                </c:pt>
                <c:pt idx="109">
                  <c:v>141858.8331174973</c:v>
                </c:pt>
                <c:pt idx="110">
                  <c:v>143277.42961779711</c:v>
                </c:pt>
                <c:pt idx="111">
                  <c:v>144696.01492751495</c:v>
                </c:pt>
                <c:pt idx="112">
                  <c:v>145641.74219752083</c:v>
                </c:pt>
                <c:pt idx="113">
                  <c:v>147060.32750723869</c:v>
                </c:pt>
                <c:pt idx="114">
                  <c:v>148478.91281695652</c:v>
                </c:pt>
                <c:pt idx="115">
                  <c:v>149424.6400869624</c:v>
                </c:pt>
                <c:pt idx="116">
                  <c:v>151158.47528040351</c:v>
                </c:pt>
                <c:pt idx="117">
                  <c:v>152419.44124355071</c:v>
                </c:pt>
                <c:pt idx="118">
                  <c:v>153680.40720669788</c:v>
                </c:pt>
                <c:pt idx="119">
                  <c:v>154941.37316984509</c:v>
                </c:pt>
                <c:pt idx="120">
                  <c:v>156202.33913299229</c:v>
                </c:pt>
                <c:pt idx="121">
                  <c:v>157463.30509613946</c:v>
                </c:pt>
                <c:pt idx="122">
                  <c:v>158724.28224986861</c:v>
                </c:pt>
                <c:pt idx="123">
                  <c:v>159985.24821301579</c:v>
                </c:pt>
                <c:pt idx="124">
                  <c:v>161246.21417616299</c:v>
                </c:pt>
                <c:pt idx="125">
                  <c:v>162507.18013931019</c:v>
                </c:pt>
                <c:pt idx="126">
                  <c:v>163768.14610245737</c:v>
                </c:pt>
                <c:pt idx="127">
                  <c:v>165029.11206560457</c:v>
                </c:pt>
                <c:pt idx="128">
                  <c:v>166290.07802875177</c:v>
                </c:pt>
                <c:pt idx="129">
                  <c:v>167551.05518248089</c:v>
                </c:pt>
                <c:pt idx="130">
                  <c:v>168339.15191533417</c:v>
                </c:pt>
                <c:pt idx="131">
                  <c:v>169915.36776220461</c:v>
                </c:pt>
                <c:pt idx="132">
                  <c:v>171176.33372535181</c:v>
                </c:pt>
                <c:pt idx="133">
                  <c:v>172122.06099535769</c:v>
                </c:pt>
                <c:pt idx="134">
                  <c:v>173540.64630507556</c:v>
                </c:pt>
                <c:pt idx="135">
                  <c:v>174801.61226822273</c:v>
                </c:pt>
                <c:pt idx="136">
                  <c:v>176062.57823136993</c:v>
                </c:pt>
                <c:pt idx="137">
                  <c:v>177323.54419451713</c:v>
                </c:pt>
                <c:pt idx="138">
                  <c:v>178584.51015766431</c:v>
                </c:pt>
                <c:pt idx="139">
                  <c:v>179687.85677424085</c:v>
                </c:pt>
                <c:pt idx="140">
                  <c:v>181106.45327454063</c:v>
                </c:pt>
                <c:pt idx="141">
                  <c:v>182525.03858425849</c:v>
                </c:pt>
                <c:pt idx="142">
                  <c:v>183470.76585426438</c:v>
                </c:pt>
                <c:pt idx="143">
                  <c:v>184889.35116398221</c:v>
                </c:pt>
                <c:pt idx="144">
                  <c:v>186307.93647370007</c:v>
                </c:pt>
                <c:pt idx="145">
                  <c:v>187253.66374370595</c:v>
                </c:pt>
                <c:pt idx="146">
                  <c:v>188672.24905342379</c:v>
                </c:pt>
                <c:pt idx="147">
                  <c:v>190090.83436314165</c:v>
                </c:pt>
                <c:pt idx="148">
                  <c:v>191036.57282372945</c:v>
                </c:pt>
                <c:pt idx="149">
                  <c:v>192455.15813344732</c:v>
                </c:pt>
                <c:pt idx="150">
                  <c:v>193873.74344316518</c:v>
                </c:pt>
                <c:pt idx="151">
                  <c:v>194819.48190375298</c:v>
                </c:pt>
                <c:pt idx="152">
                  <c:v>196238.06721347084</c:v>
                </c:pt>
                <c:pt idx="153">
                  <c:v>197656.65252318868</c:v>
                </c:pt>
                <c:pt idx="154">
                  <c:v>198602.36860261264</c:v>
                </c:pt>
                <c:pt idx="155">
                  <c:v>199863.34575634176</c:v>
                </c:pt>
                <c:pt idx="156">
                  <c:v>201124.30052890701</c:v>
                </c:pt>
                <c:pt idx="157">
                  <c:v>202385.27768263614</c:v>
                </c:pt>
                <c:pt idx="158">
                  <c:v>203646.23245520139</c:v>
                </c:pt>
                <c:pt idx="159">
                  <c:v>204907.20960893054</c:v>
                </c:pt>
                <c:pt idx="160">
                  <c:v>206168.18676265966</c:v>
                </c:pt>
                <c:pt idx="161">
                  <c:v>207429.14153522492</c:v>
                </c:pt>
                <c:pt idx="162">
                  <c:v>208690.11868895404</c:v>
                </c:pt>
                <c:pt idx="163">
                  <c:v>209951.07346151929</c:v>
                </c:pt>
                <c:pt idx="164">
                  <c:v>211212.05061524842</c:v>
                </c:pt>
                <c:pt idx="165">
                  <c:v>212630.63592496628</c:v>
                </c:pt>
                <c:pt idx="166">
                  <c:v>213733.98254154282</c:v>
                </c:pt>
                <c:pt idx="167">
                  <c:v>215152.56785126065</c:v>
                </c:pt>
                <c:pt idx="168">
                  <c:v>216413.54500498981</c:v>
                </c:pt>
                <c:pt idx="169">
                  <c:v>217516.89162156632</c:v>
                </c:pt>
                <c:pt idx="170">
                  <c:v>218935.47693128418</c:v>
                </c:pt>
                <c:pt idx="171">
                  <c:v>220196.43170384943</c:v>
                </c:pt>
                <c:pt idx="172">
                  <c:v>221457.40885757856</c:v>
                </c:pt>
                <c:pt idx="173">
                  <c:v>222560.7554741551</c:v>
                </c:pt>
                <c:pt idx="174">
                  <c:v>223821.73262788422</c:v>
                </c:pt>
                <c:pt idx="175">
                  <c:v>225240.31793760209</c:v>
                </c:pt>
                <c:pt idx="176">
                  <c:v>226501.27271016734</c:v>
                </c:pt>
                <c:pt idx="177">
                  <c:v>227762.24986389646</c:v>
                </c:pt>
                <c:pt idx="178">
                  <c:v>229023.20463646174</c:v>
                </c:pt>
                <c:pt idx="179">
                  <c:v>230284.18179019087</c:v>
                </c:pt>
                <c:pt idx="180">
                  <c:v>231545.15894391999</c:v>
                </c:pt>
                <c:pt idx="181">
                  <c:v>232806.11371648524</c:v>
                </c:pt>
                <c:pt idx="182">
                  <c:v>234067.09087021436</c:v>
                </c:pt>
                <c:pt idx="183">
                  <c:v>235328.04564277965</c:v>
                </c:pt>
                <c:pt idx="184">
                  <c:v>236589.02279650877</c:v>
                </c:pt>
                <c:pt idx="185">
                  <c:v>237849.97756907402</c:v>
                </c:pt>
                <c:pt idx="186">
                  <c:v>239110.95472280314</c:v>
                </c:pt>
                <c:pt idx="187">
                  <c:v>240371.9094953684</c:v>
                </c:pt>
                <c:pt idx="188">
                  <c:v>241632.88664909752</c:v>
                </c:pt>
                <c:pt idx="189">
                  <c:v>242893.86380282667</c:v>
                </c:pt>
                <c:pt idx="190">
                  <c:v>244154.81857539192</c:v>
                </c:pt>
                <c:pt idx="191">
                  <c:v>245415.79572912105</c:v>
                </c:pt>
                <c:pt idx="192">
                  <c:v>246676.7505016863</c:v>
                </c:pt>
                <c:pt idx="193">
                  <c:v>247937.72765541542</c:v>
                </c:pt>
                <c:pt idx="194">
                  <c:v>249198.6824279807</c:v>
                </c:pt>
                <c:pt idx="195">
                  <c:v>250459.65958170983</c:v>
                </c:pt>
                <c:pt idx="196">
                  <c:v>251720.63673543895</c:v>
                </c:pt>
                <c:pt idx="197">
                  <c:v>252981.5915080042</c:v>
                </c:pt>
                <c:pt idx="198">
                  <c:v>254242.56866173333</c:v>
                </c:pt>
                <c:pt idx="199">
                  <c:v>255503.52343429861</c:v>
                </c:pt>
                <c:pt idx="200">
                  <c:v>256764.50058802773</c:v>
                </c:pt>
                <c:pt idx="201">
                  <c:v>258025.45536059298</c:v>
                </c:pt>
                <c:pt idx="202">
                  <c:v>259286.43251432211</c:v>
                </c:pt>
                <c:pt idx="203">
                  <c:v>260547.40966805123</c:v>
                </c:pt>
                <c:pt idx="204">
                  <c:v>261808.36444061651</c:v>
                </c:pt>
                <c:pt idx="205">
                  <c:v>263069.34159434563</c:v>
                </c:pt>
                <c:pt idx="206">
                  <c:v>264330.29636691086</c:v>
                </c:pt>
                <c:pt idx="207">
                  <c:v>265591.27352064004</c:v>
                </c:pt>
                <c:pt idx="208">
                  <c:v>266852.22829320526</c:v>
                </c:pt>
                <c:pt idx="209">
                  <c:v>268113.20544693439</c:v>
                </c:pt>
                <c:pt idx="210">
                  <c:v>269374.16021949967</c:v>
                </c:pt>
                <c:pt idx="211">
                  <c:v>270635.13737322879</c:v>
                </c:pt>
                <c:pt idx="212">
                  <c:v>271896.11452695791</c:v>
                </c:pt>
                <c:pt idx="213">
                  <c:v>273157.06929952319</c:v>
                </c:pt>
                <c:pt idx="214">
                  <c:v>274418.04645325232</c:v>
                </c:pt>
                <c:pt idx="215">
                  <c:v>275679.00122581754</c:v>
                </c:pt>
                <c:pt idx="216">
                  <c:v>276939.97837954666</c:v>
                </c:pt>
                <c:pt idx="217">
                  <c:v>278200.93315211195</c:v>
                </c:pt>
                <c:pt idx="218">
                  <c:v>279461.91030584107</c:v>
                </c:pt>
                <c:pt idx="219">
                  <c:v>280722.88745957019</c:v>
                </c:pt>
                <c:pt idx="220">
                  <c:v>281983.84223213547</c:v>
                </c:pt>
                <c:pt idx="221">
                  <c:v>283244.8193858646</c:v>
                </c:pt>
                <c:pt idx="222">
                  <c:v>284505.77415842982</c:v>
                </c:pt>
                <c:pt idx="223">
                  <c:v>285766.751312159</c:v>
                </c:pt>
                <c:pt idx="224">
                  <c:v>287027.70608472422</c:v>
                </c:pt>
                <c:pt idx="225">
                  <c:v>288288.68323845335</c:v>
                </c:pt>
                <c:pt idx="226">
                  <c:v>289549.66039218247</c:v>
                </c:pt>
                <c:pt idx="227">
                  <c:v>290810.61516474775</c:v>
                </c:pt>
                <c:pt idx="228">
                  <c:v>292071.59231847688</c:v>
                </c:pt>
                <c:pt idx="229">
                  <c:v>293332.54709104216</c:v>
                </c:pt>
                <c:pt idx="230">
                  <c:v>294593.52424477128</c:v>
                </c:pt>
                <c:pt idx="231">
                  <c:v>295854.4790173365</c:v>
                </c:pt>
                <c:pt idx="232">
                  <c:v>297115.45617106563</c:v>
                </c:pt>
                <c:pt idx="233">
                  <c:v>298376.43332479481</c:v>
                </c:pt>
                <c:pt idx="234">
                  <c:v>299637.38809736003</c:v>
                </c:pt>
                <c:pt idx="235">
                  <c:v>300898.36525108916</c:v>
                </c:pt>
                <c:pt idx="236">
                  <c:v>302159.32002365444</c:v>
                </c:pt>
                <c:pt idx="237">
                  <c:v>303420.29717738356</c:v>
                </c:pt>
                <c:pt idx="238">
                  <c:v>304681.25194994884</c:v>
                </c:pt>
                <c:pt idx="239">
                  <c:v>305942.22910367796</c:v>
                </c:pt>
                <c:pt idx="240">
                  <c:v>307203.18387624319</c:v>
                </c:pt>
                <c:pt idx="241">
                  <c:v>308464.16102997231</c:v>
                </c:pt>
                <c:pt idx="242">
                  <c:v>309725.13818370143</c:v>
                </c:pt>
                <c:pt idx="243">
                  <c:v>310986.09295626672</c:v>
                </c:pt>
                <c:pt idx="244">
                  <c:v>312247.07010999584</c:v>
                </c:pt>
                <c:pt idx="245">
                  <c:v>313508.02488256112</c:v>
                </c:pt>
                <c:pt idx="246">
                  <c:v>314769.00203629024</c:v>
                </c:pt>
                <c:pt idx="247">
                  <c:v>316029.95680885547</c:v>
                </c:pt>
                <c:pt idx="248">
                  <c:v>317290.93396258459</c:v>
                </c:pt>
                <c:pt idx="249">
                  <c:v>318551.91111631377</c:v>
                </c:pt>
                <c:pt idx="250">
                  <c:v>319812.86588887899</c:v>
                </c:pt>
                <c:pt idx="251">
                  <c:v>321073.84304260812</c:v>
                </c:pt>
                <c:pt idx="252">
                  <c:v>322334.7978151734</c:v>
                </c:pt>
                <c:pt idx="253">
                  <c:v>323595.77496890252</c:v>
                </c:pt>
                <c:pt idx="254">
                  <c:v>324856.7297414678</c:v>
                </c:pt>
                <c:pt idx="255">
                  <c:v>326117.70689519693</c:v>
                </c:pt>
                <c:pt idx="256">
                  <c:v>327378.68404892605</c:v>
                </c:pt>
                <c:pt idx="257">
                  <c:v>328639.63882149127</c:v>
                </c:pt>
                <c:pt idx="258">
                  <c:v>329900.6159752204</c:v>
                </c:pt>
                <c:pt idx="259">
                  <c:v>331161.57074778568</c:v>
                </c:pt>
                <c:pt idx="260">
                  <c:v>332422.5479015148</c:v>
                </c:pt>
                <c:pt idx="261">
                  <c:v>333683.50267408008</c:v>
                </c:pt>
                <c:pt idx="262">
                  <c:v>334944.47982780921</c:v>
                </c:pt>
                <c:pt idx="263">
                  <c:v>336205.45698153833</c:v>
                </c:pt>
                <c:pt idx="264">
                  <c:v>337466.41175410355</c:v>
                </c:pt>
                <c:pt idx="265">
                  <c:v>338727.38890783273</c:v>
                </c:pt>
                <c:pt idx="266">
                  <c:v>339988.34368039796</c:v>
                </c:pt>
                <c:pt idx="267">
                  <c:v>341249.32083412708</c:v>
                </c:pt>
                <c:pt idx="268">
                  <c:v>342510.27560669236</c:v>
                </c:pt>
                <c:pt idx="269">
                  <c:v>343771.25276042148</c:v>
                </c:pt>
                <c:pt idx="270">
                  <c:v>345032.20753298677</c:v>
                </c:pt>
                <c:pt idx="271">
                  <c:v>346293.18468671589</c:v>
                </c:pt>
                <c:pt idx="272">
                  <c:v>347554.16184044501</c:v>
                </c:pt>
                <c:pt idx="273">
                  <c:v>348815.11661301024</c:v>
                </c:pt>
                <c:pt idx="274">
                  <c:v>350076.09376673936</c:v>
                </c:pt>
                <c:pt idx="275">
                  <c:v>351337.04853930464</c:v>
                </c:pt>
                <c:pt idx="276">
                  <c:v>352598.02569303376</c:v>
                </c:pt>
                <c:pt idx="277">
                  <c:v>353858.98046559904</c:v>
                </c:pt>
                <c:pt idx="278">
                  <c:v>355119.95761932817</c:v>
                </c:pt>
                <c:pt idx="279">
                  <c:v>356380.93477305729</c:v>
                </c:pt>
                <c:pt idx="280">
                  <c:v>357641.88954562257</c:v>
                </c:pt>
                <c:pt idx="281">
                  <c:v>358902.8666993517</c:v>
                </c:pt>
                <c:pt idx="282">
                  <c:v>360163.82147191692</c:v>
                </c:pt>
                <c:pt idx="283">
                  <c:v>361424.79862564604</c:v>
                </c:pt>
                <c:pt idx="284">
                  <c:v>362685.75339821132</c:v>
                </c:pt>
                <c:pt idx="285">
                  <c:v>363946.73055194045</c:v>
                </c:pt>
                <c:pt idx="286">
                  <c:v>365207.70770566957</c:v>
                </c:pt>
                <c:pt idx="287">
                  <c:v>366468.66247823485</c:v>
                </c:pt>
                <c:pt idx="288">
                  <c:v>367729.63963196398</c:v>
                </c:pt>
                <c:pt idx="289">
                  <c:v>368990.5944045292</c:v>
                </c:pt>
                <c:pt idx="290">
                  <c:v>370251.57155825832</c:v>
                </c:pt>
                <c:pt idx="291">
                  <c:v>371512.5263308236</c:v>
                </c:pt>
                <c:pt idx="292">
                  <c:v>372773.50348455273</c:v>
                </c:pt>
                <c:pt idx="293">
                  <c:v>374034.48063828185</c:v>
                </c:pt>
                <c:pt idx="294">
                  <c:v>375295.43541084713</c:v>
                </c:pt>
                <c:pt idx="295">
                  <c:v>376556.41256457625</c:v>
                </c:pt>
                <c:pt idx="296">
                  <c:v>377817.36733714154</c:v>
                </c:pt>
                <c:pt idx="297">
                  <c:v>379078.32210970676</c:v>
                </c:pt>
                <c:pt idx="298">
                  <c:v>380339.32164459978</c:v>
                </c:pt>
                <c:pt idx="299">
                  <c:v>381600.27641716501</c:v>
                </c:pt>
                <c:pt idx="300">
                  <c:v>382861.23118973029</c:v>
                </c:pt>
                <c:pt idx="301">
                  <c:v>384122.23072462331</c:v>
                </c:pt>
                <c:pt idx="302">
                  <c:v>385383.18549718853</c:v>
                </c:pt>
                <c:pt idx="303">
                  <c:v>386644.14026975381</c:v>
                </c:pt>
                <c:pt idx="304">
                  <c:v>387905.09504231904</c:v>
                </c:pt>
                <c:pt idx="305">
                  <c:v>389166.09457721206</c:v>
                </c:pt>
                <c:pt idx="306">
                  <c:v>390427.04934977734</c:v>
                </c:pt>
                <c:pt idx="307">
                  <c:v>391688.00412234257</c:v>
                </c:pt>
                <c:pt idx="308">
                  <c:v>392949.00365723559</c:v>
                </c:pt>
                <c:pt idx="309">
                  <c:v>394209.95842980081</c:v>
                </c:pt>
                <c:pt idx="310">
                  <c:v>395470.91320236609</c:v>
                </c:pt>
                <c:pt idx="311">
                  <c:v>396731.86797493132</c:v>
                </c:pt>
                <c:pt idx="312">
                  <c:v>397992.86750982434</c:v>
                </c:pt>
                <c:pt idx="313">
                  <c:v>399253.82228238962</c:v>
                </c:pt>
                <c:pt idx="314">
                  <c:v>400514.77705495484</c:v>
                </c:pt>
                <c:pt idx="315">
                  <c:v>401775.73182752013</c:v>
                </c:pt>
                <c:pt idx="316">
                  <c:v>403036.73136241309</c:v>
                </c:pt>
                <c:pt idx="317">
                  <c:v>404297.68613497837</c:v>
                </c:pt>
                <c:pt idx="318">
                  <c:v>405558.64090754365</c:v>
                </c:pt>
                <c:pt idx="319">
                  <c:v>406819.64044243662</c:v>
                </c:pt>
                <c:pt idx="320">
                  <c:v>408080.5952150019</c:v>
                </c:pt>
                <c:pt idx="321">
                  <c:v>409341.54998756712</c:v>
                </c:pt>
                <c:pt idx="322">
                  <c:v>410602.5047601324</c:v>
                </c:pt>
                <c:pt idx="323">
                  <c:v>411863.50429502543</c:v>
                </c:pt>
                <c:pt idx="324">
                  <c:v>413124.45906759065</c:v>
                </c:pt>
                <c:pt idx="325">
                  <c:v>414385.41384015593</c:v>
                </c:pt>
                <c:pt idx="326">
                  <c:v>415646.4133750489</c:v>
                </c:pt>
                <c:pt idx="327">
                  <c:v>416907.36814761418</c:v>
                </c:pt>
                <c:pt idx="328">
                  <c:v>418168.32292017946</c:v>
                </c:pt>
                <c:pt idx="329">
                  <c:v>419429.27769274468</c:v>
                </c:pt>
                <c:pt idx="330">
                  <c:v>420690.27722763771</c:v>
                </c:pt>
                <c:pt idx="331">
                  <c:v>421951.23200020293</c:v>
                </c:pt>
                <c:pt idx="332">
                  <c:v>423212.18677276821</c:v>
                </c:pt>
                <c:pt idx="333">
                  <c:v>424473.18630766124</c:v>
                </c:pt>
                <c:pt idx="334">
                  <c:v>425734.14108022646</c:v>
                </c:pt>
                <c:pt idx="335">
                  <c:v>426995.09585279174</c:v>
                </c:pt>
                <c:pt idx="336">
                  <c:v>428256.05062535696</c:v>
                </c:pt>
                <c:pt idx="337">
                  <c:v>429517.05016024999</c:v>
                </c:pt>
                <c:pt idx="338">
                  <c:v>430778.00493281527</c:v>
                </c:pt>
                <c:pt idx="339">
                  <c:v>432038.95970538049</c:v>
                </c:pt>
                <c:pt idx="340">
                  <c:v>433299.95924027351</c:v>
                </c:pt>
                <c:pt idx="341">
                  <c:v>434560.91401283874</c:v>
                </c:pt>
                <c:pt idx="342">
                  <c:v>435821.86878540402</c:v>
                </c:pt>
                <c:pt idx="343">
                  <c:v>437082.8235579693</c:v>
                </c:pt>
                <c:pt idx="344">
                  <c:v>438343.82309286227</c:v>
                </c:pt>
                <c:pt idx="345">
                  <c:v>439604.77786542755</c:v>
                </c:pt>
                <c:pt idx="346">
                  <c:v>440865.73263799277</c:v>
                </c:pt>
                <c:pt idx="347">
                  <c:v>442126.73217288579</c:v>
                </c:pt>
                <c:pt idx="348">
                  <c:v>443387.68694545107</c:v>
                </c:pt>
                <c:pt idx="349">
                  <c:v>444648.6417180163</c:v>
                </c:pt>
                <c:pt idx="350">
                  <c:v>445909.59649058158</c:v>
                </c:pt>
                <c:pt idx="351">
                  <c:v>447170.59602547454</c:v>
                </c:pt>
                <c:pt idx="352">
                  <c:v>448431.55079803983</c:v>
                </c:pt>
                <c:pt idx="353">
                  <c:v>449692.50557060505</c:v>
                </c:pt>
                <c:pt idx="354">
                  <c:v>450953.50510549807</c:v>
                </c:pt>
                <c:pt idx="355">
                  <c:v>452214.45987806335</c:v>
                </c:pt>
                <c:pt idx="356">
                  <c:v>453475.41465062858</c:v>
                </c:pt>
                <c:pt idx="357">
                  <c:v>454736.36942319386</c:v>
                </c:pt>
                <c:pt idx="358">
                  <c:v>455997.36895808682</c:v>
                </c:pt>
                <c:pt idx="359">
                  <c:v>457258.3237306521</c:v>
                </c:pt>
                <c:pt idx="360">
                  <c:v>458519.27850321739</c:v>
                </c:pt>
                <c:pt idx="361">
                  <c:v>459780.27803811035</c:v>
                </c:pt>
                <c:pt idx="362">
                  <c:v>461041.23281067563</c:v>
                </c:pt>
                <c:pt idx="363">
                  <c:v>462302.18758324086</c:v>
                </c:pt>
                <c:pt idx="364">
                  <c:v>463720.79527412262</c:v>
                </c:pt>
                <c:pt idx="365">
                  <c:v>464666.48897238268</c:v>
                </c:pt>
                <c:pt idx="366">
                  <c:v>466085.09666326438</c:v>
                </c:pt>
                <c:pt idx="367">
                  <c:v>467503.6595918184</c:v>
                </c:pt>
                <c:pt idx="368">
                  <c:v>468449.39805240621</c:v>
                </c:pt>
                <c:pt idx="369">
                  <c:v>469868.00574328791</c:v>
                </c:pt>
                <c:pt idx="370">
                  <c:v>471286.56867184187</c:v>
                </c:pt>
                <c:pt idx="371">
                  <c:v>472232.30713242973</c:v>
                </c:pt>
                <c:pt idx="372">
                  <c:v>473650.91482331144</c:v>
                </c:pt>
                <c:pt idx="373">
                  <c:v>475069.4777518654</c:v>
                </c:pt>
                <c:pt idx="374">
                  <c:v>476015.2162124532</c:v>
                </c:pt>
                <c:pt idx="375">
                  <c:v>477433.77914100722</c:v>
                </c:pt>
                <c:pt idx="376">
                  <c:v>478852.38683188893</c:v>
                </c:pt>
                <c:pt idx="377">
                  <c:v>479798.12529247673</c:v>
                </c:pt>
                <c:pt idx="378">
                  <c:v>481216.68822103069</c:v>
                </c:pt>
                <c:pt idx="379">
                  <c:v>482635.29591191246</c:v>
                </c:pt>
                <c:pt idx="380">
                  <c:v>483581.03437250026</c:v>
                </c:pt>
                <c:pt idx="381">
                  <c:v>484999.59730105422</c:v>
                </c:pt>
                <c:pt idx="382">
                  <c:v>486418.20499193593</c:v>
                </c:pt>
                <c:pt idx="383">
                  <c:v>487363.89869019605</c:v>
                </c:pt>
                <c:pt idx="384">
                  <c:v>489097.76745538291</c:v>
                </c:pt>
                <c:pt idx="385">
                  <c:v>490358.72222794819</c:v>
                </c:pt>
                <c:pt idx="386">
                  <c:v>491619.67700051347</c:v>
                </c:pt>
                <c:pt idx="387">
                  <c:v>492880.6317730787</c:v>
                </c:pt>
                <c:pt idx="388">
                  <c:v>494141.63130797172</c:v>
                </c:pt>
                <c:pt idx="389">
                  <c:v>495402.58608053694</c:v>
                </c:pt>
                <c:pt idx="390">
                  <c:v>496663.54085310223</c:v>
                </c:pt>
                <c:pt idx="391">
                  <c:v>497924.54038799525</c:v>
                </c:pt>
                <c:pt idx="392">
                  <c:v>499185.49516056047</c:v>
                </c:pt>
                <c:pt idx="393">
                  <c:v>500446.44993312575</c:v>
                </c:pt>
                <c:pt idx="394">
                  <c:v>501707.40470569098</c:v>
                </c:pt>
                <c:pt idx="395">
                  <c:v>502968.404240584</c:v>
                </c:pt>
                <c:pt idx="396">
                  <c:v>504229.35901314928</c:v>
                </c:pt>
                <c:pt idx="397">
                  <c:v>505490.3137857145</c:v>
                </c:pt>
                <c:pt idx="398">
                  <c:v>506751.31332060753</c:v>
                </c:pt>
                <c:pt idx="399">
                  <c:v>508012.26809317275</c:v>
                </c:pt>
                <c:pt idx="400">
                  <c:v>509273.22286573803</c:v>
                </c:pt>
                <c:pt idx="401">
                  <c:v>510534.17763830326</c:v>
                </c:pt>
                <c:pt idx="402">
                  <c:v>511795.17717319628</c:v>
                </c:pt>
                <c:pt idx="403">
                  <c:v>513056.13194576156</c:v>
                </c:pt>
                <c:pt idx="404">
                  <c:v>514317.08671832678</c:v>
                </c:pt>
                <c:pt idx="405">
                  <c:v>515578.08625321981</c:v>
                </c:pt>
                <c:pt idx="406">
                  <c:v>516839.04102578503</c:v>
                </c:pt>
                <c:pt idx="407">
                  <c:v>518099.99579835031</c:v>
                </c:pt>
                <c:pt idx="408">
                  <c:v>519360.95057091559</c:v>
                </c:pt>
                <c:pt idx="409">
                  <c:v>520621.95010580856</c:v>
                </c:pt>
                <c:pt idx="410">
                  <c:v>521882.90487837384</c:v>
                </c:pt>
                <c:pt idx="411">
                  <c:v>523143.85965093906</c:v>
                </c:pt>
                <c:pt idx="412">
                  <c:v>524404.85918583209</c:v>
                </c:pt>
                <c:pt idx="413">
                  <c:v>525665.81395839737</c:v>
                </c:pt>
                <c:pt idx="414">
                  <c:v>526926.76873096265</c:v>
                </c:pt>
                <c:pt idx="415">
                  <c:v>528187.72350352781</c:v>
                </c:pt>
                <c:pt idx="416">
                  <c:v>529448.7230384209</c:v>
                </c:pt>
                <c:pt idx="417">
                  <c:v>530709.67781098618</c:v>
                </c:pt>
                <c:pt idx="418">
                  <c:v>531970.63258355134</c:v>
                </c:pt>
                <c:pt idx="419">
                  <c:v>533231.63211844442</c:v>
                </c:pt>
                <c:pt idx="420">
                  <c:v>534492.58689100959</c:v>
                </c:pt>
                <c:pt idx="421">
                  <c:v>535753.54166357487</c:v>
                </c:pt>
                <c:pt idx="422">
                  <c:v>537014.49643614015</c:v>
                </c:pt>
                <c:pt idx="423">
                  <c:v>538275.49597103312</c:v>
                </c:pt>
                <c:pt idx="424">
                  <c:v>539536.4507435984</c:v>
                </c:pt>
                <c:pt idx="425">
                  <c:v>540797.40551616368</c:v>
                </c:pt>
                <c:pt idx="426">
                  <c:v>542058.36028872896</c:v>
                </c:pt>
                <c:pt idx="427">
                  <c:v>543319.35982362193</c:v>
                </c:pt>
                <c:pt idx="428">
                  <c:v>544580.31459618721</c:v>
                </c:pt>
                <c:pt idx="429">
                  <c:v>545841.26936875249</c:v>
                </c:pt>
                <c:pt idx="430">
                  <c:v>547102.26890364545</c:v>
                </c:pt>
                <c:pt idx="431">
                  <c:v>548363.22367621073</c:v>
                </c:pt>
                <c:pt idx="432">
                  <c:v>549624.1784487759</c:v>
                </c:pt>
                <c:pt idx="433">
                  <c:v>550885.13322134118</c:v>
                </c:pt>
                <c:pt idx="434">
                  <c:v>552146.13275623426</c:v>
                </c:pt>
                <c:pt idx="435">
                  <c:v>553407.08752879943</c:v>
                </c:pt>
                <c:pt idx="436">
                  <c:v>554668.04230136471</c:v>
                </c:pt>
                <c:pt idx="437">
                  <c:v>555929.04183625767</c:v>
                </c:pt>
                <c:pt idx="438">
                  <c:v>557189.99660882296</c:v>
                </c:pt>
                <c:pt idx="439">
                  <c:v>558450.95138138824</c:v>
                </c:pt>
                <c:pt idx="440">
                  <c:v>559711.90615395352</c:v>
                </c:pt>
                <c:pt idx="441">
                  <c:v>560972.90568884648</c:v>
                </c:pt>
                <c:pt idx="442">
                  <c:v>562233.86046141176</c:v>
                </c:pt>
                <c:pt idx="443">
                  <c:v>563494.81523397705</c:v>
                </c:pt>
                <c:pt idx="444">
                  <c:v>564755.81476887001</c:v>
                </c:pt>
                <c:pt idx="445">
                  <c:v>566016.76954143529</c:v>
                </c:pt>
                <c:pt idx="446">
                  <c:v>567277.72431400057</c:v>
                </c:pt>
                <c:pt idx="447">
                  <c:v>568538.67908656574</c:v>
                </c:pt>
                <c:pt idx="448">
                  <c:v>569799.67862145882</c:v>
                </c:pt>
                <c:pt idx="449">
                  <c:v>571060.6333940241</c:v>
                </c:pt>
                <c:pt idx="450">
                  <c:v>572321.58816658927</c:v>
                </c:pt>
                <c:pt idx="451">
                  <c:v>573582.58770148235</c:v>
                </c:pt>
                <c:pt idx="452">
                  <c:v>574843.54247404751</c:v>
                </c:pt>
                <c:pt idx="453">
                  <c:v>576104.49724661279</c:v>
                </c:pt>
                <c:pt idx="454">
                  <c:v>577365.45201917808</c:v>
                </c:pt>
                <c:pt idx="455">
                  <c:v>578626.45155407104</c:v>
                </c:pt>
                <c:pt idx="456">
                  <c:v>579887.40632663632</c:v>
                </c:pt>
                <c:pt idx="457">
                  <c:v>581148.3610992016</c:v>
                </c:pt>
                <c:pt idx="458">
                  <c:v>582409.36063409457</c:v>
                </c:pt>
                <c:pt idx="459">
                  <c:v>583670.31540665985</c:v>
                </c:pt>
                <c:pt idx="460">
                  <c:v>584458.40094893123</c:v>
                </c:pt>
                <c:pt idx="461">
                  <c:v>585719.4004838242</c:v>
                </c:pt>
                <c:pt idx="462">
                  <c:v>586980.35525638948</c:v>
                </c:pt>
                <c:pt idx="463">
                  <c:v>588398.91818494338</c:v>
                </c:pt>
                <c:pt idx="464">
                  <c:v>589659.91771983646</c:v>
                </c:pt>
                <c:pt idx="465">
                  <c:v>590763.26433641301</c:v>
                </c:pt>
                <c:pt idx="466">
                  <c:v>592024.21910897829</c:v>
                </c:pt>
                <c:pt idx="467">
                  <c:v>593285.17388154345</c:v>
                </c:pt>
                <c:pt idx="468">
                  <c:v>594703.78157242516</c:v>
                </c:pt>
                <c:pt idx="469">
                  <c:v>595807.1281890017</c:v>
                </c:pt>
                <c:pt idx="470">
                  <c:v>597068.08296156698</c:v>
                </c:pt>
                <c:pt idx="471">
                  <c:v>598329.03773413226</c:v>
                </c:pt>
                <c:pt idx="472">
                  <c:v>599590.03726902523</c:v>
                </c:pt>
                <c:pt idx="473">
                  <c:v>600850.99204159051</c:v>
                </c:pt>
                <c:pt idx="474">
                  <c:v>602111.94681415579</c:v>
                </c:pt>
                <c:pt idx="475">
                  <c:v>603372.94634904875</c:v>
                </c:pt>
                <c:pt idx="476">
                  <c:v>604633.90112161404</c:v>
                </c:pt>
                <c:pt idx="477">
                  <c:v>605894.85589417932</c:v>
                </c:pt>
                <c:pt idx="478">
                  <c:v>607155.8106667446</c:v>
                </c:pt>
                <c:pt idx="479">
                  <c:v>608574.4183576263</c:v>
                </c:pt>
                <c:pt idx="480">
                  <c:v>609677.76497420284</c:v>
                </c:pt>
                <c:pt idx="481">
                  <c:v>610938.71974676813</c:v>
                </c:pt>
                <c:pt idx="482">
                  <c:v>612199.67451933329</c:v>
                </c:pt>
                <c:pt idx="483">
                  <c:v>613460.67405422637</c:v>
                </c:pt>
                <c:pt idx="484">
                  <c:v>614721.62882679154</c:v>
                </c:pt>
                <c:pt idx="485">
                  <c:v>615982.58359935682</c:v>
                </c:pt>
                <c:pt idx="486">
                  <c:v>617401.19129023852</c:v>
                </c:pt>
                <c:pt idx="487">
                  <c:v>618662.1460628038</c:v>
                </c:pt>
                <c:pt idx="488">
                  <c:v>619923.10083536908</c:v>
                </c:pt>
                <c:pt idx="489">
                  <c:v>621184.10037026205</c:v>
                </c:pt>
                <c:pt idx="490">
                  <c:v>622445.05514282733</c:v>
                </c:pt>
                <c:pt idx="491">
                  <c:v>623706.00991539261</c:v>
                </c:pt>
                <c:pt idx="492">
                  <c:v>624967.00945028558</c:v>
                </c:pt>
                <c:pt idx="493">
                  <c:v>626227.96422285086</c:v>
                </c:pt>
                <c:pt idx="494">
                  <c:v>627488.91899541614</c:v>
                </c:pt>
                <c:pt idx="495">
                  <c:v>628749.87376798142</c:v>
                </c:pt>
                <c:pt idx="496">
                  <c:v>630010.87330287439</c:v>
                </c:pt>
                <c:pt idx="497">
                  <c:v>631271.82807543967</c:v>
                </c:pt>
                <c:pt idx="498">
                  <c:v>632532.78284800483</c:v>
                </c:pt>
                <c:pt idx="499">
                  <c:v>633793.78238289792</c:v>
                </c:pt>
                <c:pt idx="500">
                  <c:v>635054.7371554632</c:v>
                </c:pt>
                <c:pt idx="501">
                  <c:v>636315.69192802836</c:v>
                </c:pt>
                <c:pt idx="502">
                  <c:v>637576.64670059364</c:v>
                </c:pt>
                <c:pt idx="503">
                  <c:v>638837.64623548661</c:v>
                </c:pt>
                <c:pt idx="504">
                  <c:v>640098.60100805189</c:v>
                </c:pt>
                <c:pt idx="505">
                  <c:v>641359.55578061717</c:v>
                </c:pt>
                <c:pt idx="506">
                  <c:v>642620.55531551014</c:v>
                </c:pt>
                <c:pt idx="507">
                  <c:v>643881.51008807542</c:v>
                </c:pt>
                <c:pt idx="508">
                  <c:v>645142.4648606407</c:v>
                </c:pt>
                <c:pt idx="509">
                  <c:v>646403.41963320598</c:v>
                </c:pt>
                <c:pt idx="510">
                  <c:v>647664.41916809895</c:v>
                </c:pt>
                <c:pt idx="511">
                  <c:v>648925.37394066423</c:v>
                </c:pt>
                <c:pt idx="512">
                  <c:v>650186.32871322951</c:v>
                </c:pt>
                <c:pt idx="513">
                  <c:v>651447.32824812247</c:v>
                </c:pt>
                <c:pt idx="514">
                  <c:v>652708.28302068776</c:v>
                </c:pt>
                <c:pt idx="515">
                  <c:v>653969.23779325292</c:v>
                </c:pt>
                <c:pt idx="516">
                  <c:v>655230.1925658182</c:v>
                </c:pt>
                <c:pt idx="517">
                  <c:v>656491.19210071128</c:v>
                </c:pt>
                <c:pt idx="518">
                  <c:v>657752.14687327645</c:v>
                </c:pt>
                <c:pt idx="519">
                  <c:v>659013.10164584173</c:v>
                </c:pt>
                <c:pt idx="520">
                  <c:v>660274.10118073469</c:v>
                </c:pt>
                <c:pt idx="521">
                  <c:v>661535.05595329998</c:v>
                </c:pt>
                <c:pt idx="522">
                  <c:v>662796.01072586526</c:v>
                </c:pt>
                <c:pt idx="523">
                  <c:v>664056.96549843054</c:v>
                </c:pt>
                <c:pt idx="524">
                  <c:v>665317.9650333235</c:v>
                </c:pt>
                <c:pt idx="525">
                  <c:v>666578.91980588879</c:v>
                </c:pt>
                <c:pt idx="526">
                  <c:v>667839.87457845407</c:v>
                </c:pt>
                <c:pt idx="527">
                  <c:v>669100.87411334703</c:v>
                </c:pt>
                <c:pt idx="528">
                  <c:v>670361.82888591231</c:v>
                </c:pt>
                <c:pt idx="529">
                  <c:v>671622.78365847759</c:v>
                </c:pt>
                <c:pt idx="530">
                  <c:v>672883.73843104276</c:v>
                </c:pt>
                <c:pt idx="531">
                  <c:v>674302.34612192458</c:v>
                </c:pt>
                <c:pt idx="532">
                  <c:v>675248.08458251238</c:v>
                </c:pt>
                <c:pt idx="533">
                  <c:v>676666.64751106629</c:v>
                </c:pt>
                <c:pt idx="534">
                  <c:v>678085.25520194799</c:v>
                </c:pt>
                <c:pt idx="535">
                  <c:v>679030.99366253591</c:v>
                </c:pt>
                <c:pt idx="536">
                  <c:v>680449.55659108981</c:v>
                </c:pt>
                <c:pt idx="537">
                  <c:v>681868.16428197152</c:v>
                </c:pt>
                <c:pt idx="538">
                  <c:v>682813.85798023164</c:v>
                </c:pt>
                <c:pt idx="539">
                  <c:v>684232.46567111334</c:v>
                </c:pt>
                <c:pt idx="540">
                  <c:v>685651.02859966736</c:v>
                </c:pt>
                <c:pt idx="541">
                  <c:v>686596.76706025517</c:v>
                </c:pt>
                <c:pt idx="542">
                  <c:v>688015.37475113687</c:v>
                </c:pt>
                <c:pt idx="543">
                  <c:v>689433.93767969089</c:v>
                </c:pt>
                <c:pt idx="544">
                  <c:v>690379.67614027869</c:v>
                </c:pt>
                <c:pt idx="545">
                  <c:v>691798.2838311604</c:v>
                </c:pt>
                <c:pt idx="546">
                  <c:v>693216.84675971442</c:v>
                </c:pt>
                <c:pt idx="547">
                  <c:v>694162.58522030222</c:v>
                </c:pt>
                <c:pt idx="548">
                  <c:v>695581.14814885613</c:v>
                </c:pt>
                <c:pt idx="549">
                  <c:v>696999.75583973783</c:v>
                </c:pt>
                <c:pt idx="550">
                  <c:v>697945.49430032575</c:v>
                </c:pt>
                <c:pt idx="551">
                  <c:v>699364.05722887965</c:v>
                </c:pt>
                <c:pt idx="552">
                  <c:v>700782.66491976136</c:v>
                </c:pt>
                <c:pt idx="553">
                  <c:v>701728.40338034916</c:v>
                </c:pt>
                <c:pt idx="554">
                  <c:v>703146.96630890318</c:v>
                </c:pt>
                <c:pt idx="555">
                  <c:v>704250.31292547972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25DD-4755-BD50-936C253E9347}"/>
            </c:ext>
          </c:extLst>
        </c:ser>
        <c:ser>
          <c:idx val="9"/>
          <c:order val="9"/>
          <c:tx>
            <c:v>LIGHTWEIGHT 10</c:v>
          </c:tx>
          <c:spPr>
            <a:ln w="1905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'LIGHTWEIGHT 10'!$J$6:$J$558</c:f>
              <c:numCache>
                <c:formatCode>0.0000</c:formatCode>
                <c:ptCount val="553"/>
                <c:pt idx="0">
                  <c:v>0</c:v>
                </c:pt>
                <c:pt idx="1">
                  <c:v>9.4126507639884964E-4</c:v>
                </c:pt>
                <c:pt idx="2">
                  <c:v>9.4126507639884964E-4</c:v>
                </c:pt>
                <c:pt idx="3">
                  <c:v>9.4126507639884964E-4</c:v>
                </c:pt>
                <c:pt idx="4">
                  <c:v>9.4126507639884964E-4</c:v>
                </c:pt>
                <c:pt idx="5">
                  <c:v>1.8825301527976993E-3</c:v>
                </c:pt>
                <c:pt idx="6">
                  <c:v>1.8825301527976993E-3</c:v>
                </c:pt>
                <c:pt idx="7">
                  <c:v>1.8825301527976993E-3</c:v>
                </c:pt>
                <c:pt idx="8">
                  <c:v>2.8237950801849364E-3</c:v>
                </c:pt>
                <c:pt idx="9">
                  <c:v>2.8237950801849364E-3</c:v>
                </c:pt>
                <c:pt idx="10">
                  <c:v>2.8237950801849364E-3</c:v>
                </c:pt>
                <c:pt idx="11">
                  <c:v>3.7650603055953986E-3</c:v>
                </c:pt>
                <c:pt idx="12">
                  <c:v>3.7650603055953986E-3</c:v>
                </c:pt>
                <c:pt idx="13">
                  <c:v>3.7650603055953986E-3</c:v>
                </c:pt>
                <c:pt idx="14">
                  <c:v>3.7650603055953986E-3</c:v>
                </c:pt>
                <c:pt idx="15">
                  <c:v>4.7063255310058607E-3</c:v>
                </c:pt>
                <c:pt idx="16">
                  <c:v>4.7063255310058607E-3</c:v>
                </c:pt>
                <c:pt idx="17">
                  <c:v>4.7063255310058607E-3</c:v>
                </c:pt>
                <c:pt idx="18">
                  <c:v>5.6475901603698728E-3</c:v>
                </c:pt>
                <c:pt idx="19">
                  <c:v>5.6475901603698728E-3</c:v>
                </c:pt>
                <c:pt idx="20">
                  <c:v>6.588855385780335E-3</c:v>
                </c:pt>
                <c:pt idx="21">
                  <c:v>6.588855385780335E-3</c:v>
                </c:pt>
                <c:pt idx="22">
                  <c:v>6.588855385780335E-3</c:v>
                </c:pt>
                <c:pt idx="23">
                  <c:v>6.588855385780335E-3</c:v>
                </c:pt>
                <c:pt idx="24">
                  <c:v>7.5301206111907971E-3</c:v>
                </c:pt>
                <c:pt idx="25">
                  <c:v>7.5301206111907971E-3</c:v>
                </c:pt>
                <c:pt idx="26">
                  <c:v>7.5301206111907971E-3</c:v>
                </c:pt>
                <c:pt idx="27">
                  <c:v>8.4713858366012584E-3</c:v>
                </c:pt>
                <c:pt idx="28">
                  <c:v>8.4713858366012584E-3</c:v>
                </c:pt>
                <c:pt idx="29">
                  <c:v>8.4713858366012584E-3</c:v>
                </c:pt>
                <c:pt idx="30">
                  <c:v>8.4713858366012584E-3</c:v>
                </c:pt>
                <c:pt idx="31">
                  <c:v>9.4126510620117215E-3</c:v>
                </c:pt>
                <c:pt idx="32">
                  <c:v>9.4126510620117215E-3</c:v>
                </c:pt>
                <c:pt idx="33">
                  <c:v>9.4126510620117215E-3</c:v>
                </c:pt>
                <c:pt idx="34">
                  <c:v>1.0353915691375733E-2</c:v>
                </c:pt>
                <c:pt idx="35">
                  <c:v>1.0353915691375733E-2</c:v>
                </c:pt>
                <c:pt idx="36">
                  <c:v>1.0353915691375733E-2</c:v>
                </c:pt>
                <c:pt idx="37">
                  <c:v>1.1295180320739746E-2</c:v>
                </c:pt>
                <c:pt idx="38">
                  <c:v>1.1295180320739746E-2</c:v>
                </c:pt>
                <c:pt idx="39">
                  <c:v>1.1295180320739746E-2</c:v>
                </c:pt>
                <c:pt idx="40">
                  <c:v>1.2236446142196657E-2</c:v>
                </c:pt>
                <c:pt idx="41">
                  <c:v>1.2236446142196657E-2</c:v>
                </c:pt>
                <c:pt idx="42">
                  <c:v>1.317771077156067E-2</c:v>
                </c:pt>
                <c:pt idx="43">
                  <c:v>1.317771077156067E-2</c:v>
                </c:pt>
                <c:pt idx="44">
                  <c:v>1.4118976593017578E-2</c:v>
                </c:pt>
                <c:pt idx="45">
                  <c:v>1.4118976593017578E-2</c:v>
                </c:pt>
                <c:pt idx="46">
                  <c:v>1.4118976593017578E-2</c:v>
                </c:pt>
                <c:pt idx="47">
                  <c:v>1.4118976593017578E-2</c:v>
                </c:pt>
                <c:pt idx="48">
                  <c:v>1.4118976593017578E-2</c:v>
                </c:pt>
                <c:pt idx="49">
                  <c:v>1.5060241222381594E-2</c:v>
                </c:pt>
                <c:pt idx="50">
                  <c:v>1.5060241222381594E-2</c:v>
                </c:pt>
                <c:pt idx="51">
                  <c:v>1.5060241222381594E-2</c:v>
                </c:pt>
                <c:pt idx="52">
                  <c:v>1.6001505851745607E-2</c:v>
                </c:pt>
                <c:pt idx="53">
                  <c:v>1.6001505851745607E-2</c:v>
                </c:pt>
                <c:pt idx="54">
                  <c:v>1.6942771673202517E-2</c:v>
                </c:pt>
                <c:pt idx="55">
                  <c:v>1.6942771673202517E-2</c:v>
                </c:pt>
                <c:pt idx="56">
                  <c:v>1.7884036302566533E-2</c:v>
                </c:pt>
                <c:pt idx="57">
                  <c:v>1.7884036302566533E-2</c:v>
                </c:pt>
                <c:pt idx="58">
                  <c:v>1.7884036302566533E-2</c:v>
                </c:pt>
                <c:pt idx="59">
                  <c:v>1.8825302124023443E-2</c:v>
                </c:pt>
                <c:pt idx="60">
                  <c:v>1.8825302124023443E-2</c:v>
                </c:pt>
                <c:pt idx="61">
                  <c:v>1.8825302124023443E-2</c:v>
                </c:pt>
                <c:pt idx="62">
                  <c:v>1.9766566753387452E-2</c:v>
                </c:pt>
                <c:pt idx="63">
                  <c:v>1.9766566753387452E-2</c:v>
                </c:pt>
                <c:pt idx="64">
                  <c:v>2.0707831382751465E-2</c:v>
                </c:pt>
                <c:pt idx="65">
                  <c:v>1.9766566753387452E-2</c:v>
                </c:pt>
                <c:pt idx="66">
                  <c:v>2.0707831382751465E-2</c:v>
                </c:pt>
                <c:pt idx="67">
                  <c:v>2.0707831382751465E-2</c:v>
                </c:pt>
                <c:pt idx="68">
                  <c:v>2.1649096012115482E-2</c:v>
                </c:pt>
                <c:pt idx="69">
                  <c:v>2.1649096012115482E-2</c:v>
                </c:pt>
                <c:pt idx="70">
                  <c:v>2.2590360641479491E-2</c:v>
                </c:pt>
                <c:pt idx="71">
                  <c:v>2.2590360641479491E-2</c:v>
                </c:pt>
                <c:pt idx="72">
                  <c:v>2.2590360641479491E-2</c:v>
                </c:pt>
                <c:pt idx="73">
                  <c:v>2.3531627655029298E-2</c:v>
                </c:pt>
                <c:pt idx="74">
                  <c:v>2.3531627655029298E-2</c:v>
                </c:pt>
                <c:pt idx="75">
                  <c:v>2.3531627655029298E-2</c:v>
                </c:pt>
                <c:pt idx="76">
                  <c:v>2.4472892284393314E-2</c:v>
                </c:pt>
                <c:pt idx="77">
                  <c:v>2.4472892284393314E-2</c:v>
                </c:pt>
                <c:pt idx="78">
                  <c:v>2.4472892284393314E-2</c:v>
                </c:pt>
                <c:pt idx="79">
                  <c:v>2.5414156913757324E-2</c:v>
                </c:pt>
                <c:pt idx="80">
                  <c:v>2.5414156913757324E-2</c:v>
                </c:pt>
                <c:pt idx="81">
                  <c:v>2.635542154312134E-2</c:v>
                </c:pt>
                <c:pt idx="82">
                  <c:v>2.635542154312134E-2</c:v>
                </c:pt>
                <c:pt idx="83">
                  <c:v>2.635542154312134E-2</c:v>
                </c:pt>
                <c:pt idx="84">
                  <c:v>2.7296686172485353E-2</c:v>
                </c:pt>
                <c:pt idx="85">
                  <c:v>2.7296686172485353E-2</c:v>
                </c:pt>
                <c:pt idx="86">
                  <c:v>2.7296686172485353E-2</c:v>
                </c:pt>
                <c:pt idx="87">
                  <c:v>2.8237953186035156E-2</c:v>
                </c:pt>
                <c:pt idx="88">
                  <c:v>2.8237953186035156E-2</c:v>
                </c:pt>
                <c:pt idx="89">
                  <c:v>2.8237953186035156E-2</c:v>
                </c:pt>
                <c:pt idx="90">
                  <c:v>2.9179217815399172E-2</c:v>
                </c:pt>
                <c:pt idx="91">
                  <c:v>2.9179217815399172E-2</c:v>
                </c:pt>
                <c:pt idx="92">
                  <c:v>2.9179217815399172E-2</c:v>
                </c:pt>
                <c:pt idx="93">
                  <c:v>3.0120482444763189E-2</c:v>
                </c:pt>
                <c:pt idx="94">
                  <c:v>3.0120482444763189E-2</c:v>
                </c:pt>
                <c:pt idx="95">
                  <c:v>3.1061747074127198E-2</c:v>
                </c:pt>
                <c:pt idx="96">
                  <c:v>3.1061747074127198E-2</c:v>
                </c:pt>
                <c:pt idx="97">
                  <c:v>3.1061747074127198E-2</c:v>
                </c:pt>
                <c:pt idx="98">
                  <c:v>3.2003011703491215E-2</c:v>
                </c:pt>
                <c:pt idx="99">
                  <c:v>3.2003011703491215E-2</c:v>
                </c:pt>
                <c:pt idx="100">
                  <c:v>3.2003011703491215E-2</c:v>
                </c:pt>
                <c:pt idx="101">
                  <c:v>3.2944278717041017E-2</c:v>
                </c:pt>
                <c:pt idx="102">
                  <c:v>3.2944278717041017E-2</c:v>
                </c:pt>
                <c:pt idx="103">
                  <c:v>3.2944278717041017E-2</c:v>
                </c:pt>
                <c:pt idx="104">
                  <c:v>3.3885543346405034E-2</c:v>
                </c:pt>
                <c:pt idx="105">
                  <c:v>3.3885543346405034E-2</c:v>
                </c:pt>
                <c:pt idx="106">
                  <c:v>3.482680797576905E-2</c:v>
                </c:pt>
                <c:pt idx="107">
                  <c:v>3.482680797576905E-2</c:v>
                </c:pt>
                <c:pt idx="108">
                  <c:v>3.5768072605133067E-2</c:v>
                </c:pt>
                <c:pt idx="109">
                  <c:v>3.5768072605133067E-2</c:v>
                </c:pt>
                <c:pt idx="110">
                  <c:v>3.5768072605133067E-2</c:v>
                </c:pt>
                <c:pt idx="111">
                  <c:v>3.6709337234497069E-2</c:v>
                </c:pt>
                <c:pt idx="112">
                  <c:v>3.6709337234497069E-2</c:v>
                </c:pt>
                <c:pt idx="113">
                  <c:v>3.6709337234497069E-2</c:v>
                </c:pt>
                <c:pt idx="114">
                  <c:v>3.7650604248046886E-2</c:v>
                </c:pt>
                <c:pt idx="115">
                  <c:v>3.7650604248046886E-2</c:v>
                </c:pt>
                <c:pt idx="116">
                  <c:v>3.8591868877410888E-2</c:v>
                </c:pt>
                <c:pt idx="117">
                  <c:v>3.8591868877410888E-2</c:v>
                </c:pt>
                <c:pt idx="118">
                  <c:v>3.8591868877410888E-2</c:v>
                </c:pt>
                <c:pt idx="119">
                  <c:v>3.8591868877410888E-2</c:v>
                </c:pt>
                <c:pt idx="120">
                  <c:v>3.9533133506774905E-2</c:v>
                </c:pt>
                <c:pt idx="121">
                  <c:v>3.9533133506774905E-2</c:v>
                </c:pt>
                <c:pt idx="122">
                  <c:v>4.0474400520324708E-2</c:v>
                </c:pt>
                <c:pt idx="123">
                  <c:v>4.0474400520324708E-2</c:v>
                </c:pt>
                <c:pt idx="124">
                  <c:v>4.0474400520324708E-2</c:v>
                </c:pt>
                <c:pt idx="125">
                  <c:v>4.1415662765502931E-2</c:v>
                </c:pt>
                <c:pt idx="126">
                  <c:v>4.1415662765502931E-2</c:v>
                </c:pt>
                <c:pt idx="127">
                  <c:v>4.2356929779052734E-2</c:v>
                </c:pt>
                <c:pt idx="128">
                  <c:v>4.2356929779052734E-2</c:v>
                </c:pt>
                <c:pt idx="129">
                  <c:v>4.3298192024230964E-2</c:v>
                </c:pt>
                <c:pt idx="130">
                  <c:v>4.3298192024230964E-2</c:v>
                </c:pt>
                <c:pt idx="131">
                  <c:v>4.4239459037780766E-2</c:v>
                </c:pt>
                <c:pt idx="132">
                  <c:v>4.4239459037780766E-2</c:v>
                </c:pt>
                <c:pt idx="133">
                  <c:v>4.4239459037780766E-2</c:v>
                </c:pt>
                <c:pt idx="134">
                  <c:v>4.4239459037780766E-2</c:v>
                </c:pt>
                <c:pt idx="135">
                  <c:v>4.5180721282958983E-2</c:v>
                </c:pt>
                <c:pt idx="136">
                  <c:v>4.5180721282958983E-2</c:v>
                </c:pt>
                <c:pt idx="137">
                  <c:v>4.5180721282958983E-2</c:v>
                </c:pt>
                <c:pt idx="138">
                  <c:v>4.6121988296508799E-2</c:v>
                </c:pt>
                <c:pt idx="139">
                  <c:v>4.6121988296508799E-2</c:v>
                </c:pt>
                <c:pt idx="140">
                  <c:v>4.7063255310058595E-2</c:v>
                </c:pt>
                <c:pt idx="141">
                  <c:v>4.7063255310058595E-2</c:v>
                </c:pt>
                <c:pt idx="142">
                  <c:v>4.7063255310058595E-2</c:v>
                </c:pt>
                <c:pt idx="143">
                  <c:v>4.8004517555236825E-2</c:v>
                </c:pt>
                <c:pt idx="144">
                  <c:v>4.8004517555236825E-2</c:v>
                </c:pt>
                <c:pt idx="145">
                  <c:v>4.8004517555236825E-2</c:v>
                </c:pt>
                <c:pt idx="146">
                  <c:v>4.8945784568786628E-2</c:v>
                </c:pt>
                <c:pt idx="147">
                  <c:v>4.8945784568786628E-2</c:v>
                </c:pt>
                <c:pt idx="148">
                  <c:v>4.8945784568786628E-2</c:v>
                </c:pt>
                <c:pt idx="149">
                  <c:v>4.9887046813964844E-2</c:v>
                </c:pt>
                <c:pt idx="150">
                  <c:v>4.9887046813964844E-2</c:v>
                </c:pt>
                <c:pt idx="151">
                  <c:v>4.9887046813964844E-2</c:v>
                </c:pt>
                <c:pt idx="152">
                  <c:v>5.0828313827514647E-2</c:v>
                </c:pt>
                <c:pt idx="153">
                  <c:v>5.0828313827514647E-2</c:v>
                </c:pt>
                <c:pt idx="154">
                  <c:v>5.1769580841064464E-2</c:v>
                </c:pt>
                <c:pt idx="155">
                  <c:v>5.1769580841064464E-2</c:v>
                </c:pt>
                <c:pt idx="156">
                  <c:v>5.1769580841064464E-2</c:v>
                </c:pt>
                <c:pt idx="157">
                  <c:v>5.271084308624268E-2</c:v>
                </c:pt>
                <c:pt idx="158">
                  <c:v>5.271084308624268E-2</c:v>
                </c:pt>
                <c:pt idx="159">
                  <c:v>5.3652110099792483E-2</c:v>
                </c:pt>
                <c:pt idx="160">
                  <c:v>5.3652110099792483E-2</c:v>
                </c:pt>
                <c:pt idx="161">
                  <c:v>5.3652110099792483E-2</c:v>
                </c:pt>
                <c:pt idx="162">
                  <c:v>5.4593372344970706E-2</c:v>
                </c:pt>
                <c:pt idx="163">
                  <c:v>5.4593372344970706E-2</c:v>
                </c:pt>
                <c:pt idx="164">
                  <c:v>5.4593372344970706E-2</c:v>
                </c:pt>
                <c:pt idx="165">
                  <c:v>5.5534639358520509E-2</c:v>
                </c:pt>
                <c:pt idx="166">
                  <c:v>5.5534639358520509E-2</c:v>
                </c:pt>
                <c:pt idx="167">
                  <c:v>5.6475906372070311E-2</c:v>
                </c:pt>
                <c:pt idx="168">
                  <c:v>5.6475906372070311E-2</c:v>
                </c:pt>
                <c:pt idx="169">
                  <c:v>5.6475906372070311E-2</c:v>
                </c:pt>
                <c:pt idx="170">
                  <c:v>5.7417168617248542E-2</c:v>
                </c:pt>
                <c:pt idx="171">
                  <c:v>5.7417168617248542E-2</c:v>
                </c:pt>
                <c:pt idx="172">
                  <c:v>5.7417168617248542E-2</c:v>
                </c:pt>
                <c:pt idx="173">
                  <c:v>5.8358435630798344E-2</c:v>
                </c:pt>
                <c:pt idx="174">
                  <c:v>5.8358435630798344E-2</c:v>
                </c:pt>
                <c:pt idx="175">
                  <c:v>5.9299697875976561E-2</c:v>
                </c:pt>
                <c:pt idx="176">
                  <c:v>5.9299697875976561E-2</c:v>
                </c:pt>
                <c:pt idx="177">
                  <c:v>5.9299697875976561E-2</c:v>
                </c:pt>
                <c:pt idx="178">
                  <c:v>6.0240964889526377E-2</c:v>
                </c:pt>
                <c:pt idx="179">
                  <c:v>6.0240964889526377E-2</c:v>
                </c:pt>
                <c:pt idx="180">
                  <c:v>6.0240964889526377E-2</c:v>
                </c:pt>
                <c:pt idx="181">
                  <c:v>6.118223190307618E-2</c:v>
                </c:pt>
                <c:pt idx="182">
                  <c:v>6.118223190307618E-2</c:v>
                </c:pt>
                <c:pt idx="183">
                  <c:v>6.2123494148254396E-2</c:v>
                </c:pt>
                <c:pt idx="184">
                  <c:v>6.2123494148254396E-2</c:v>
                </c:pt>
                <c:pt idx="185">
                  <c:v>6.306476116180422E-2</c:v>
                </c:pt>
                <c:pt idx="186">
                  <c:v>6.306476116180422E-2</c:v>
                </c:pt>
                <c:pt idx="187">
                  <c:v>6.306476116180422E-2</c:v>
                </c:pt>
                <c:pt idx="188">
                  <c:v>6.4006023406982429E-2</c:v>
                </c:pt>
                <c:pt idx="189">
                  <c:v>6.4006023406982429E-2</c:v>
                </c:pt>
                <c:pt idx="190">
                  <c:v>6.4006023406982429E-2</c:v>
                </c:pt>
                <c:pt idx="191">
                  <c:v>6.4947290420532225E-2</c:v>
                </c:pt>
                <c:pt idx="192">
                  <c:v>6.4947290420532225E-2</c:v>
                </c:pt>
                <c:pt idx="193">
                  <c:v>6.4947290420532225E-2</c:v>
                </c:pt>
                <c:pt idx="194">
                  <c:v>6.5888557434082035E-2</c:v>
                </c:pt>
                <c:pt idx="195">
                  <c:v>6.5888557434082035E-2</c:v>
                </c:pt>
                <c:pt idx="196">
                  <c:v>6.6829819679260258E-2</c:v>
                </c:pt>
                <c:pt idx="197">
                  <c:v>6.6829819679260258E-2</c:v>
                </c:pt>
                <c:pt idx="198">
                  <c:v>6.6829819679260258E-2</c:v>
                </c:pt>
                <c:pt idx="199">
                  <c:v>6.7771086692810067E-2</c:v>
                </c:pt>
                <c:pt idx="200">
                  <c:v>6.7771086692810067E-2</c:v>
                </c:pt>
                <c:pt idx="201">
                  <c:v>6.8712348937988277E-2</c:v>
                </c:pt>
                <c:pt idx="202">
                  <c:v>6.8712348937988277E-2</c:v>
                </c:pt>
                <c:pt idx="203">
                  <c:v>6.8712348937988277E-2</c:v>
                </c:pt>
                <c:pt idx="204">
                  <c:v>6.96536159515381E-2</c:v>
                </c:pt>
                <c:pt idx="205">
                  <c:v>6.96536159515381E-2</c:v>
                </c:pt>
                <c:pt idx="206">
                  <c:v>7.0594882965087896E-2</c:v>
                </c:pt>
                <c:pt idx="207">
                  <c:v>7.0594882965087896E-2</c:v>
                </c:pt>
                <c:pt idx="208">
                  <c:v>7.0594882965087896E-2</c:v>
                </c:pt>
                <c:pt idx="209">
                  <c:v>7.0594882965087896E-2</c:v>
                </c:pt>
                <c:pt idx="210">
                  <c:v>7.1536145210266133E-2</c:v>
                </c:pt>
                <c:pt idx="211">
                  <c:v>7.1536145210266133E-2</c:v>
                </c:pt>
                <c:pt idx="212">
                  <c:v>7.2477412223815915E-2</c:v>
                </c:pt>
                <c:pt idx="213">
                  <c:v>7.2477412223815915E-2</c:v>
                </c:pt>
                <c:pt idx="214">
                  <c:v>7.2477412223815915E-2</c:v>
                </c:pt>
                <c:pt idx="215">
                  <c:v>7.3418674468994138E-2</c:v>
                </c:pt>
                <c:pt idx="216">
                  <c:v>7.3418674468994138E-2</c:v>
                </c:pt>
                <c:pt idx="217">
                  <c:v>7.3418674468994138E-2</c:v>
                </c:pt>
                <c:pt idx="218">
                  <c:v>7.4359941482543948E-2</c:v>
                </c:pt>
                <c:pt idx="219">
                  <c:v>7.4359941482543948E-2</c:v>
                </c:pt>
                <c:pt idx="220">
                  <c:v>7.5301208496093772E-2</c:v>
                </c:pt>
                <c:pt idx="221">
                  <c:v>7.5301208496093772E-2</c:v>
                </c:pt>
                <c:pt idx="222">
                  <c:v>7.6242470741271981E-2</c:v>
                </c:pt>
                <c:pt idx="223">
                  <c:v>7.6242470741271981E-2</c:v>
                </c:pt>
                <c:pt idx="224">
                  <c:v>7.6242470741271981E-2</c:v>
                </c:pt>
                <c:pt idx="225">
                  <c:v>7.7183737754821777E-2</c:v>
                </c:pt>
                <c:pt idx="226">
                  <c:v>7.7183737754821777E-2</c:v>
                </c:pt>
                <c:pt idx="227">
                  <c:v>7.7183737754821777E-2</c:v>
                </c:pt>
                <c:pt idx="228">
                  <c:v>7.8125000000000014E-2</c:v>
                </c:pt>
                <c:pt idx="229">
                  <c:v>7.8125000000000014E-2</c:v>
                </c:pt>
                <c:pt idx="230">
                  <c:v>7.8125000000000014E-2</c:v>
                </c:pt>
                <c:pt idx="231">
                  <c:v>7.906626701354981E-2</c:v>
                </c:pt>
                <c:pt idx="232">
                  <c:v>7.906626701354981E-2</c:v>
                </c:pt>
                <c:pt idx="233">
                  <c:v>8.0007534027099619E-2</c:v>
                </c:pt>
                <c:pt idx="234">
                  <c:v>8.0007534027099619E-2</c:v>
                </c:pt>
                <c:pt idx="235">
                  <c:v>8.0948801040649415E-2</c:v>
                </c:pt>
                <c:pt idx="236">
                  <c:v>8.0948801040649415E-2</c:v>
                </c:pt>
                <c:pt idx="237">
                  <c:v>8.0948801040649415E-2</c:v>
                </c:pt>
                <c:pt idx="238">
                  <c:v>8.1890058517456052E-2</c:v>
                </c:pt>
                <c:pt idx="239">
                  <c:v>8.1890058517456052E-2</c:v>
                </c:pt>
                <c:pt idx="240">
                  <c:v>8.1890058517456052E-2</c:v>
                </c:pt>
                <c:pt idx="241">
                  <c:v>8.2831325531005862E-2</c:v>
                </c:pt>
                <c:pt idx="242">
                  <c:v>8.2831325531005862E-2</c:v>
                </c:pt>
                <c:pt idx="243">
                  <c:v>8.3772592544555685E-2</c:v>
                </c:pt>
                <c:pt idx="244">
                  <c:v>8.3772592544555685E-2</c:v>
                </c:pt>
                <c:pt idx="245">
                  <c:v>8.4713859558105467E-2</c:v>
                </c:pt>
                <c:pt idx="246">
                  <c:v>8.4713859558105467E-2</c:v>
                </c:pt>
                <c:pt idx="247">
                  <c:v>8.4713859558105467E-2</c:v>
                </c:pt>
                <c:pt idx="248">
                  <c:v>8.5655126571655291E-2</c:v>
                </c:pt>
                <c:pt idx="249">
                  <c:v>8.5655126571655291E-2</c:v>
                </c:pt>
                <c:pt idx="250">
                  <c:v>8.6596384048461927E-2</c:v>
                </c:pt>
                <c:pt idx="251">
                  <c:v>8.6596384048461927E-2</c:v>
                </c:pt>
                <c:pt idx="252">
                  <c:v>8.6596384048461927E-2</c:v>
                </c:pt>
                <c:pt idx="253">
                  <c:v>8.7537651062011723E-2</c:v>
                </c:pt>
                <c:pt idx="254">
                  <c:v>8.7537651062011723E-2</c:v>
                </c:pt>
                <c:pt idx="255">
                  <c:v>8.7537651062011723E-2</c:v>
                </c:pt>
                <c:pt idx="256">
                  <c:v>8.8478918075561533E-2</c:v>
                </c:pt>
                <c:pt idx="257">
                  <c:v>8.8478918075561533E-2</c:v>
                </c:pt>
                <c:pt idx="258">
                  <c:v>8.9420185089111329E-2</c:v>
                </c:pt>
                <c:pt idx="259">
                  <c:v>8.9420185089111329E-2</c:v>
                </c:pt>
                <c:pt idx="260">
                  <c:v>8.9420185089111329E-2</c:v>
                </c:pt>
                <c:pt idx="261">
                  <c:v>9.0361442565917965E-2</c:v>
                </c:pt>
                <c:pt idx="262">
                  <c:v>9.0361442565917965E-2</c:v>
                </c:pt>
                <c:pt idx="263">
                  <c:v>9.0361442565917965E-2</c:v>
                </c:pt>
                <c:pt idx="264">
                  <c:v>9.1302709579467775E-2</c:v>
                </c:pt>
                <c:pt idx="265">
                  <c:v>9.1302709579467775E-2</c:v>
                </c:pt>
                <c:pt idx="266">
                  <c:v>9.2243976593017599E-2</c:v>
                </c:pt>
                <c:pt idx="267">
                  <c:v>9.2243976593017599E-2</c:v>
                </c:pt>
                <c:pt idx="268">
                  <c:v>9.2243976593017599E-2</c:v>
                </c:pt>
                <c:pt idx="269">
                  <c:v>9.3185243606567381E-2</c:v>
                </c:pt>
                <c:pt idx="270">
                  <c:v>9.3185243606567381E-2</c:v>
                </c:pt>
                <c:pt idx="271">
                  <c:v>9.412651062011719E-2</c:v>
                </c:pt>
                <c:pt idx="272">
                  <c:v>9.412651062011719E-2</c:v>
                </c:pt>
                <c:pt idx="273">
                  <c:v>9.412651062011719E-2</c:v>
                </c:pt>
                <c:pt idx="274">
                  <c:v>9.5067768096923827E-2</c:v>
                </c:pt>
                <c:pt idx="275">
                  <c:v>9.5067768096923827E-2</c:v>
                </c:pt>
                <c:pt idx="276">
                  <c:v>9.5067768096923827E-2</c:v>
                </c:pt>
                <c:pt idx="277">
                  <c:v>9.6009035110473651E-2</c:v>
                </c:pt>
                <c:pt idx="278">
                  <c:v>9.6009035110473651E-2</c:v>
                </c:pt>
                <c:pt idx="279">
                  <c:v>9.6950302124023446E-2</c:v>
                </c:pt>
                <c:pt idx="280">
                  <c:v>9.6950302124023446E-2</c:v>
                </c:pt>
                <c:pt idx="281">
                  <c:v>9.6950302124023446E-2</c:v>
                </c:pt>
                <c:pt idx="282">
                  <c:v>9.7891569137573256E-2</c:v>
                </c:pt>
                <c:pt idx="283">
                  <c:v>9.7891569137573256E-2</c:v>
                </c:pt>
                <c:pt idx="284">
                  <c:v>9.8832836151123052E-2</c:v>
                </c:pt>
                <c:pt idx="285">
                  <c:v>9.8832836151123052E-2</c:v>
                </c:pt>
                <c:pt idx="286">
                  <c:v>9.9774093627929689E-2</c:v>
                </c:pt>
                <c:pt idx="287">
                  <c:v>9.9774093627929689E-2</c:v>
                </c:pt>
                <c:pt idx="288">
                  <c:v>9.9774093627929689E-2</c:v>
                </c:pt>
                <c:pt idx="289">
                  <c:v>0.1007153606414795</c:v>
                </c:pt>
                <c:pt idx="290">
                  <c:v>0.1007153606414795</c:v>
                </c:pt>
                <c:pt idx="291">
                  <c:v>0.10165662765502929</c:v>
                </c:pt>
                <c:pt idx="292">
                  <c:v>0.10165662765502929</c:v>
                </c:pt>
                <c:pt idx="293">
                  <c:v>0.1025978946685791</c:v>
                </c:pt>
                <c:pt idx="294">
                  <c:v>0.1025978946685791</c:v>
                </c:pt>
                <c:pt idx="295">
                  <c:v>0.1025978946685791</c:v>
                </c:pt>
                <c:pt idx="296">
                  <c:v>0.1025978946685791</c:v>
                </c:pt>
                <c:pt idx="297">
                  <c:v>0.10353916168212893</c:v>
                </c:pt>
                <c:pt idx="298">
                  <c:v>0.10353916168212893</c:v>
                </c:pt>
                <c:pt idx="299">
                  <c:v>0.10448041915893556</c:v>
                </c:pt>
                <c:pt idx="300">
                  <c:v>0.10448041915893556</c:v>
                </c:pt>
                <c:pt idx="301">
                  <c:v>0.10542168617248536</c:v>
                </c:pt>
                <c:pt idx="302">
                  <c:v>0.10542168617248536</c:v>
                </c:pt>
                <c:pt idx="303">
                  <c:v>0.10636295318603517</c:v>
                </c:pt>
                <c:pt idx="304">
                  <c:v>0.10636295318603517</c:v>
                </c:pt>
                <c:pt idx="305">
                  <c:v>0.10636295318603517</c:v>
                </c:pt>
                <c:pt idx="306">
                  <c:v>0.10636295318603517</c:v>
                </c:pt>
                <c:pt idx="307">
                  <c:v>0.10730422019958497</c:v>
                </c:pt>
                <c:pt idx="308">
                  <c:v>0.10730422019958497</c:v>
                </c:pt>
                <c:pt idx="309">
                  <c:v>0.10824548721313478</c:v>
                </c:pt>
                <c:pt idx="310">
                  <c:v>0.10824548721313478</c:v>
                </c:pt>
                <c:pt idx="311">
                  <c:v>0.10918674468994141</c:v>
                </c:pt>
                <c:pt idx="312">
                  <c:v>0.10918674468994141</c:v>
                </c:pt>
                <c:pt idx="313">
                  <c:v>0.11012801170349121</c:v>
                </c:pt>
                <c:pt idx="314">
                  <c:v>0.11012801170349121</c:v>
                </c:pt>
                <c:pt idx="315">
                  <c:v>0.11012801170349121</c:v>
                </c:pt>
                <c:pt idx="316">
                  <c:v>0.11012801170349121</c:v>
                </c:pt>
                <c:pt idx="317">
                  <c:v>0.11106927871704102</c:v>
                </c:pt>
                <c:pt idx="318">
                  <c:v>0.11201054573059084</c:v>
                </c:pt>
                <c:pt idx="319">
                  <c:v>0.11201054573059084</c:v>
                </c:pt>
                <c:pt idx="320">
                  <c:v>0.11201054573059084</c:v>
                </c:pt>
                <c:pt idx="321">
                  <c:v>0.11201054573059084</c:v>
                </c:pt>
                <c:pt idx="322">
                  <c:v>0.11295181274414062</c:v>
                </c:pt>
                <c:pt idx="323">
                  <c:v>0.11295181274414062</c:v>
                </c:pt>
                <c:pt idx="324">
                  <c:v>0.11389307022094727</c:v>
                </c:pt>
                <c:pt idx="325">
                  <c:v>0.11389307022094727</c:v>
                </c:pt>
                <c:pt idx="326">
                  <c:v>0.11389307022094727</c:v>
                </c:pt>
                <c:pt idx="327">
                  <c:v>0.11483433723449708</c:v>
                </c:pt>
                <c:pt idx="328">
                  <c:v>0.11577560424804688</c:v>
                </c:pt>
                <c:pt idx="329">
                  <c:v>0.11577560424804688</c:v>
                </c:pt>
                <c:pt idx="330">
                  <c:v>0.11577560424804688</c:v>
                </c:pt>
                <c:pt idx="331">
                  <c:v>0.11671687126159669</c:v>
                </c:pt>
                <c:pt idx="332">
                  <c:v>0.11671687126159669</c:v>
                </c:pt>
                <c:pt idx="333">
                  <c:v>0.11765813827514648</c:v>
                </c:pt>
                <c:pt idx="334">
                  <c:v>0.11765813827514648</c:v>
                </c:pt>
                <c:pt idx="335">
                  <c:v>0.11765813827514648</c:v>
                </c:pt>
                <c:pt idx="336">
                  <c:v>0.11859939575195312</c:v>
                </c:pt>
                <c:pt idx="337">
                  <c:v>0.11859939575195312</c:v>
                </c:pt>
                <c:pt idx="338">
                  <c:v>0.11954066276550293</c:v>
                </c:pt>
                <c:pt idx="339">
                  <c:v>0.11954066276550293</c:v>
                </c:pt>
                <c:pt idx="340">
                  <c:v>0.11954066276550293</c:v>
                </c:pt>
                <c:pt idx="341">
                  <c:v>0.12048192977905275</c:v>
                </c:pt>
                <c:pt idx="342">
                  <c:v>0.12048192977905275</c:v>
                </c:pt>
                <c:pt idx="343">
                  <c:v>0.12142319679260254</c:v>
                </c:pt>
                <c:pt idx="344">
                  <c:v>0.12142319679260254</c:v>
                </c:pt>
                <c:pt idx="345">
                  <c:v>0.12142319679260254</c:v>
                </c:pt>
                <c:pt idx="346">
                  <c:v>0.12236446380615236</c:v>
                </c:pt>
                <c:pt idx="347">
                  <c:v>0.12236446380615236</c:v>
                </c:pt>
                <c:pt idx="348">
                  <c:v>0.123305721282959</c:v>
                </c:pt>
                <c:pt idx="349">
                  <c:v>0.123305721282959</c:v>
                </c:pt>
                <c:pt idx="350">
                  <c:v>0.123305721282959</c:v>
                </c:pt>
                <c:pt idx="351">
                  <c:v>0.12424698829650879</c:v>
                </c:pt>
                <c:pt idx="352">
                  <c:v>0.12424698829650879</c:v>
                </c:pt>
                <c:pt idx="353">
                  <c:v>0.12424698829650879</c:v>
                </c:pt>
                <c:pt idx="354">
                  <c:v>0.12518825531005862</c:v>
                </c:pt>
                <c:pt idx="355">
                  <c:v>0.12612952232360844</c:v>
                </c:pt>
                <c:pt idx="356">
                  <c:v>0.12612952232360844</c:v>
                </c:pt>
                <c:pt idx="357">
                  <c:v>0.12612952232360844</c:v>
                </c:pt>
                <c:pt idx="358">
                  <c:v>0.12707078933715821</c:v>
                </c:pt>
                <c:pt idx="359">
                  <c:v>0.12707078933715821</c:v>
                </c:pt>
                <c:pt idx="360">
                  <c:v>0.12801204681396486</c:v>
                </c:pt>
                <c:pt idx="361">
                  <c:v>0.12801204681396486</c:v>
                </c:pt>
                <c:pt idx="362">
                  <c:v>0.12801204681396486</c:v>
                </c:pt>
                <c:pt idx="363">
                  <c:v>0.12895331382751468</c:v>
                </c:pt>
                <c:pt idx="364">
                  <c:v>0.12895331382751468</c:v>
                </c:pt>
                <c:pt idx="365">
                  <c:v>0.12895331382751468</c:v>
                </c:pt>
                <c:pt idx="366">
                  <c:v>0.12989458084106445</c:v>
                </c:pt>
                <c:pt idx="367">
                  <c:v>0.12989458084106445</c:v>
                </c:pt>
                <c:pt idx="368">
                  <c:v>0.13083584785461427</c:v>
                </c:pt>
                <c:pt idx="369">
                  <c:v>0.13083584785461427</c:v>
                </c:pt>
                <c:pt idx="370">
                  <c:v>0.13083584785461427</c:v>
                </c:pt>
                <c:pt idx="371">
                  <c:v>0.13177711486816407</c:v>
                </c:pt>
                <c:pt idx="372">
                  <c:v>0.13271837234497069</c:v>
                </c:pt>
                <c:pt idx="373">
                  <c:v>0.13271837234497069</c:v>
                </c:pt>
                <c:pt idx="374">
                  <c:v>0.13271837234497069</c:v>
                </c:pt>
                <c:pt idx="375">
                  <c:v>0.13365963935852052</c:v>
                </c:pt>
                <c:pt idx="376">
                  <c:v>0.13365963935852052</c:v>
                </c:pt>
                <c:pt idx="377">
                  <c:v>0.13365963935852052</c:v>
                </c:pt>
                <c:pt idx="378">
                  <c:v>0.13460090637207031</c:v>
                </c:pt>
                <c:pt idx="379">
                  <c:v>0.13460090637207031</c:v>
                </c:pt>
                <c:pt idx="380">
                  <c:v>0.13554217338562013</c:v>
                </c:pt>
                <c:pt idx="381">
                  <c:v>0.13554217338562013</c:v>
                </c:pt>
                <c:pt idx="382">
                  <c:v>0.13648344039916996</c:v>
                </c:pt>
                <c:pt idx="383">
                  <c:v>0.13648344039916996</c:v>
                </c:pt>
                <c:pt idx="384">
                  <c:v>0.13742469787597655</c:v>
                </c:pt>
                <c:pt idx="385">
                  <c:v>0.13742469787597655</c:v>
                </c:pt>
                <c:pt idx="386">
                  <c:v>0.13836596488952638</c:v>
                </c:pt>
                <c:pt idx="387">
                  <c:v>0.13836596488952638</c:v>
                </c:pt>
                <c:pt idx="388">
                  <c:v>0.13836596488952638</c:v>
                </c:pt>
                <c:pt idx="389">
                  <c:v>0.13836596488952638</c:v>
                </c:pt>
                <c:pt idx="390">
                  <c:v>0.1393072319030762</c:v>
                </c:pt>
                <c:pt idx="391">
                  <c:v>0.1393072319030762</c:v>
                </c:pt>
                <c:pt idx="392">
                  <c:v>0.14024849891662597</c:v>
                </c:pt>
                <c:pt idx="393">
                  <c:v>0.14024849891662597</c:v>
                </c:pt>
                <c:pt idx="394">
                  <c:v>0.14118976593017579</c:v>
                </c:pt>
                <c:pt idx="395">
                  <c:v>0.14118976593017579</c:v>
                </c:pt>
                <c:pt idx="396">
                  <c:v>0.14213102340698244</c:v>
                </c:pt>
                <c:pt idx="397">
                  <c:v>0.14213102340698244</c:v>
                </c:pt>
                <c:pt idx="398">
                  <c:v>0.14213102340698244</c:v>
                </c:pt>
                <c:pt idx="399">
                  <c:v>0.14307229042053227</c:v>
                </c:pt>
                <c:pt idx="400">
                  <c:v>0.14307229042053227</c:v>
                </c:pt>
                <c:pt idx="401">
                  <c:v>0.14307229042053227</c:v>
                </c:pt>
                <c:pt idx="402">
                  <c:v>0.14401355743408203</c:v>
                </c:pt>
                <c:pt idx="403">
                  <c:v>0.14495482444763183</c:v>
                </c:pt>
                <c:pt idx="404">
                  <c:v>0.14495482444763183</c:v>
                </c:pt>
                <c:pt idx="405">
                  <c:v>0.14495482444763183</c:v>
                </c:pt>
                <c:pt idx="406">
                  <c:v>0.14589609146118165</c:v>
                </c:pt>
                <c:pt idx="407">
                  <c:v>0.14589609146118165</c:v>
                </c:pt>
                <c:pt idx="408">
                  <c:v>0.14589609146118165</c:v>
                </c:pt>
                <c:pt idx="409">
                  <c:v>0.14683734893798828</c:v>
                </c:pt>
                <c:pt idx="410">
                  <c:v>0.1477786159515381</c:v>
                </c:pt>
                <c:pt idx="411">
                  <c:v>0.1477786159515381</c:v>
                </c:pt>
                <c:pt idx="412">
                  <c:v>0.1477786159515381</c:v>
                </c:pt>
                <c:pt idx="413">
                  <c:v>0.1487198829650879</c:v>
                </c:pt>
                <c:pt idx="414">
                  <c:v>0.1487198829650879</c:v>
                </c:pt>
                <c:pt idx="415">
                  <c:v>0.14966114997863772</c:v>
                </c:pt>
                <c:pt idx="416">
                  <c:v>0.14966114997863772</c:v>
                </c:pt>
                <c:pt idx="417">
                  <c:v>0.14966114997863772</c:v>
                </c:pt>
                <c:pt idx="418">
                  <c:v>0.15060241699218754</c:v>
                </c:pt>
                <c:pt idx="419">
                  <c:v>0.15060241699218754</c:v>
                </c:pt>
                <c:pt idx="420">
                  <c:v>0.15154367446899414</c:v>
                </c:pt>
                <c:pt idx="421">
                  <c:v>0.15154367446899414</c:v>
                </c:pt>
                <c:pt idx="422">
                  <c:v>0.15248494148254396</c:v>
                </c:pt>
                <c:pt idx="423">
                  <c:v>0.15248494148254396</c:v>
                </c:pt>
                <c:pt idx="424">
                  <c:v>0.15248494148254396</c:v>
                </c:pt>
                <c:pt idx="425">
                  <c:v>0.15342620849609379</c:v>
                </c:pt>
                <c:pt idx="426">
                  <c:v>0.15342620849609379</c:v>
                </c:pt>
                <c:pt idx="427">
                  <c:v>0.15436747550964355</c:v>
                </c:pt>
                <c:pt idx="428">
                  <c:v>0.15436747550964355</c:v>
                </c:pt>
                <c:pt idx="429">
                  <c:v>0.15436747550964355</c:v>
                </c:pt>
                <c:pt idx="430">
                  <c:v>0.1553087329864502</c:v>
                </c:pt>
                <c:pt idx="431">
                  <c:v>0.1553087329864502</c:v>
                </c:pt>
                <c:pt idx="432">
                  <c:v>0.15625000000000003</c:v>
                </c:pt>
                <c:pt idx="433">
                  <c:v>0.15625000000000003</c:v>
                </c:pt>
                <c:pt idx="434">
                  <c:v>0.1571912670135498</c:v>
                </c:pt>
                <c:pt idx="435">
                  <c:v>0.1571912670135498</c:v>
                </c:pt>
                <c:pt idx="436">
                  <c:v>0.15813253402709962</c:v>
                </c:pt>
                <c:pt idx="437">
                  <c:v>0.15813253402709962</c:v>
                </c:pt>
                <c:pt idx="438">
                  <c:v>0.15907380104064942</c:v>
                </c:pt>
                <c:pt idx="439">
                  <c:v>0.15907380104064942</c:v>
                </c:pt>
                <c:pt idx="440">
                  <c:v>0.15907380104064942</c:v>
                </c:pt>
                <c:pt idx="441">
                  <c:v>0.16001506805419924</c:v>
                </c:pt>
                <c:pt idx="442">
                  <c:v>0.16001506805419924</c:v>
                </c:pt>
                <c:pt idx="443">
                  <c:v>0.16095632553100586</c:v>
                </c:pt>
                <c:pt idx="444">
                  <c:v>0.16095632553100586</c:v>
                </c:pt>
                <c:pt idx="445">
                  <c:v>0.16189760208129883</c:v>
                </c:pt>
                <c:pt idx="446">
                  <c:v>0.16189760208129883</c:v>
                </c:pt>
                <c:pt idx="447">
                  <c:v>0.16189760208129883</c:v>
                </c:pt>
                <c:pt idx="448">
                  <c:v>0.16283885955810548</c:v>
                </c:pt>
                <c:pt idx="449">
                  <c:v>0.16283885955810548</c:v>
                </c:pt>
                <c:pt idx="450">
                  <c:v>0.1637801170349121</c:v>
                </c:pt>
                <c:pt idx="451">
                  <c:v>0.1637801170349121</c:v>
                </c:pt>
                <c:pt idx="452">
                  <c:v>0.1637801170349121</c:v>
                </c:pt>
                <c:pt idx="453">
                  <c:v>0.16472139358520507</c:v>
                </c:pt>
                <c:pt idx="454">
                  <c:v>0.16566265106201172</c:v>
                </c:pt>
                <c:pt idx="455">
                  <c:v>0.16566265106201172</c:v>
                </c:pt>
                <c:pt idx="456">
                  <c:v>0.16566265106201172</c:v>
                </c:pt>
                <c:pt idx="457">
                  <c:v>0.16660392761230469</c:v>
                </c:pt>
                <c:pt idx="458">
                  <c:v>0.16660392761230469</c:v>
                </c:pt>
                <c:pt idx="459">
                  <c:v>0.16754518508911137</c:v>
                </c:pt>
                <c:pt idx="460">
                  <c:v>0.16754518508911137</c:v>
                </c:pt>
                <c:pt idx="461">
                  <c:v>0.16754518508911137</c:v>
                </c:pt>
                <c:pt idx="462">
                  <c:v>0.16848644256591797</c:v>
                </c:pt>
                <c:pt idx="463">
                  <c:v>0.16848644256591797</c:v>
                </c:pt>
                <c:pt idx="464">
                  <c:v>0.16942771911621093</c:v>
                </c:pt>
                <c:pt idx="465">
                  <c:v>0.16942771911621093</c:v>
                </c:pt>
                <c:pt idx="466">
                  <c:v>0.17036897659301761</c:v>
                </c:pt>
                <c:pt idx="467">
                  <c:v>0.17036897659301761</c:v>
                </c:pt>
                <c:pt idx="468">
                  <c:v>0.17131025314331058</c:v>
                </c:pt>
                <c:pt idx="469">
                  <c:v>0.17131025314331058</c:v>
                </c:pt>
                <c:pt idx="470">
                  <c:v>0.17131025314331058</c:v>
                </c:pt>
                <c:pt idx="471">
                  <c:v>0.1722515106201172</c:v>
                </c:pt>
                <c:pt idx="472">
                  <c:v>0.1722515106201172</c:v>
                </c:pt>
                <c:pt idx="473">
                  <c:v>0.17319276809692385</c:v>
                </c:pt>
                <c:pt idx="474">
                  <c:v>0.17319276809692385</c:v>
                </c:pt>
                <c:pt idx="475">
                  <c:v>0.17319276809692385</c:v>
                </c:pt>
                <c:pt idx="476">
                  <c:v>0.17413404464721682</c:v>
                </c:pt>
                <c:pt idx="477">
                  <c:v>0.17413404464721682</c:v>
                </c:pt>
                <c:pt idx="478">
                  <c:v>0.17507530212402345</c:v>
                </c:pt>
                <c:pt idx="479">
                  <c:v>0.17601657867431642</c:v>
                </c:pt>
                <c:pt idx="480">
                  <c:v>0.17601657867431642</c:v>
                </c:pt>
                <c:pt idx="481">
                  <c:v>0.17601657867431642</c:v>
                </c:pt>
                <c:pt idx="482">
                  <c:v>0.17695783615112307</c:v>
                </c:pt>
                <c:pt idx="483">
                  <c:v>0.17695783615112307</c:v>
                </c:pt>
                <c:pt idx="484">
                  <c:v>0.17789909362792969</c:v>
                </c:pt>
                <c:pt idx="485">
                  <c:v>0.17789909362792969</c:v>
                </c:pt>
                <c:pt idx="486">
                  <c:v>0.17884037017822266</c:v>
                </c:pt>
                <c:pt idx="487">
                  <c:v>0.17884037017822266</c:v>
                </c:pt>
                <c:pt idx="488">
                  <c:v>0.17884037017822266</c:v>
                </c:pt>
                <c:pt idx="489">
                  <c:v>0.17978162765502931</c:v>
                </c:pt>
                <c:pt idx="490">
                  <c:v>0.17978162765502931</c:v>
                </c:pt>
                <c:pt idx="491">
                  <c:v>0.18072288513183593</c:v>
                </c:pt>
                <c:pt idx="492">
                  <c:v>0.18072288513183593</c:v>
                </c:pt>
                <c:pt idx="493">
                  <c:v>0.1816641616821289</c:v>
                </c:pt>
                <c:pt idx="494">
                  <c:v>0.1816641616821289</c:v>
                </c:pt>
                <c:pt idx="495">
                  <c:v>0.1816641616821289</c:v>
                </c:pt>
                <c:pt idx="496">
                  <c:v>0.18260541915893555</c:v>
                </c:pt>
                <c:pt idx="497">
                  <c:v>0.18260541915893555</c:v>
                </c:pt>
                <c:pt idx="498">
                  <c:v>0.18354669570922852</c:v>
                </c:pt>
                <c:pt idx="499">
                  <c:v>0.18354669570922852</c:v>
                </c:pt>
                <c:pt idx="500">
                  <c:v>0.1844879531860352</c:v>
                </c:pt>
                <c:pt idx="501">
                  <c:v>0.1844879531860352</c:v>
                </c:pt>
                <c:pt idx="502">
                  <c:v>0.1844879531860352</c:v>
                </c:pt>
                <c:pt idx="503">
                  <c:v>0.18542921066284179</c:v>
                </c:pt>
                <c:pt idx="504">
                  <c:v>0.18637048721313476</c:v>
                </c:pt>
                <c:pt idx="505">
                  <c:v>0.18637048721313476</c:v>
                </c:pt>
                <c:pt idx="506">
                  <c:v>0.18731174468994144</c:v>
                </c:pt>
                <c:pt idx="507">
                  <c:v>0.18731174468994144</c:v>
                </c:pt>
                <c:pt idx="508">
                  <c:v>0.18731174468994144</c:v>
                </c:pt>
                <c:pt idx="509">
                  <c:v>0.18825302124023438</c:v>
                </c:pt>
                <c:pt idx="510">
                  <c:v>0.18825302124023438</c:v>
                </c:pt>
                <c:pt idx="511">
                  <c:v>0.18919427871704106</c:v>
                </c:pt>
                <c:pt idx="512">
                  <c:v>0.18919427871704106</c:v>
                </c:pt>
                <c:pt idx="513">
                  <c:v>0.19013553619384765</c:v>
                </c:pt>
                <c:pt idx="514">
                  <c:v>0.19013553619384765</c:v>
                </c:pt>
                <c:pt idx="515">
                  <c:v>0.19013553619384765</c:v>
                </c:pt>
                <c:pt idx="516">
                  <c:v>0.19107681274414062</c:v>
                </c:pt>
                <c:pt idx="517">
                  <c:v>0.1920180702209473</c:v>
                </c:pt>
                <c:pt idx="518">
                  <c:v>0.1920180702209473</c:v>
                </c:pt>
                <c:pt idx="519">
                  <c:v>0.1920180702209473</c:v>
                </c:pt>
                <c:pt idx="520">
                  <c:v>0.19295934677124027</c:v>
                </c:pt>
                <c:pt idx="521">
                  <c:v>0.19295934677124027</c:v>
                </c:pt>
                <c:pt idx="522">
                  <c:v>0.19390060424804689</c:v>
                </c:pt>
                <c:pt idx="523">
                  <c:v>0.19390060424804689</c:v>
                </c:pt>
                <c:pt idx="524">
                  <c:v>0.19484186172485354</c:v>
                </c:pt>
                <c:pt idx="525">
                  <c:v>0.19484186172485354</c:v>
                </c:pt>
                <c:pt idx="526">
                  <c:v>0.19484186172485354</c:v>
                </c:pt>
                <c:pt idx="527">
                  <c:v>0.19578313827514651</c:v>
                </c:pt>
                <c:pt idx="528">
                  <c:v>0.19578313827514651</c:v>
                </c:pt>
                <c:pt idx="529">
                  <c:v>0.19672439575195313</c:v>
                </c:pt>
                <c:pt idx="530">
                  <c:v>0.19672439575195313</c:v>
                </c:pt>
                <c:pt idx="531">
                  <c:v>0.1976656723022461</c:v>
                </c:pt>
                <c:pt idx="532">
                  <c:v>0.19860692977905275</c:v>
                </c:pt>
                <c:pt idx="533">
                  <c:v>0.19860692977905275</c:v>
                </c:pt>
                <c:pt idx="534">
                  <c:v>0.19954818725585938</c:v>
                </c:pt>
                <c:pt idx="535">
                  <c:v>0.19954818725585938</c:v>
                </c:pt>
                <c:pt idx="536">
                  <c:v>0.19954818725585938</c:v>
                </c:pt>
                <c:pt idx="537">
                  <c:v>0.20048946380615235</c:v>
                </c:pt>
                <c:pt idx="538">
                  <c:v>0.201430721282959</c:v>
                </c:pt>
                <c:pt idx="539">
                  <c:v>0.201430721282959</c:v>
                </c:pt>
                <c:pt idx="540">
                  <c:v>0.201430721282959</c:v>
                </c:pt>
                <c:pt idx="541">
                  <c:v>0.20237199783325197</c:v>
                </c:pt>
                <c:pt idx="542">
                  <c:v>0.20237199783325197</c:v>
                </c:pt>
                <c:pt idx="543">
                  <c:v>0.20331325531005859</c:v>
                </c:pt>
                <c:pt idx="544">
                  <c:v>0.20331325531005859</c:v>
                </c:pt>
                <c:pt idx="545">
                  <c:v>0.20425451278686524</c:v>
                </c:pt>
                <c:pt idx="546">
                  <c:v>0.20425451278686524</c:v>
                </c:pt>
                <c:pt idx="547">
                  <c:v>0.20425451278686524</c:v>
                </c:pt>
                <c:pt idx="548">
                  <c:v>0.20519578933715821</c:v>
                </c:pt>
                <c:pt idx="549">
                  <c:v>0.20519578933715821</c:v>
                </c:pt>
                <c:pt idx="550">
                  <c:v>0.20613704681396489</c:v>
                </c:pt>
                <c:pt idx="551">
                  <c:v>0.20613704681396489</c:v>
                </c:pt>
                <c:pt idx="552">
                  <c:v>0.20707832336425785</c:v>
                </c:pt>
              </c:numCache>
            </c:numRef>
          </c:xVal>
          <c:yVal>
            <c:numRef>
              <c:f>'LIGHTWEIGHT 10'!$I$6:$I$558</c:f>
              <c:numCache>
                <c:formatCode>0.00</c:formatCode>
                <c:ptCount val="553"/>
                <c:pt idx="0">
                  <c:v>3467.6605951230076</c:v>
                </c:pt>
                <c:pt idx="1">
                  <c:v>4728.6279570929428</c:v>
                </c:pt>
                <c:pt idx="2">
                  <c:v>5989.5953190628779</c:v>
                </c:pt>
                <c:pt idx="3">
                  <c:v>7250.5626810328131</c:v>
                </c:pt>
                <c:pt idx="4">
                  <c:v>8511.5300430027492</c:v>
                </c:pt>
                <c:pt idx="5">
                  <c:v>9772.4974049726843</c:v>
                </c:pt>
                <c:pt idx="6">
                  <c:v>11191.08621174739</c:v>
                </c:pt>
                <c:pt idx="7">
                  <c:v>12452.052874305953</c:v>
                </c:pt>
                <c:pt idx="8">
                  <c:v>13555.39949088249</c:v>
                </c:pt>
                <c:pt idx="9">
                  <c:v>14973.988997068565</c:v>
                </c:pt>
                <c:pt idx="10">
                  <c:v>16234.956359038501</c:v>
                </c:pt>
                <c:pt idx="11">
                  <c:v>17495.923721008436</c:v>
                </c:pt>
                <c:pt idx="12">
                  <c:v>18756.891082978371</c:v>
                </c:pt>
                <c:pt idx="13">
                  <c:v>20017.858444948306</c:v>
                </c:pt>
                <c:pt idx="14">
                  <c:v>21278.825806918241</c:v>
                </c:pt>
                <c:pt idx="15">
                  <c:v>22539.793168888176</c:v>
                </c:pt>
                <c:pt idx="16">
                  <c:v>23800.761929680855</c:v>
                </c:pt>
                <c:pt idx="17">
                  <c:v>25061.727892828047</c:v>
                </c:pt>
                <c:pt idx="18">
                  <c:v>26322.696653620726</c:v>
                </c:pt>
                <c:pt idx="19">
                  <c:v>27583.662616767917</c:v>
                </c:pt>
                <c:pt idx="20">
                  <c:v>28844.631377560596</c:v>
                </c:pt>
                <c:pt idx="21">
                  <c:v>30105.597340707787</c:v>
                </c:pt>
                <c:pt idx="22">
                  <c:v>31366.566101500466</c:v>
                </c:pt>
                <c:pt idx="23">
                  <c:v>32627.532064647661</c:v>
                </c:pt>
                <c:pt idx="24">
                  <c:v>34046.120172010997</c:v>
                </c:pt>
                <c:pt idx="25">
                  <c:v>34991.847442016871</c:v>
                </c:pt>
                <c:pt idx="26">
                  <c:v>36410.435549380207</c:v>
                </c:pt>
                <c:pt idx="27">
                  <c:v>37829.023656743542</c:v>
                </c:pt>
                <c:pt idx="28">
                  <c:v>39247.611764106878</c:v>
                </c:pt>
                <c:pt idx="29">
                  <c:v>40193.336236467272</c:v>
                </c:pt>
                <c:pt idx="30">
                  <c:v>41611.927141476088</c:v>
                </c:pt>
                <c:pt idx="31">
                  <c:v>43030.515248839423</c:v>
                </c:pt>
                <c:pt idx="32">
                  <c:v>43976.239721199818</c:v>
                </c:pt>
                <c:pt idx="33">
                  <c:v>45394.827828563153</c:v>
                </c:pt>
                <c:pt idx="34">
                  <c:v>46813.415935926489</c:v>
                </c:pt>
                <c:pt idx="35">
                  <c:v>47759.143205932363</c:v>
                </c:pt>
                <c:pt idx="36">
                  <c:v>49177.728515650218</c:v>
                </c:pt>
                <c:pt idx="37">
                  <c:v>50596.319420659034</c:v>
                </c:pt>
                <c:pt idx="38">
                  <c:v>51542.046690664916</c:v>
                </c:pt>
                <c:pt idx="39">
                  <c:v>52960.632000382764</c:v>
                </c:pt>
                <c:pt idx="40">
                  <c:v>54379.22290539158</c:v>
                </c:pt>
                <c:pt idx="41">
                  <c:v>55324.944580106494</c:v>
                </c:pt>
                <c:pt idx="42">
                  <c:v>56743.53548511531</c:v>
                </c:pt>
                <c:pt idx="43">
                  <c:v>58162.126390124133</c:v>
                </c:pt>
                <c:pt idx="44">
                  <c:v>59107.84806483904</c:v>
                </c:pt>
                <c:pt idx="45">
                  <c:v>60526.438969847863</c:v>
                </c:pt>
                <c:pt idx="46">
                  <c:v>61945.02427956571</c:v>
                </c:pt>
                <c:pt idx="47">
                  <c:v>62890.751549571592</c:v>
                </c:pt>
                <c:pt idx="48">
                  <c:v>64309.342454580408</c:v>
                </c:pt>
                <c:pt idx="49">
                  <c:v>65727.927764298263</c:v>
                </c:pt>
                <c:pt idx="50">
                  <c:v>66673.655034304131</c:v>
                </c:pt>
                <c:pt idx="51">
                  <c:v>68092.240344021993</c:v>
                </c:pt>
                <c:pt idx="52">
                  <c:v>69510.831249030802</c:v>
                </c:pt>
                <c:pt idx="53">
                  <c:v>70456.558519036684</c:v>
                </c:pt>
                <c:pt idx="54">
                  <c:v>71875.143828754532</c:v>
                </c:pt>
                <c:pt idx="55">
                  <c:v>73293.734733763355</c:v>
                </c:pt>
                <c:pt idx="56">
                  <c:v>74239.456408478261</c:v>
                </c:pt>
                <c:pt idx="57">
                  <c:v>75658.047313487084</c:v>
                </c:pt>
                <c:pt idx="58">
                  <c:v>77076.632623204932</c:v>
                </c:pt>
                <c:pt idx="59">
                  <c:v>78022.359893210814</c:v>
                </c:pt>
                <c:pt idx="60">
                  <c:v>79440.950798219637</c:v>
                </c:pt>
                <c:pt idx="61">
                  <c:v>80859.536107937485</c:v>
                </c:pt>
                <c:pt idx="62">
                  <c:v>81805.263377943367</c:v>
                </c:pt>
                <c:pt idx="63">
                  <c:v>83223.854282952176</c:v>
                </c:pt>
                <c:pt idx="64">
                  <c:v>84642.439592670024</c:v>
                </c:pt>
                <c:pt idx="65">
                  <c:v>85588.166862675906</c:v>
                </c:pt>
                <c:pt idx="66">
                  <c:v>87006.752172393753</c:v>
                </c:pt>
                <c:pt idx="67">
                  <c:v>88425.343077402576</c:v>
                </c:pt>
                <c:pt idx="68">
                  <c:v>89371.070347408458</c:v>
                </c:pt>
                <c:pt idx="69">
                  <c:v>90789.655657126306</c:v>
                </c:pt>
                <c:pt idx="70">
                  <c:v>92208.246562135129</c:v>
                </c:pt>
                <c:pt idx="71">
                  <c:v>93153.968236850036</c:v>
                </c:pt>
                <c:pt idx="72">
                  <c:v>94572.559141858859</c:v>
                </c:pt>
                <c:pt idx="73">
                  <c:v>95991.144451576707</c:v>
                </c:pt>
                <c:pt idx="74">
                  <c:v>96936.871721582589</c:v>
                </c:pt>
                <c:pt idx="75">
                  <c:v>98355.457031300437</c:v>
                </c:pt>
                <c:pt idx="76">
                  <c:v>99774.053531600221</c:v>
                </c:pt>
                <c:pt idx="77">
                  <c:v>100719.76961102417</c:v>
                </c:pt>
                <c:pt idx="78">
                  <c:v>102138.36611132395</c:v>
                </c:pt>
                <c:pt idx="79">
                  <c:v>103556.9514210418</c:v>
                </c:pt>
                <c:pt idx="80">
                  <c:v>104502.67869104768</c:v>
                </c:pt>
                <c:pt idx="81">
                  <c:v>105921.26400076553</c:v>
                </c:pt>
                <c:pt idx="82">
                  <c:v>107339.84931048338</c:v>
                </c:pt>
                <c:pt idx="83">
                  <c:v>108285.57658048926</c:v>
                </c:pt>
                <c:pt idx="84">
                  <c:v>109704.17308078904</c:v>
                </c:pt>
                <c:pt idx="85">
                  <c:v>111122.75839050689</c:v>
                </c:pt>
                <c:pt idx="86">
                  <c:v>112068.48566051277</c:v>
                </c:pt>
                <c:pt idx="87">
                  <c:v>113487.07097023062</c:v>
                </c:pt>
                <c:pt idx="88">
                  <c:v>115063.27562651913</c:v>
                </c:pt>
                <c:pt idx="89">
                  <c:v>116481.87212681893</c:v>
                </c:pt>
                <c:pt idx="90">
                  <c:v>117269.96885967221</c:v>
                </c:pt>
                <c:pt idx="91">
                  <c:v>118846.18470654266</c:v>
                </c:pt>
                <c:pt idx="92">
                  <c:v>120422.38936283115</c:v>
                </c:pt>
                <c:pt idx="93">
                  <c:v>121210.49728626637</c:v>
                </c:pt>
                <c:pt idx="94">
                  <c:v>122786.70194255488</c:v>
                </c:pt>
                <c:pt idx="95">
                  <c:v>124362.91778942532</c:v>
                </c:pt>
                <c:pt idx="96">
                  <c:v>125151.01452227861</c:v>
                </c:pt>
                <c:pt idx="97">
                  <c:v>126727.23036914905</c:v>
                </c:pt>
                <c:pt idx="98">
                  <c:v>128303.43502543756</c:v>
                </c:pt>
                <c:pt idx="99">
                  <c:v>129091.54294887278</c:v>
                </c:pt>
                <c:pt idx="100">
                  <c:v>130667.74760516129</c:v>
                </c:pt>
                <c:pt idx="101">
                  <c:v>132243.96345203175</c:v>
                </c:pt>
                <c:pt idx="102">
                  <c:v>133032.07137546697</c:v>
                </c:pt>
                <c:pt idx="103">
                  <c:v>134608.27603175546</c:v>
                </c:pt>
                <c:pt idx="104">
                  <c:v>136184.48068804399</c:v>
                </c:pt>
                <c:pt idx="105">
                  <c:v>136972.58861147921</c:v>
                </c:pt>
                <c:pt idx="106">
                  <c:v>138548.7932677677</c:v>
                </c:pt>
                <c:pt idx="107">
                  <c:v>140125.00911463815</c:v>
                </c:pt>
                <c:pt idx="108">
                  <c:v>140913.11703807337</c:v>
                </c:pt>
                <c:pt idx="109">
                  <c:v>142489.32169436189</c:v>
                </c:pt>
                <c:pt idx="110">
                  <c:v>144065.52635065038</c:v>
                </c:pt>
                <c:pt idx="111">
                  <c:v>144853.63427408561</c:v>
                </c:pt>
                <c:pt idx="112">
                  <c:v>146429.85012095605</c:v>
                </c:pt>
                <c:pt idx="113">
                  <c:v>148006.05477724457</c:v>
                </c:pt>
                <c:pt idx="114">
                  <c:v>148794.16270067979</c:v>
                </c:pt>
                <c:pt idx="115">
                  <c:v>150370.36735696829</c:v>
                </c:pt>
                <c:pt idx="116">
                  <c:v>151946.58320383873</c:v>
                </c:pt>
                <c:pt idx="117">
                  <c:v>152734.67993669203</c:v>
                </c:pt>
                <c:pt idx="118">
                  <c:v>154310.89578356248</c:v>
                </c:pt>
                <c:pt idx="119">
                  <c:v>155887.10043985097</c:v>
                </c:pt>
                <c:pt idx="120">
                  <c:v>156675.20836328619</c:v>
                </c:pt>
                <c:pt idx="121">
                  <c:v>158251.41301957468</c:v>
                </c:pt>
                <c:pt idx="122">
                  <c:v>159827.62886644513</c:v>
                </c:pt>
                <c:pt idx="123">
                  <c:v>160615.72559929843</c:v>
                </c:pt>
                <c:pt idx="124">
                  <c:v>162507.18013931019</c:v>
                </c:pt>
                <c:pt idx="125">
                  <c:v>163452.90740931607</c:v>
                </c:pt>
                <c:pt idx="126">
                  <c:v>165344.36194932781</c:v>
                </c:pt>
                <c:pt idx="127">
                  <c:v>166290.07802875177</c:v>
                </c:pt>
                <c:pt idx="128">
                  <c:v>168181.53256876353</c:v>
                </c:pt>
                <c:pt idx="129">
                  <c:v>169127.25983876939</c:v>
                </c:pt>
                <c:pt idx="130">
                  <c:v>171018.71437878115</c:v>
                </c:pt>
                <c:pt idx="131">
                  <c:v>171964.43045820511</c:v>
                </c:pt>
                <c:pt idx="132">
                  <c:v>173855.88499821685</c:v>
                </c:pt>
                <c:pt idx="133">
                  <c:v>174801.61226822273</c:v>
                </c:pt>
                <c:pt idx="134">
                  <c:v>175904.95888479927</c:v>
                </c:pt>
                <c:pt idx="135">
                  <c:v>177165.92484794647</c:v>
                </c:pt>
                <c:pt idx="136">
                  <c:v>178584.51015766431</c:v>
                </c:pt>
                <c:pt idx="137">
                  <c:v>179687.85677424085</c:v>
                </c:pt>
                <c:pt idx="138">
                  <c:v>181106.45327454063</c:v>
                </c:pt>
                <c:pt idx="139">
                  <c:v>182367.41923768783</c:v>
                </c:pt>
                <c:pt idx="140">
                  <c:v>183470.76585426438</c:v>
                </c:pt>
                <c:pt idx="141">
                  <c:v>184731.73181741155</c:v>
                </c:pt>
                <c:pt idx="142">
                  <c:v>185992.69778055875</c:v>
                </c:pt>
                <c:pt idx="143">
                  <c:v>187253.66374370595</c:v>
                </c:pt>
                <c:pt idx="144">
                  <c:v>188514.64089743508</c:v>
                </c:pt>
                <c:pt idx="145">
                  <c:v>189775.59567000033</c:v>
                </c:pt>
                <c:pt idx="146">
                  <c:v>191036.57282372945</c:v>
                </c:pt>
                <c:pt idx="147">
                  <c:v>192297.52759629473</c:v>
                </c:pt>
                <c:pt idx="148">
                  <c:v>193558.50475002386</c:v>
                </c:pt>
                <c:pt idx="149">
                  <c:v>194819.48190375298</c:v>
                </c:pt>
                <c:pt idx="150">
                  <c:v>196080.43667631823</c:v>
                </c:pt>
                <c:pt idx="151">
                  <c:v>197341.41383004736</c:v>
                </c:pt>
                <c:pt idx="152">
                  <c:v>198602.36860261264</c:v>
                </c:pt>
                <c:pt idx="153">
                  <c:v>199863.34575634176</c:v>
                </c:pt>
                <c:pt idx="154">
                  <c:v>201124.30052890701</c:v>
                </c:pt>
                <c:pt idx="155">
                  <c:v>202542.88583862488</c:v>
                </c:pt>
                <c:pt idx="156">
                  <c:v>203646.23245520139</c:v>
                </c:pt>
                <c:pt idx="157">
                  <c:v>205064.84014608312</c:v>
                </c:pt>
                <c:pt idx="158">
                  <c:v>206168.18676265966</c:v>
                </c:pt>
                <c:pt idx="159">
                  <c:v>207429.14153522492</c:v>
                </c:pt>
                <c:pt idx="160">
                  <c:v>208690.11868895404</c:v>
                </c:pt>
                <c:pt idx="161">
                  <c:v>209951.07346151929</c:v>
                </c:pt>
                <c:pt idx="162">
                  <c:v>211212.05061524842</c:v>
                </c:pt>
                <c:pt idx="163">
                  <c:v>212473.0053878137</c:v>
                </c:pt>
                <c:pt idx="164">
                  <c:v>213733.98254154282</c:v>
                </c:pt>
                <c:pt idx="165">
                  <c:v>214994.95969527194</c:v>
                </c:pt>
                <c:pt idx="166">
                  <c:v>216255.9144678372</c:v>
                </c:pt>
                <c:pt idx="167">
                  <c:v>217674.49977755506</c:v>
                </c:pt>
                <c:pt idx="168">
                  <c:v>218777.8463941316</c:v>
                </c:pt>
                <c:pt idx="169">
                  <c:v>220038.82354786072</c:v>
                </c:pt>
                <c:pt idx="170">
                  <c:v>221299.77832042598</c:v>
                </c:pt>
                <c:pt idx="171">
                  <c:v>222560.7554741551</c:v>
                </c:pt>
                <c:pt idx="172">
                  <c:v>223821.73262788422</c:v>
                </c:pt>
                <c:pt idx="173">
                  <c:v>225082.6874004495</c:v>
                </c:pt>
                <c:pt idx="174">
                  <c:v>226343.66455417863</c:v>
                </c:pt>
                <c:pt idx="175">
                  <c:v>227604.61932674388</c:v>
                </c:pt>
                <c:pt idx="176">
                  <c:v>228865.596480473</c:v>
                </c:pt>
                <c:pt idx="177">
                  <c:v>230284.18179019087</c:v>
                </c:pt>
                <c:pt idx="178">
                  <c:v>231387.52840676741</c:v>
                </c:pt>
                <c:pt idx="179">
                  <c:v>232648.50556049653</c:v>
                </c:pt>
                <c:pt idx="180">
                  <c:v>233909.46033306178</c:v>
                </c:pt>
                <c:pt idx="181">
                  <c:v>235170.43748679091</c:v>
                </c:pt>
                <c:pt idx="182">
                  <c:v>236431.39225935616</c:v>
                </c:pt>
                <c:pt idx="183">
                  <c:v>237692.36941308531</c:v>
                </c:pt>
                <c:pt idx="184">
                  <c:v>238953.32418565056</c:v>
                </c:pt>
                <c:pt idx="185">
                  <c:v>240214.30133937969</c:v>
                </c:pt>
                <c:pt idx="186">
                  <c:v>241475.25611194494</c:v>
                </c:pt>
                <c:pt idx="187">
                  <c:v>242736.23326567406</c:v>
                </c:pt>
                <c:pt idx="188">
                  <c:v>243997.21041940319</c:v>
                </c:pt>
                <c:pt idx="189">
                  <c:v>245258.16519196847</c:v>
                </c:pt>
                <c:pt idx="190">
                  <c:v>246519.14234569759</c:v>
                </c:pt>
                <c:pt idx="191">
                  <c:v>247780.09711826284</c:v>
                </c:pt>
                <c:pt idx="192">
                  <c:v>249041.07427199197</c:v>
                </c:pt>
                <c:pt idx="193">
                  <c:v>250459.65958170983</c:v>
                </c:pt>
                <c:pt idx="194">
                  <c:v>251720.63673543895</c:v>
                </c:pt>
                <c:pt idx="195">
                  <c:v>252823.98335201549</c:v>
                </c:pt>
                <c:pt idx="196">
                  <c:v>254084.93812458075</c:v>
                </c:pt>
                <c:pt idx="197">
                  <c:v>255503.52343429861</c:v>
                </c:pt>
                <c:pt idx="198">
                  <c:v>256606.87005087512</c:v>
                </c:pt>
                <c:pt idx="199">
                  <c:v>257867.84720460427</c:v>
                </c:pt>
                <c:pt idx="200">
                  <c:v>259128.80197716953</c:v>
                </c:pt>
                <c:pt idx="201">
                  <c:v>260389.77913089865</c:v>
                </c:pt>
                <c:pt idx="202">
                  <c:v>261808.36444061651</c:v>
                </c:pt>
                <c:pt idx="203">
                  <c:v>263069.34159434563</c:v>
                </c:pt>
                <c:pt idx="204">
                  <c:v>264330.29636691086</c:v>
                </c:pt>
                <c:pt idx="205">
                  <c:v>265591.27352064004</c:v>
                </c:pt>
                <c:pt idx="206">
                  <c:v>266852.22829320526</c:v>
                </c:pt>
                <c:pt idx="207">
                  <c:v>268113.20544693439</c:v>
                </c:pt>
                <c:pt idx="208">
                  <c:v>269374.16021949967</c:v>
                </c:pt>
                <c:pt idx="209">
                  <c:v>270635.13737322879</c:v>
                </c:pt>
                <c:pt idx="210">
                  <c:v>271896.11452695791</c:v>
                </c:pt>
                <c:pt idx="211">
                  <c:v>273157.06929952319</c:v>
                </c:pt>
                <c:pt idx="212">
                  <c:v>274418.04645325232</c:v>
                </c:pt>
                <c:pt idx="213">
                  <c:v>275679.00122581754</c:v>
                </c:pt>
                <c:pt idx="214">
                  <c:v>276939.97837954666</c:v>
                </c:pt>
                <c:pt idx="215">
                  <c:v>278200.93315211195</c:v>
                </c:pt>
                <c:pt idx="216">
                  <c:v>279461.91030584107</c:v>
                </c:pt>
                <c:pt idx="217">
                  <c:v>280722.88745957019</c:v>
                </c:pt>
                <c:pt idx="218">
                  <c:v>281983.84223213547</c:v>
                </c:pt>
                <c:pt idx="219">
                  <c:v>283244.8193858646</c:v>
                </c:pt>
                <c:pt idx="220">
                  <c:v>284505.77415842982</c:v>
                </c:pt>
                <c:pt idx="221">
                  <c:v>285766.751312159</c:v>
                </c:pt>
                <c:pt idx="222">
                  <c:v>287027.70608472422</c:v>
                </c:pt>
                <c:pt idx="223">
                  <c:v>288288.68323845335</c:v>
                </c:pt>
                <c:pt idx="224">
                  <c:v>289549.66039218247</c:v>
                </c:pt>
                <c:pt idx="225">
                  <c:v>290810.61516474775</c:v>
                </c:pt>
                <c:pt idx="226">
                  <c:v>292071.59231847688</c:v>
                </c:pt>
                <c:pt idx="227">
                  <c:v>293332.54709104216</c:v>
                </c:pt>
                <c:pt idx="228">
                  <c:v>294593.52424477128</c:v>
                </c:pt>
                <c:pt idx="229">
                  <c:v>295854.4790173365</c:v>
                </c:pt>
                <c:pt idx="230">
                  <c:v>297115.45617106563</c:v>
                </c:pt>
                <c:pt idx="231">
                  <c:v>298376.43332479481</c:v>
                </c:pt>
                <c:pt idx="232">
                  <c:v>299637.38809736003</c:v>
                </c:pt>
                <c:pt idx="233">
                  <c:v>300898.36525108916</c:v>
                </c:pt>
                <c:pt idx="234">
                  <c:v>302159.32002365444</c:v>
                </c:pt>
                <c:pt idx="235">
                  <c:v>303420.29717738356</c:v>
                </c:pt>
                <c:pt idx="236">
                  <c:v>304681.25194994884</c:v>
                </c:pt>
                <c:pt idx="237">
                  <c:v>305942.22910367796</c:v>
                </c:pt>
                <c:pt idx="238">
                  <c:v>307203.18387624319</c:v>
                </c:pt>
                <c:pt idx="239">
                  <c:v>308621.79156712495</c:v>
                </c:pt>
                <c:pt idx="240">
                  <c:v>309567.50764654885</c:v>
                </c:pt>
                <c:pt idx="241">
                  <c:v>310986.09295626672</c:v>
                </c:pt>
                <c:pt idx="242">
                  <c:v>312089.43957284326</c:v>
                </c:pt>
                <c:pt idx="243">
                  <c:v>313508.02488256112</c:v>
                </c:pt>
                <c:pt idx="244">
                  <c:v>314611.37149913766</c:v>
                </c:pt>
                <c:pt idx="245">
                  <c:v>315872.34865286679</c:v>
                </c:pt>
                <c:pt idx="246">
                  <c:v>317133.30342543201</c:v>
                </c:pt>
                <c:pt idx="247">
                  <c:v>318551.91111631377</c:v>
                </c:pt>
                <c:pt idx="248">
                  <c:v>319655.25773289026</c:v>
                </c:pt>
                <c:pt idx="249">
                  <c:v>321073.84304260812</c:v>
                </c:pt>
                <c:pt idx="250">
                  <c:v>322334.7978151734</c:v>
                </c:pt>
                <c:pt idx="251">
                  <c:v>323595.77496890252</c:v>
                </c:pt>
                <c:pt idx="252">
                  <c:v>324856.7297414678</c:v>
                </c:pt>
                <c:pt idx="253">
                  <c:v>325960.07635804429</c:v>
                </c:pt>
                <c:pt idx="254">
                  <c:v>327221.05351177347</c:v>
                </c:pt>
                <c:pt idx="255">
                  <c:v>328639.63882149127</c:v>
                </c:pt>
                <c:pt idx="256">
                  <c:v>329742.98543806782</c:v>
                </c:pt>
                <c:pt idx="257">
                  <c:v>331003.96259179694</c:v>
                </c:pt>
                <c:pt idx="258">
                  <c:v>332264.91736436222</c:v>
                </c:pt>
                <c:pt idx="259">
                  <c:v>333683.50267408008</c:v>
                </c:pt>
                <c:pt idx="260">
                  <c:v>334944.47982780921</c:v>
                </c:pt>
                <c:pt idx="261">
                  <c:v>336047.82644438575</c:v>
                </c:pt>
                <c:pt idx="262">
                  <c:v>337308.80359811487</c:v>
                </c:pt>
                <c:pt idx="263">
                  <c:v>338727.38890783273</c:v>
                </c:pt>
                <c:pt idx="264">
                  <c:v>339830.73552440922</c:v>
                </c:pt>
                <c:pt idx="265">
                  <c:v>341249.32083412708</c:v>
                </c:pt>
                <c:pt idx="266">
                  <c:v>342352.66745070362</c:v>
                </c:pt>
                <c:pt idx="267">
                  <c:v>343771.25276042148</c:v>
                </c:pt>
                <c:pt idx="268">
                  <c:v>345032.20753298677</c:v>
                </c:pt>
                <c:pt idx="269">
                  <c:v>346293.18468671589</c:v>
                </c:pt>
                <c:pt idx="270">
                  <c:v>347396.53130329243</c:v>
                </c:pt>
                <c:pt idx="271">
                  <c:v>348815.11661301024</c:v>
                </c:pt>
                <c:pt idx="272">
                  <c:v>350076.09376673936</c:v>
                </c:pt>
                <c:pt idx="273">
                  <c:v>351179.4403833159</c:v>
                </c:pt>
                <c:pt idx="274">
                  <c:v>352598.02569303376</c:v>
                </c:pt>
                <c:pt idx="275">
                  <c:v>353701.37230961031</c:v>
                </c:pt>
                <c:pt idx="276">
                  <c:v>355119.95761932817</c:v>
                </c:pt>
                <c:pt idx="277">
                  <c:v>356223.30423590471</c:v>
                </c:pt>
                <c:pt idx="278">
                  <c:v>357641.88954562257</c:v>
                </c:pt>
                <c:pt idx="279">
                  <c:v>358745.23616219906</c:v>
                </c:pt>
                <c:pt idx="280">
                  <c:v>360006.21331592824</c:v>
                </c:pt>
                <c:pt idx="281">
                  <c:v>361424.79862564604</c:v>
                </c:pt>
                <c:pt idx="282">
                  <c:v>362528.14524222258</c:v>
                </c:pt>
                <c:pt idx="283">
                  <c:v>363789.10001478787</c:v>
                </c:pt>
                <c:pt idx="284">
                  <c:v>365050.07716851699</c:v>
                </c:pt>
                <c:pt idx="285">
                  <c:v>366311.05432224611</c:v>
                </c:pt>
                <c:pt idx="286">
                  <c:v>367572.00909481139</c:v>
                </c:pt>
                <c:pt idx="287">
                  <c:v>368832.98624854052</c:v>
                </c:pt>
                <c:pt idx="288">
                  <c:v>370093.94102110574</c:v>
                </c:pt>
                <c:pt idx="289">
                  <c:v>371354.91817483486</c:v>
                </c:pt>
                <c:pt idx="290">
                  <c:v>372615.87294740014</c:v>
                </c:pt>
                <c:pt idx="291">
                  <c:v>373876.85010112927</c:v>
                </c:pt>
                <c:pt idx="292">
                  <c:v>375137.82725485839</c:v>
                </c:pt>
                <c:pt idx="293">
                  <c:v>376398.80440858752</c:v>
                </c:pt>
                <c:pt idx="294">
                  <c:v>377659.7591811528</c:v>
                </c:pt>
                <c:pt idx="295">
                  <c:v>378920.71395371802</c:v>
                </c:pt>
                <c:pt idx="296">
                  <c:v>380181.6687262833</c:v>
                </c:pt>
                <c:pt idx="297">
                  <c:v>381442.66826117632</c:v>
                </c:pt>
                <c:pt idx="298">
                  <c:v>382703.62303374155</c:v>
                </c:pt>
                <c:pt idx="299">
                  <c:v>383964.57780630683</c:v>
                </c:pt>
                <c:pt idx="300">
                  <c:v>385225.57734119979</c:v>
                </c:pt>
                <c:pt idx="301">
                  <c:v>386486.53211376508</c:v>
                </c:pt>
                <c:pt idx="302">
                  <c:v>387747.48688633036</c:v>
                </c:pt>
                <c:pt idx="303">
                  <c:v>389008.44165889558</c:v>
                </c:pt>
                <c:pt idx="304">
                  <c:v>390269.4411937886</c:v>
                </c:pt>
                <c:pt idx="305">
                  <c:v>391530.39596635383</c:v>
                </c:pt>
                <c:pt idx="306">
                  <c:v>392791.35073891911</c:v>
                </c:pt>
                <c:pt idx="307">
                  <c:v>394052.35027381213</c:v>
                </c:pt>
                <c:pt idx="308">
                  <c:v>395313.30504637735</c:v>
                </c:pt>
                <c:pt idx="309">
                  <c:v>396574.25981894264</c:v>
                </c:pt>
                <c:pt idx="310">
                  <c:v>397835.21459150786</c:v>
                </c:pt>
                <c:pt idx="311">
                  <c:v>399096.21412640088</c:v>
                </c:pt>
                <c:pt idx="312">
                  <c:v>400357.16889896616</c:v>
                </c:pt>
                <c:pt idx="313">
                  <c:v>401618.12367153139</c:v>
                </c:pt>
                <c:pt idx="314">
                  <c:v>402879.07844409667</c:v>
                </c:pt>
                <c:pt idx="315">
                  <c:v>404140.07797898963</c:v>
                </c:pt>
                <c:pt idx="316">
                  <c:v>405401.03275155491</c:v>
                </c:pt>
                <c:pt idx="317">
                  <c:v>406661.9875241202</c:v>
                </c:pt>
                <c:pt idx="318">
                  <c:v>407922.98705901316</c:v>
                </c:pt>
                <c:pt idx="319">
                  <c:v>409183.94183157844</c:v>
                </c:pt>
                <c:pt idx="320">
                  <c:v>410444.89660414367</c:v>
                </c:pt>
                <c:pt idx="321">
                  <c:v>411705.85137670895</c:v>
                </c:pt>
                <c:pt idx="322">
                  <c:v>412966.85091160197</c:v>
                </c:pt>
                <c:pt idx="323">
                  <c:v>414543.06675847241</c:v>
                </c:pt>
                <c:pt idx="324">
                  <c:v>415488.76045673247</c:v>
                </c:pt>
                <c:pt idx="325">
                  <c:v>416749.75999162544</c:v>
                </c:pt>
                <c:pt idx="326">
                  <c:v>418010.71476419072</c:v>
                </c:pt>
                <c:pt idx="327">
                  <c:v>419271.66953675594</c:v>
                </c:pt>
                <c:pt idx="328">
                  <c:v>420532.62430932123</c:v>
                </c:pt>
                <c:pt idx="329">
                  <c:v>421793.62384421425</c:v>
                </c:pt>
                <c:pt idx="330">
                  <c:v>423054.57861677947</c:v>
                </c:pt>
                <c:pt idx="331">
                  <c:v>424315.53338934475</c:v>
                </c:pt>
                <c:pt idx="332">
                  <c:v>425576.53292423772</c:v>
                </c:pt>
                <c:pt idx="333">
                  <c:v>427152.70400878042</c:v>
                </c:pt>
                <c:pt idx="334">
                  <c:v>428098.44246936828</c:v>
                </c:pt>
                <c:pt idx="335">
                  <c:v>429359.3972419335</c:v>
                </c:pt>
                <c:pt idx="336">
                  <c:v>430620.39677682653</c:v>
                </c:pt>
                <c:pt idx="337">
                  <c:v>431881.35154939175</c:v>
                </c:pt>
                <c:pt idx="338">
                  <c:v>433142.30632195703</c:v>
                </c:pt>
                <c:pt idx="339">
                  <c:v>434403.30585685006</c:v>
                </c:pt>
                <c:pt idx="340">
                  <c:v>435664.26062941528</c:v>
                </c:pt>
                <c:pt idx="341">
                  <c:v>436925.21540198056</c:v>
                </c:pt>
                <c:pt idx="342">
                  <c:v>438186.17017454578</c:v>
                </c:pt>
                <c:pt idx="343">
                  <c:v>439447.16970943881</c:v>
                </c:pt>
                <c:pt idx="344">
                  <c:v>440708.12448200409</c:v>
                </c:pt>
                <c:pt idx="345">
                  <c:v>441969.07925456931</c:v>
                </c:pt>
                <c:pt idx="346">
                  <c:v>443230.07878946234</c:v>
                </c:pt>
                <c:pt idx="347">
                  <c:v>444491.03356202756</c:v>
                </c:pt>
                <c:pt idx="348">
                  <c:v>445751.98833459284</c:v>
                </c:pt>
                <c:pt idx="349">
                  <c:v>447012.94310715812</c:v>
                </c:pt>
                <c:pt idx="350">
                  <c:v>448273.94264205109</c:v>
                </c:pt>
                <c:pt idx="351">
                  <c:v>449534.89741461637</c:v>
                </c:pt>
                <c:pt idx="352">
                  <c:v>450795.85218718159</c:v>
                </c:pt>
                <c:pt idx="353">
                  <c:v>452056.85172207461</c:v>
                </c:pt>
                <c:pt idx="354">
                  <c:v>453317.8064946399</c:v>
                </c:pt>
                <c:pt idx="355">
                  <c:v>454578.76126720512</c:v>
                </c:pt>
                <c:pt idx="356">
                  <c:v>455839.7160397704</c:v>
                </c:pt>
                <c:pt idx="357">
                  <c:v>457100.71557466337</c:v>
                </c:pt>
                <c:pt idx="358">
                  <c:v>458361.67034722865</c:v>
                </c:pt>
                <c:pt idx="359">
                  <c:v>459622.62511979393</c:v>
                </c:pt>
                <c:pt idx="360">
                  <c:v>461041.23281067563</c:v>
                </c:pt>
                <c:pt idx="361">
                  <c:v>462459.79573922959</c:v>
                </c:pt>
                <c:pt idx="362">
                  <c:v>463405.5341998174</c:v>
                </c:pt>
                <c:pt idx="363">
                  <c:v>464824.14189069916</c:v>
                </c:pt>
                <c:pt idx="364">
                  <c:v>466242.70481925312</c:v>
                </c:pt>
                <c:pt idx="365">
                  <c:v>467188.44327984093</c:v>
                </c:pt>
                <c:pt idx="366">
                  <c:v>468607.00620839489</c:v>
                </c:pt>
                <c:pt idx="367">
                  <c:v>470025.61389927665</c:v>
                </c:pt>
                <c:pt idx="368">
                  <c:v>470971.35235986445</c:v>
                </c:pt>
                <c:pt idx="369">
                  <c:v>472389.91528841842</c:v>
                </c:pt>
                <c:pt idx="370">
                  <c:v>473808.52297930018</c:v>
                </c:pt>
                <c:pt idx="371">
                  <c:v>474754.26143988798</c:v>
                </c:pt>
                <c:pt idx="372">
                  <c:v>476172.82436844194</c:v>
                </c:pt>
                <c:pt idx="373">
                  <c:v>477591.43205932365</c:v>
                </c:pt>
                <c:pt idx="374">
                  <c:v>478537.12575758371</c:v>
                </c:pt>
                <c:pt idx="375">
                  <c:v>479955.73344846547</c:v>
                </c:pt>
                <c:pt idx="376">
                  <c:v>481374.34113934718</c:v>
                </c:pt>
                <c:pt idx="377">
                  <c:v>482320.03483760724</c:v>
                </c:pt>
                <c:pt idx="378">
                  <c:v>483738.642528489</c:v>
                </c:pt>
                <c:pt idx="379">
                  <c:v>485157.20545704296</c:v>
                </c:pt>
                <c:pt idx="380">
                  <c:v>486102.94391763076</c:v>
                </c:pt>
                <c:pt idx="381">
                  <c:v>487521.55160851247</c:v>
                </c:pt>
                <c:pt idx="382">
                  <c:v>488940.11453706649</c:v>
                </c:pt>
                <c:pt idx="383">
                  <c:v>489885.85299765429</c:v>
                </c:pt>
                <c:pt idx="384">
                  <c:v>491304.460688536</c:v>
                </c:pt>
                <c:pt idx="385">
                  <c:v>492723.02361708996</c:v>
                </c:pt>
                <c:pt idx="386">
                  <c:v>493668.76207767782</c:v>
                </c:pt>
                <c:pt idx="387">
                  <c:v>495087.32500623178</c:v>
                </c:pt>
                <c:pt idx="388">
                  <c:v>496505.93269711349</c:v>
                </c:pt>
                <c:pt idx="389">
                  <c:v>497451.67115770129</c:v>
                </c:pt>
                <c:pt idx="390">
                  <c:v>498870.23408625531</c:v>
                </c:pt>
                <c:pt idx="391">
                  <c:v>500288.84177713702</c:v>
                </c:pt>
                <c:pt idx="392">
                  <c:v>501234.58023772482</c:v>
                </c:pt>
                <c:pt idx="393">
                  <c:v>502653.14316627884</c:v>
                </c:pt>
                <c:pt idx="394">
                  <c:v>504071.75085716054</c:v>
                </c:pt>
                <c:pt idx="395">
                  <c:v>505017.4445554206</c:v>
                </c:pt>
                <c:pt idx="396">
                  <c:v>506436.05224630231</c:v>
                </c:pt>
                <c:pt idx="397">
                  <c:v>507854.65993718407</c:v>
                </c:pt>
                <c:pt idx="398">
                  <c:v>508800.35363544413</c:v>
                </c:pt>
                <c:pt idx="399">
                  <c:v>510218.96132632584</c:v>
                </c:pt>
                <c:pt idx="400">
                  <c:v>511637.5242548798</c:v>
                </c:pt>
                <c:pt idx="401">
                  <c:v>512583.26271546766</c:v>
                </c:pt>
                <c:pt idx="402">
                  <c:v>514001.87040634936</c:v>
                </c:pt>
                <c:pt idx="403">
                  <c:v>515420.43333490333</c:v>
                </c:pt>
                <c:pt idx="404">
                  <c:v>516366.17179549113</c:v>
                </c:pt>
                <c:pt idx="405">
                  <c:v>517784.77948637289</c:v>
                </c:pt>
                <c:pt idx="406">
                  <c:v>519203.34241492685</c:v>
                </c:pt>
                <c:pt idx="407">
                  <c:v>520149.08087551466</c:v>
                </c:pt>
                <c:pt idx="408">
                  <c:v>521567.64380406862</c:v>
                </c:pt>
                <c:pt idx="409">
                  <c:v>522986.25149495038</c:v>
                </c:pt>
                <c:pt idx="410">
                  <c:v>523931.98995553819</c:v>
                </c:pt>
                <c:pt idx="411">
                  <c:v>525350.55288409221</c:v>
                </c:pt>
                <c:pt idx="412">
                  <c:v>526769.16057497391</c:v>
                </c:pt>
                <c:pt idx="413">
                  <c:v>527714.89903556171</c:v>
                </c:pt>
                <c:pt idx="414">
                  <c:v>529133.46196411573</c:v>
                </c:pt>
                <c:pt idx="415">
                  <c:v>530552.06965499744</c:v>
                </c:pt>
                <c:pt idx="416">
                  <c:v>531497.76335325744</c:v>
                </c:pt>
                <c:pt idx="417">
                  <c:v>532916.37104413914</c:v>
                </c:pt>
                <c:pt idx="418">
                  <c:v>534334.97873502097</c:v>
                </c:pt>
                <c:pt idx="419">
                  <c:v>535280.67243328097</c:v>
                </c:pt>
                <c:pt idx="420">
                  <c:v>536699.28012416267</c:v>
                </c:pt>
                <c:pt idx="421">
                  <c:v>538117.84305271669</c:v>
                </c:pt>
                <c:pt idx="422">
                  <c:v>539063.5815133045</c:v>
                </c:pt>
                <c:pt idx="423">
                  <c:v>540482.1892041862</c:v>
                </c:pt>
                <c:pt idx="424">
                  <c:v>541900.75213274022</c:v>
                </c:pt>
                <c:pt idx="425">
                  <c:v>542846.49059332802</c:v>
                </c:pt>
                <c:pt idx="426">
                  <c:v>544265.05352188204</c:v>
                </c:pt>
                <c:pt idx="427">
                  <c:v>545683.66121276375</c:v>
                </c:pt>
                <c:pt idx="428">
                  <c:v>546629.39967335155</c:v>
                </c:pt>
                <c:pt idx="429">
                  <c:v>548047.96260190546</c:v>
                </c:pt>
                <c:pt idx="430">
                  <c:v>549466.57029278728</c:v>
                </c:pt>
                <c:pt idx="431">
                  <c:v>550412.30875337508</c:v>
                </c:pt>
                <c:pt idx="432">
                  <c:v>551830.87168192898</c:v>
                </c:pt>
                <c:pt idx="433">
                  <c:v>553249.47937281081</c:v>
                </c:pt>
                <c:pt idx="434">
                  <c:v>554195.17307107081</c:v>
                </c:pt>
                <c:pt idx="435">
                  <c:v>555613.78076195251</c:v>
                </c:pt>
                <c:pt idx="436">
                  <c:v>557032.38845283422</c:v>
                </c:pt>
                <c:pt idx="437">
                  <c:v>557978.08215109434</c:v>
                </c:pt>
                <c:pt idx="438">
                  <c:v>559396.68984197604</c:v>
                </c:pt>
                <c:pt idx="439">
                  <c:v>560815.25277053006</c:v>
                </c:pt>
                <c:pt idx="440">
                  <c:v>561760.99123111786</c:v>
                </c:pt>
                <c:pt idx="441">
                  <c:v>563179.59892199957</c:v>
                </c:pt>
                <c:pt idx="442">
                  <c:v>564598.16185055359</c:v>
                </c:pt>
                <c:pt idx="443">
                  <c:v>565543.90031114139</c:v>
                </c:pt>
                <c:pt idx="444">
                  <c:v>566962.5080020231</c:v>
                </c:pt>
                <c:pt idx="445">
                  <c:v>568381.07093057712</c:v>
                </c:pt>
                <c:pt idx="446">
                  <c:v>569326.80939116492</c:v>
                </c:pt>
                <c:pt idx="447">
                  <c:v>570745.37231971882</c:v>
                </c:pt>
                <c:pt idx="448">
                  <c:v>572163.98001060053</c:v>
                </c:pt>
                <c:pt idx="449">
                  <c:v>573109.71847118845</c:v>
                </c:pt>
                <c:pt idx="450">
                  <c:v>574528.28139974235</c:v>
                </c:pt>
                <c:pt idx="451">
                  <c:v>575946.88909062406</c:v>
                </c:pt>
                <c:pt idx="452">
                  <c:v>576892.62755121186</c:v>
                </c:pt>
                <c:pt idx="453">
                  <c:v>578311.19047976588</c:v>
                </c:pt>
                <c:pt idx="454">
                  <c:v>579729.79817064758</c:v>
                </c:pt>
                <c:pt idx="455">
                  <c:v>580675.4918689077</c:v>
                </c:pt>
                <c:pt idx="456">
                  <c:v>582094.09955978941</c:v>
                </c:pt>
                <c:pt idx="457">
                  <c:v>583512.70725067111</c:v>
                </c:pt>
                <c:pt idx="458">
                  <c:v>584458.40094893123</c:v>
                </c:pt>
                <c:pt idx="459">
                  <c:v>585877.00863981294</c:v>
                </c:pt>
                <c:pt idx="460">
                  <c:v>587295.57156836696</c:v>
                </c:pt>
                <c:pt idx="461">
                  <c:v>588241.31002895476</c:v>
                </c:pt>
                <c:pt idx="462">
                  <c:v>589659.91771983646</c:v>
                </c:pt>
                <c:pt idx="463">
                  <c:v>591078.48064839037</c:v>
                </c:pt>
                <c:pt idx="464">
                  <c:v>592024.21910897829</c:v>
                </c:pt>
                <c:pt idx="465">
                  <c:v>593442.82679985999</c:v>
                </c:pt>
                <c:pt idx="466">
                  <c:v>594861.38972841389</c:v>
                </c:pt>
                <c:pt idx="467">
                  <c:v>595807.1281890017</c:v>
                </c:pt>
                <c:pt idx="468">
                  <c:v>597225.69111755572</c:v>
                </c:pt>
                <c:pt idx="469">
                  <c:v>598644.29880843742</c:v>
                </c:pt>
                <c:pt idx="470">
                  <c:v>599590.03726902523</c:v>
                </c:pt>
                <c:pt idx="471">
                  <c:v>601008.60019757925</c:v>
                </c:pt>
                <c:pt idx="472">
                  <c:v>602427.20788846095</c:v>
                </c:pt>
                <c:pt idx="473">
                  <c:v>603372.94634904875</c:v>
                </c:pt>
                <c:pt idx="474">
                  <c:v>604791.50927760277</c:v>
                </c:pt>
                <c:pt idx="475">
                  <c:v>606210.11696848448</c:v>
                </c:pt>
                <c:pt idx="476">
                  <c:v>607155.8106667446</c:v>
                </c:pt>
                <c:pt idx="477">
                  <c:v>608574.4183576263</c:v>
                </c:pt>
                <c:pt idx="478">
                  <c:v>609992.98128618021</c:v>
                </c:pt>
                <c:pt idx="479">
                  <c:v>610938.71974676813</c:v>
                </c:pt>
                <c:pt idx="480">
                  <c:v>612357.32743764983</c:v>
                </c:pt>
                <c:pt idx="481">
                  <c:v>613775.89036620373</c:v>
                </c:pt>
                <c:pt idx="482">
                  <c:v>614721.62882679154</c:v>
                </c:pt>
                <c:pt idx="483">
                  <c:v>616140.23651767336</c:v>
                </c:pt>
                <c:pt idx="484">
                  <c:v>617558.79944622726</c:v>
                </c:pt>
                <c:pt idx="485">
                  <c:v>618504.53790681507</c:v>
                </c:pt>
                <c:pt idx="486">
                  <c:v>619923.10083536908</c:v>
                </c:pt>
                <c:pt idx="487">
                  <c:v>621341.70852625079</c:v>
                </c:pt>
                <c:pt idx="488">
                  <c:v>622287.44698683859</c:v>
                </c:pt>
                <c:pt idx="489">
                  <c:v>623706.00991539261</c:v>
                </c:pt>
                <c:pt idx="490">
                  <c:v>625124.61760627432</c:v>
                </c:pt>
                <c:pt idx="491">
                  <c:v>626070.35606686212</c:v>
                </c:pt>
                <c:pt idx="492">
                  <c:v>627488.91899541614</c:v>
                </c:pt>
                <c:pt idx="493">
                  <c:v>628907.52668629785</c:v>
                </c:pt>
                <c:pt idx="494">
                  <c:v>629853.22038455785</c:v>
                </c:pt>
                <c:pt idx="495">
                  <c:v>631271.82807543967</c:v>
                </c:pt>
                <c:pt idx="496">
                  <c:v>632690.43576632137</c:v>
                </c:pt>
                <c:pt idx="497">
                  <c:v>633636.12946458138</c:v>
                </c:pt>
                <c:pt idx="498">
                  <c:v>635054.7371554632</c:v>
                </c:pt>
                <c:pt idx="499">
                  <c:v>636473.3000840171</c:v>
                </c:pt>
                <c:pt idx="500">
                  <c:v>637734.29961891007</c:v>
                </c:pt>
                <c:pt idx="501">
                  <c:v>638995.25439147535</c:v>
                </c:pt>
                <c:pt idx="502">
                  <c:v>640256.20916404063</c:v>
                </c:pt>
                <c:pt idx="503">
                  <c:v>641517.20869893359</c:v>
                </c:pt>
                <c:pt idx="504">
                  <c:v>642778.16347149888</c:v>
                </c:pt>
                <c:pt idx="505">
                  <c:v>644039.11824406416</c:v>
                </c:pt>
                <c:pt idx="506">
                  <c:v>645300.07301662944</c:v>
                </c:pt>
                <c:pt idx="507">
                  <c:v>646561.0725515224</c:v>
                </c:pt>
                <c:pt idx="508">
                  <c:v>647822.02732408768</c:v>
                </c:pt>
                <c:pt idx="509">
                  <c:v>649082.98209665297</c:v>
                </c:pt>
                <c:pt idx="510">
                  <c:v>650343.98163154593</c:v>
                </c:pt>
                <c:pt idx="511">
                  <c:v>651604.93640411121</c:v>
                </c:pt>
                <c:pt idx="512">
                  <c:v>652865.89117667649</c:v>
                </c:pt>
                <c:pt idx="513">
                  <c:v>654126.84594924166</c:v>
                </c:pt>
                <c:pt idx="514">
                  <c:v>655387.84548413474</c:v>
                </c:pt>
                <c:pt idx="515">
                  <c:v>656648.80025669991</c:v>
                </c:pt>
                <c:pt idx="516">
                  <c:v>657909.75502926519</c:v>
                </c:pt>
                <c:pt idx="517">
                  <c:v>659170.75456415827</c:v>
                </c:pt>
                <c:pt idx="518">
                  <c:v>660431.70933672343</c:v>
                </c:pt>
                <c:pt idx="519">
                  <c:v>661692.66410928871</c:v>
                </c:pt>
                <c:pt idx="520">
                  <c:v>662953.618881854</c:v>
                </c:pt>
                <c:pt idx="521">
                  <c:v>664214.61841674696</c:v>
                </c:pt>
                <c:pt idx="522">
                  <c:v>665475.57318931224</c:v>
                </c:pt>
                <c:pt idx="523">
                  <c:v>666736.52796187752</c:v>
                </c:pt>
                <c:pt idx="524">
                  <c:v>667997.52749677049</c:v>
                </c:pt>
                <c:pt idx="525">
                  <c:v>669258.48226933577</c:v>
                </c:pt>
                <c:pt idx="526">
                  <c:v>670519.43704190105</c:v>
                </c:pt>
                <c:pt idx="527">
                  <c:v>671780.39181446622</c:v>
                </c:pt>
                <c:pt idx="528">
                  <c:v>673041.3913493593</c:v>
                </c:pt>
                <c:pt idx="529">
                  <c:v>674302.34612192458</c:v>
                </c:pt>
                <c:pt idx="530">
                  <c:v>675563.30089448974</c:v>
                </c:pt>
                <c:pt idx="531">
                  <c:v>676824.30042938283</c:v>
                </c:pt>
                <c:pt idx="532">
                  <c:v>678085.25520194799</c:v>
                </c:pt>
                <c:pt idx="533">
                  <c:v>679346.20997451327</c:v>
                </c:pt>
                <c:pt idx="534">
                  <c:v>680607.16474707855</c:v>
                </c:pt>
                <c:pt idx="535">
                  <c:v>681868.16428197152</c:v>
                </c:pt>
                <c:pt idx="536">
                  <c:v>683129.1190545368</c:v>
                </c:pt>
                <c:pt idx="537">
                  <c:v>684390.07382710208</c:v>
                </c:pt>
                <c:pt idx="538">
                  <c:v>685651.02859966736</c:v>
                </c:pt>
                <c:pt idx="539">
                  <c:v>686912.02813456033</c:v>
                </c:pt>
                <c:pt idx="540">
                  <c:v>688172.98290712561</c:v>
                </c:pt>
                <c:pt idx="541">
                  <c:v>689433.93767969089</c:v>
                </c:pt>
                <c:pt idx="542">
                  <c:v>690694.93721458386</c:v>
                </c:pt>
                <c:pt idx="543">
                  <c:v>691955.89198714914</c:v>
                </c:pt>
                <c:pt idx="544">
                  <c:v>693216.84675971442</c:v>
                </c:pt>
                <c:pt idx="545">
                  <c:v>694477.80153227958</c:v>
                </c:pt>
                <c:pt idx="546">
                  <c:v>695738.80106717267</c:v>
                </c:pt>
                <c:pt idx="547">
                  <c:v>696999.75583973783</c:v>
                </c:pt>
                <c:pt idx="548">
                  <c:v>698260.71061230311</c:v>
                </c:pt>
                <c:pt idx="549">
                  <c:v>699521.71014719619</c:v>
                </c:pt>
                <c:pt idx="550">
                  <c:v>700782.66491976136</c:v>
                </c:pt>
                <c:pt idx="551">
                  <c:v>702043.61969232664</c:v>
                </c:pt>
                <c:pt idx="552">
                  <c:v>702989.35815291444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25DD-4755-BD50-936C253E93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7010495"/>
        <c:axId val="1297019647"/>
        <c:extLst/>
      </c:scatterChart>
      <c:valAx>
        <c:axId val="1297010495"/>
        <c:scaling>
          <c:orientation val="minMax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Strain</a:t>
                </a:r>
                <a:r>
                  <a:rPr lang="en-US" baseline="0"/>
                  <a:t> (ft/ft)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7019647"/>
        <c:crosses val="autoZero"/>
        <c:crossBetween val="midCat"/>
      </c:valAx>
      <c:valAx>
        <c:axId val="12970196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Stress (psf)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701049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8" name="Google Shape;228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d0e073d7fb_0_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To begin the beam design process: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Considered PCI Competition rules for constraints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Considered 2 different beam cross sections and 10 different beam designs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In order to evaluate different designs an excel spreadsheet solver was created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This spreadsheet would allow the team to isolate each variable in a cross section to see how it affected the beam's strength and the deflection it would experience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allowed manipulation to dimensions of flange and web 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manipulation to the area of compression rebar in the top flange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Manipulation to the area of prestressing strands in the bottom flange</a:t>
            </a:r>
            <a:endParaRPr/>
          </a:p>
        </p:txBody>
      </p:sp>
      <p:sp>
        <p:nvSpPr>
          <p:cNvPr id="357" name="Google Shape;357;gd0e073d7fb_0_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d0ff38f1b0_2_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Figure 10 shows a prestressing strand which has steel intertwined to allow for more strength 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Compressive strength at 3 days used for calculating release stress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Compressive strength at 28 days used for calculating cracking strength of the beam</a:t>
            </a:r>
            <a:endParaRPr/>
          </a:p>
        </p:txBody>
      </p:sp>
      <p:sp>
        <p:nvSpPr>
          <p:cNvPr id="387" name="Google Shape;387;gd0ff38f1b0_2_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d0ff38f1b0_2_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-Figure 12 shows the loading configuration with 2 point loads on our 20 foot beam span.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-1 point load located at 11 feet from the left and 1 point load located at 14 feet from the left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- configuration was useful in determining our moment within the beam which then allowed us to calculate the load at which the beam would begin cracking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-FIgure 11 shows visual representation of types of beam cracks that occur from applied loading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0" name="Google Shape;400;gd0ff38f1b0_2_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-findings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-With findings we were able to create a beam design with all of the desired criteria for the PCI big beam competition</a:t>
            </a:r>
            <a:endParaRPr/>
          </a:p>
        </p:txBody>
      </p:sp>
      <p:sp>
        <p:nvSpPr>
          <p:cNvPr id="416" name="Google Shape;416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-Through our structural analysis, we were able to determine a decision matrix process where cost, weight, and deflection were used to score each beam design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-Beam Design 10 scored the highest which had a cracking capacity of ___, and ultimate capacity of ____, the largest deflection, low cost and low weight</a:t>
            </a:r>
            <a:endParaRPr/>
          </a:p>
        </p:txBody>
      </p:sp>
      <p:sp>
        <p:nvSpPr>
          <p:cNvPr id="460" name="Google Shape;460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2" name="Google Shape;472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6" name="Google Shape;496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97" name="Google Shape;497;p3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1" name="Google Shape;531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56" name="Google Shape;556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6" name="Google Shape;566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67" name="Google Shape;567;p3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9" name="Google Shape;239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96" name="Google Shape;596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d0e073d7fb_0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3" name="Google Shape;253;gd0e073d7fb_0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d0e073d7fb_0_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7" name="Google Shape;267;gd0e073d7fb_0_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8" name="Google Shape;268;gd0e073d7fb_0_4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Discuss overview of testing and the purpose of each test in relation to beam design. </a:t>
            </a:r>
            <a:endParaRPr/>
          </a:p>
        </p:txBody>
      </p:sp>
      <p:sp>
        <p:nvSpPr>
          <p:cNvPr id="280" name="Google Shape;280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5" name="Google Shape;325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d0e073d7fb_0_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Precast/Prestressed design: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Tensioning or pulling of prestressing steel </a:t>
            </a:r>
            <a:r>
              <a:rPr lang="en-US"/>
              <a:t>by pulling at a jacking force of 31 kips </a:t>
            </a:r>
            <a:r>
              <a:rPr lang="en-US"/>
              <a:t>in the bed before casting the concrete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Cast concrete around the tensioned steel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-US"/>
              <a:t>Release the strands from the bed once the desired strength has been reached (causes a beam cambering effect </a:t>
            </a:r>
            <a:r>
              <a:rPr lang="en-US"/>
              <a:t>which is the bending of the beam</a:t>
            </a:r>
            <a:r>
              <a:rPr lang="en-US"/>
              <a:t>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Goals of Prestressing Design: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minimize or eliminate cracking of the beam at service loads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control deflections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allows for more slender structures</a:t>
            </a:r>
            <a:endParaRPr/>
          </a:p>
        </p:txBody>
      </p:sp>
      <p:sp>
        <p:nvSpPr>
          <p:cNvPr id="341" name="Google Shape;341;gd0e073d7fb_0_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2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12"/>
          <p:cNvSpPr txBox="1"/>
          <p:nvPr>
            <p:ph type="ctrTitle"/>
          </p:nvPr>
        </p:nvSpPr>
        <p:spPr>
          <a:xfrm>
            <a:off x="365759" y="2166364"/>
            <a:ext cx="11471565" cy="1739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Corbe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2"/>
          <p:cNvSpPr txBox="1"/>
          <p:nvPr>
            <p:ph idx="1" type="subTitle"/>
          </p:nvPr>
        </p:nvSpPr>
        <p:spPr>
          <a:xfrm>
            <a:off x="1524000" y="3996250"/>
            <a:ext cx="9144000" cy="13092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0" name="Google Shape;20;p12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2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2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2"/>
          <p:cNvSpPr txBox="1"/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2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22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1207008" y="2120054"/>
            <a:ext cx="612648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200"/>
              <a:buChar char="▪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800"/>
              <a:buChar char="▪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Char char="▪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Char char="▪"/>
              <a:defRPr sz="2000"/>
            </a:lvl9pPr>
          </a:lstStyle>
          <a:p/>
        </p:txBody>
      </p:sp>
      <p:sp>
        <p:nvSpPr>
          <p:cNvPr id="92" name="Google Shape;92;p23"/>
          <p:cNvSpPr txBox="1"/>
          <p:nvPr>
            <p:ph idx="2" type="body"/>
          </p:nvPr>
        </p:nvSpPr>
        <p:spPr>
          <a:xfrm>
            <a:off x="7789023" y="2147486"/>
            <a:ext cx="3200400" cy="34323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93" name="Google Shape;93;p23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23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23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 txBox="1"/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4"/>
          <p:cNvSpPr txBox="1"/>
          <p:nvPr>
            <p:ph idx="1" type="body"/>
          </p:nvPr>
        </p:nvSpPr>
        <p:spPr>
          <a:xfrm rot="5400000">
            <a:off x="3991839" y="-777240"/>
            <a:ext cx="4206240" cy="9784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99" name="Google Shape;99;p24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24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24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5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5"/>
          <p:cNvSpPr txBox="1"/>
          <p:nvPr>
            <p:ph type="title"/>
          </p:nvPr>
        </p:nvSpPr>
        <p:spPr>
          <a:xfrm rot="5400000">
            <a:off x="7413033" y="2022229"/>
            <a:ext cx="5897562" cy="24023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25"/>
          <p:cNvSpPr txBox="1"/>
          <p:nvPr>
            <p:ph idx="1" type="body"/>
          </p:nvPr>
        </p:nvSpPr>
        <p:spPr>
          <a:xfrm rot="5400000">
            <a:off x="1876063" y="-763227"/>
            <a:ext cx="5897562" cy="79732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106" name="Google Shape;106;p25"/>
          <p:cNvSpPr txBox="1"/>
          <p:nvPr>
            <p:ph idx="10" type="dt"/>
          </p:nvPr>
        </p:nvSpPr>
        <p:spPr>
          <a:xfrm>
            <a:off x="838200" y="6422854"/>
            <a:ext cx="274319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25"/>
          <p:cNvSpPr txBox="1"/>
          <p:nvPr>
            <p:ph idx="11" type="ftr"/>
          </p:nvPr>
        </p:nvSpPr>
        <p:spPr>
          <a:xfrm>
            <a:off x="3776135" y="6422854"/>
            <a:ext cx="427966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25"/>
          <p:cNvSpPr txBox="1"/>
          <p:nvPr>
            <p:ph idx="12" type="sldNum"/>
          </p:nvPr>
        </p:nvSpPr>
        <p:spPr>
          <a:xfrm>
            <a:off x="8073048" y="6422854"/>
            <a:ext cx="8797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7"/>
          <p:cNvSpPr txBox="1"/>
          <p:nvPr>
            <p:ph idx="10" type="dt"/>
          </p:nvPr>
        </p:nvSpPr>
        <p:spPr>
          <a:xfrm>
            <a:off x="1202266" y="6422854"/>
            <a:ext cx="3000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37"/>
          <p:cNvSpPr txBox="1"/>
          <p:nvPr>
            <p:ph idx="11" type="ftr"/>
          </p:nvPr>
        </p:nvSpPr>
        <p:spPr>
          <a:xfrm>
            <a:off x="5596471" y="6422854"/>
            <a:ext cx="5044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37"/>
          <p:cNvSpPr txBox="1"/>
          <p:nvPr>
            <p:ph idx="12" type="sldNum"/>
          </p:nvPr>
        </p:nvSpPr>
        <p:spPr>
          <a:xfrm>
            <a:off x="10658927" y="6422854"/>
            <a:ext cx="946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8"/>
          <p:cNvSpPr txBox="1"/>
          <p:nvPr>
            <p:ph type="title"/>
          </p:nvPr>
        </p:nvSpPr>
        <p:spPr>
          <a:xfrm>
            <a:off x="1202919" y="284176"/>
            <a:ext cx="9784200" cy="15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38"/>
          <p:cNvSpPr txBox="1"/>
          <p:nvPr>
            <p:ph idx="1" type="body"/>
          </p:nvPr>
        </p:nvSpPr>
        <p:spPr>
          <a:xfrm>
            <a:off x="1205344" y="2011680"/>
            <a:ext cx="4755000" cy="42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83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  <a:defRPr sz="2200"/>
            </a:lvl1pPr>
            <a:lvl2pPr indent="-355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▪"/>
              <a:defRPr sz="1600"/>
            </a:lvl9pPr>
          </a:lstStyle>
          <a:p/>
        </p:txBody>
      </p:sp>
      <p:sp>
        <p:nvSpPr>
          <p:cNvPr id="123" name="Google Shape;123;p38"/>
          <p:cNvSpPr txBox="1"/>
          <p:nvPr>
            <p:ph idx="2" type="body"/>
          </p:nvPr>
        </p:nvSpPr>
        <p:spPr>
          <a:xfrm>
            <a:off x="6230391" y="2011680"/>
            <a:ext cx="4755000" cy="42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83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  <a:defRPr sz="2200"/>
            </a:lvl1pPr>
            <a:lvl2pPr indent="-355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▪"/>
              <a:defRPr sz="1600"/>
            </a:lvl9pPr>
          </a:lstStyle>
          <a:p/>
        </p:txBody>
      </p:sp>
      <p:sp>
        <p:nvSpPr>
          <p:cNvPr id="124" name="Google Shape;124;p38"/>
          <p:cNvSpPr txBox="1"/>
          <p:nvPr>
            <p:ph idx="10" type="dt"/>
          </p:nvPr>
        </p:nvSpPr>
        <p:spPr>
          <a:xfrm>
            <a:off x="1202266" y="6422854"/>
            <a:ext cx="3000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38"/>
          <p:cNvSpPr txBox="1"/>
          <p:nvPr>
            <p:ph idx="11" type="ftr"/>
          </p:nvPr>
        </p:nvSpPr>
        <p:spPr>
          <a:xfrm>
            <a:off x="5596471" y="6422854"/>
            <a:ext cx="5044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38"/>
          <p:cNvSpPr txBox="1"/>
          <p:nvPr>
            <p:ph idx="12" type="sldNum"/>
          </p:nvPr>
        </p:nvSpPr>
        <p:spPr>
          <a:xfrm>
            <a:off x="10658927" y="6422854"/>
            <a:ext cx="946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2"/>
          <p:cNvSpPr txBox="1"/>
          <p:nvPr>
            <p:ph type="title"/>
          </p:nvPr>
        </p:nvSpPr>
        <p:spPr>
          <a:xfrm>
            <a:off x="1202919" y="284176"/>
            <a:ext cx="9784200" cy="15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42"/>
          <p:cNvSpPr txBox="1"/>
          <p:nvPr>
            <p:ph idx="1" type="body"/>
          </p:nvPr>
        </p:nvSpPr>
        <p:spPr>
          <a:xfrm>
            <a:off x="1202919" y="2011680"/>
            <a:ext cx="9784200" cy="42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130" name="Google Shape;130;p42"/>
          <p:cNvSpPr txBox="1"/>
          <p:nvPr>
            <p:ph idx="10" type="dt"/>
          </p:nvPr>
        </p:nvSpPr>
        <p:spPr>
          <a:xfrm>
            <a:off x="1202266" y="6422854"/>
            <a:ext cx="3000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42"/>
          <p:cNvSpPr txBox="1"/>
          <p:nvPr>
            <p:ph idx="11" type="ftr"/>
          </p:nvPr>
        </p:nvSpPr>
        <p:spPr>
          <a:xfrm>
            <a:off x="5596471" y="6422854"/>
            <a:ext cx="5044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42"/>
          <p:cNvSpPr txBox="1"/>
          <p:nvPr>
            <p:ph idx="12" type="sldNum"/>
          </p:nvPr>
        </p:nvSpPr>
        <p:spPr>
          <a:xfrm>
            <a:off x="10658927" y="6422854"/>
            <a:ext cx="946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3"/>
          <p:cNvSpPr txBox="1"/>
          <p:nvPr>
            <p:ph type="title"/>
          </p:nvPr>
        </p:nvSpPr>
        <p:spPr>
          <a:xfrm>
            <a:off x="1202919" y="284176"/>
            <a:ext cx="9784200" cy="15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43"/>
          <p:cNvSpPr/>
          <p:nvPr>
            <p:ph idx="2" type="pic"/>
          </p:nvPr>
        </p:nvSpPr>
        <p:spPr>
          <a:xfrm>
            <a:off x="1280160" y="2211494"/>
            <a:ext cx="6126600" cy="39318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t" bIns="45700" lIns="91425" spcFirstLastPara="1" rIns="91425" wrap="square" tIns="36575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oto Sans Symbols"/>
              <a:buNone/>
              <a:defRPr b="0" i="0" sz="3200" u="none" cap="none" strike="noStrik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  <a:defRPr b="0" i="0" sz="2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  <a:defRPr b="0" i="0" sz="24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lt1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36" name="Google Shape;136;p43"/>
          <p:cNvSpPr txBox="1"/>
          <p:nvPr>
            <p:ph idx="1" type="body"/>
          </p:nvPr>
        </p:nvSpPr>
        <p:spPr>
          <a:xfrm>
            <a:off x="7790688" y="2150621"/>
            <a:ext cx="32004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37" name="Google Shape;137;p43"/>
          <p:cNvSpPr txBox="1"/>
          <p:nvPr>
            <p:ph idx="10" type="dt"/>
          </p:nvPr>
        </p:nvSpPr>
        <p:spPr>
          <a:xfrm>
            <a:off x="1202266" y="6422854"/>
            <a:ext cx="3000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43"/>
          <p:cNvSpPr txBox="1"/>
          <p:nvPr>
            <p:ph idx="11" type="ftr"/>
          </p:nvPr>
        </p:nvSpPr>
        <p:spPr>
          <a:xfrm>
            <a:off x="5596471" y="6422854"/>
            <a:ext cx="5044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43"/>
          <p:cNvSpPr txBox="1"/>
          <p:nvPr>
            <p:ph idx="12" type="sldNum"/>
          </p:nvPr>
        </p:nvSpPr>
        <p:spPr>
          <a:xfrm>
            <a:off x="10658927" y="6422854"/>
            <a:ext cx="946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4"/>
          <p:cNvSpPr/>
          <p:nvPr/>
        </p:nvSpPr>
        <p:spPr>
          <a:xfrm>
            <a:off x="-6843" y="2059012"/>
            <a:ext cx="12195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44"/>
          <p:cNvSpPr txBox="1"/>
          <p:nvPr>
            <p:ph type="ctrTitle"/>
          </p:nvPr>
        </p:nvSpPr>
        <p:spPr>
          <a:xfrm>
            <a:off x="365759" y="2166364"/>
            <a:ext cx="11471700" cy="173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orbe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44"/>
          <p:cNvSpPr txBox="1"/>
          <p:nvPr>
            <p:ph idx="1" type="subTitle"/>
          </p:nvPr>
        </p:nvSpPr>
        <p:spPr>
          <a:xfrm>
            <a:off x="1524000" y="3996250"/>
            <a:ext cx="9144000" cy="13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44" name="Google Shape;144;p44"/>
          <p:cNvSpPr txBox="1"/>
          <p:nvPr>
            <p:ph idx="10" type="dt"/>
          </p:nvPr>
        </p:nvSpPr>
        <p:spPr>
          <a:xfrm>
            <a:off x="1202266" y="6422854"/>
            <a:ext cx="3000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44"/>
          <p:cNvSpPr txBox="1"/>
          <p:nvPr>
            <p:ph idx="11" type="ftr"/>
          </p:nvPr>
        </p:nvSpPr>
        <p:spPr>
          <a:xfrm>
            <a:off x="5596471" y="6422854"/>
            <a:ext cx="5044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44"/>
          <p:cNvSpPr txBox="1"/>
          <p:nvPr>
            <p:ph idx="12" type="sldNum"/>
          </p:nvPr>
        </p:nvSpPr>
        <p:spPr>
          <a:xfrm>
            <a:off x="10658927" y="6422854"/>
            <a:ext cx="946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5"/>
          <p:cNvSpPr/>
          <p:nvPr/>
        </p:nvSpPr>
        <p:spPr>
          <a:xfrm>
            <a:off x="-6843" y="2059012"/>
            <a:ext cx="12195600" cy="1828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45"/>
          <p:cNvSpPr txBox="1"/>
          <p:nvPr>
            <p:ph type="title"/>
          </p:nvPr>
        </p:nvSpPr>
        <p:spPr>
          <a:xfrm>
            <a:off x="833191" y="2208879"/>
            <a:ext cx="105156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orbel"/>
              <a:buNone/>
              <a:defRPr b="0"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45"/>
          <p:cNvSpPr txBox="1"/>
          <p:nvPr>
            <p:ph idx="1" type="body"/>
          </p:nvPr>
        </p:nvSpPr>
        <p:spPr>
          <a:xfrm>
            <a:off x="833191" y="4010334"/>
            <a:ext cx="10515600" cy="11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51" name="Google Shape;151;p45"/>
          <p:cNvSpPr txBox="1"/>
          <p:nvPr>
            <p:ph idx="10" type="dt"/>
          </p:nvPr>
        </p:nvSpPr>
        <p:spPr>
          <a:xfrm>
            <a:off x="1202266" y="6422854"/>
            <a:ext cx="3000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45"/>
          <p:cNvSpPr txBox="1"/>
          <p:nvPr>
            <p:ph idx="11" type="ftr"/>
          </p:nvPr>
        </p:nvSpPr>
        <p:spPr>
          <a:xfrm>
            <a:off x="5596471" y="6422854"/>
            <a:ext cx="5044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45"/>
          <p:cNvSpPr txBox="1"/>
          <p:nvPr>
            <p:ph idx="12" type="sldNum"/>
          </p:nvPr>
        </p:nvSpPr>
        <p:spPr>
          <a:xfrm>
            <a:off x="10658927" y="6422854"/>
            <a:ext cx="946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9"/>
          <p:cNvSpPr txBox="1"/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9"/>
          <p:cNvSpPr/>
          <p:nvPr>
            <p:ph idx="2" type="pic"/>
          </p:nvPr>
        </p:nvSpPr>
        <p:spPr>
          <a:xfrm>
            <a:off x="1280160" y="2211494"/>
            <a:ext cx="6126480" cy="393192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t" bIns="45700" lIns="91425" spcFirstLastPara="1" rIns="91425" wrap="square" tIns="365750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None/>
              <a:defRPr b="0" i="0" sz="3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  <a:defRPr b="0" i="0" sz="2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  <a:defRPr b="0" i="0" sz="2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26" name="Google Shape;26;p19"/>
          <p:cNvSpPr txBox="1"/>
          <p:nvPr>
            <p:ph idx="1" type="body"/>
          </p:nvPr>
        </p:nvSpPr>
        <p:spPr>
          <a:xfrm>
            <a:off x="7790688" y="2150621"/>
            <a:ext cx="32004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27" name="Google Shape;27;p19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9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9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6"/>
          <p:cNvSpPr txBox="1"/>
          <p:nvPr>
            <p:ph type="title"/>
          </p:nvPr>
        </p:nvSpPr>
        <p:spPr>
          <a:xfrm>
            <a:off x="1202919" y="284176"/>
            <a:ext cx="9784200" cy="15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46"/>
          <p:cNvSpPr txBox="1"/>
          <p:nvPr>
            <p:ph idx="1" type="body"/>
          </p:nvPr>
        </p:nvSpPr>
        <p:spPr>
          <a:xfrm>
            <a:off x="1207008" y="1913470"/>
            <a:ext cx="47550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100"/>
              <a:buNone/>
              <a:defRPr b="1" sz="2100"/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57" name="Google Shape;157;p46"/>
          <p:cNvSpPr txBox="1"/>
          <p:nvPr>
            <p:ph idx="2" type="body"/>
          </p:nvPr>
        </p:nvSpPr>
        <p:spPr>
          <a:xfrm>
            <a:off x="1207008" y="2656566"/>
            <a:ext cx="4755000" cy="35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83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  <a:defRPr sz="2200"/>
            </a:lvl1pPr>
            <a:lvl2pPr indent="-355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▪"/>
              <a:defRPr sz="1600"/>
            </a:lvl9pPr>
          </a:lstStyle>
          <a:p/>
        </p:txBody>
      </p:sp>
      <p:sp>
        <p:nvSpPr>
          <p:cNvPr id="158" name="Google Shape;158;p46"/>
          <p:cNvSpPr txBox="1"/>
          <p:nvPr>
            <p:ph idx="3" type="body"/>
          </p:nvPr>
        </p:nvSpPr>
        <p:spPr>
          <a:xfrm>
            <a:off x="6231230" y="1913470"/>
            <a:ext cx="4755000" cy="7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100"/>
              <a:buNone/>
              <a:defRPr b="1" sz="2100"/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59" name="Google Shape;159;p46"/>
          <p:cNvSpPr txBox="1"/>
          <p:nvPr>
            <p:ph idx="4" type="body"/>
          </p:nvPr>
        </p:nvSpPr>
        <p:spPr>
          <a:xfrm>
            <a:off x="6231230" y="2656564"/>
            <a:ext cx="4755000" cy="35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83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  <a:defRPr sz="2200"/>
            </a:lvl1pPr>
            <a:lvl2pPr indent="-355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▪"/>
              <a:defRPr sz="1600"/>
            </a:lvl9pPr>
          </a:lstStyle>
          <a:p/>
        </p:txBody>
      </p:sp>
      <p:sp>
        <p:nvSpPr>
          <p:cNvPr id="160" name="Google Shape;160;p46"/>
          <p:cNvSpPr txBox="1"/>
          <p:nvPr>
            <p:ph idx="10" type="dt"/>
          </p:nvPr>
        </p:nvSpPr>
        <p:spPr>
          <a:xfrm>
            <a:off x="1202266" y="6422854"/>
            <a:ext cx="3000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46"/>
          <p:cNvSpPr txBox="1"/>
          <p:nvPr>
            <p:ph idx="11" type="ftr"/>
          </p:nvPr>
        </p:nvSpPr>
        <p:spPr>
          <a:xfrm>
            <a:off x="5596471" y="6422854"/>
            <a:ext cx="5044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46"/>
          <p:cNvSpPr txBox="1"/>
          <p:nvPr>
            <p:ph idx="12" type="sldNum"/>
          </p:nvPr>
        </p:nvSpPr>
        <p:spPr>
          <a:xfrm>
            <a:off x="10658927" y="6422854"/>
            <a:ext cx="946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7"/>
          <p:cNvSpPr txBox="1"/>
          <p:nvPr>
            <p:ph type="title"/>
          </p:nvPr>
        </p:nvSpPr>
        <p:spPr>
          <a:xfrm>
            <a:off x="1202919" y="284176"/>
            <a:ext cx="9784200" cy="15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47"/>
          <p:cNvSpPr txBox="1"/>
          <p:nvPr>
            <p:ph idx="10" type="dt"/>
          </p:nvPr>
        </p:nvSpPr>
        <p:spPr>
          <a:xfrm>
            <a:off x="1202266" y="6422854"/>
            <a:ext cx="3000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47"/>
          <p:cNvSpPr txBox="1"/>
          <p:nvPr>
            <p:ph idx="11" type="ftr"/>
          </p:nvPr>
        </p:nvSpPr>
        <p:spPr>
          <a:xfrm>
            <a:off x="5596471" y="6422854"/>
            <a:ext cx="5044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47"/>
          <p:cNvSpPr txBox="1"/>
          <p:nvPr>
            <p:ph idx="12" type="sldNum"/>
          </p:nvPr>
        </p:nvSpPr>
        <p:spPr>
          <a:xfrm>
            <a:off x="10658927" y="6422854"/>
            <a:ext cx="946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8"/>
          <p:cNvSpPr txBox="1"/>
          <p:nvPr>
            <p:ph type="title"/>
          </p:nvPr>
        </p:nvSpPr>
        <p:spPr>
          <a:xfrm>
            <a:off x="1202919" y="284176"/>
            <a:ext cx="9784200" cy="15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48"/>
          <p:cNvSpPr txBox="1"/>
          <p:nvPr>
            <p:ph idx="1" type="body"/>
          </p:nvPr>
        </p:nvSpPr>
        <p:spPr>
          <a:xfrm>
            <a:off x="1207008" y="2120054"/>
            <a:ext cx="61266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3200"/>
              <a:buChar char="▪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800"/>
              <a:buChar char="▪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Char char="▪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Char char="▪"/>
              <a:defRPr sz="2000"/>
            </a:lvl9pPr>
          </a:lstStyle>
          <a:p/>
        </p:txBody>
      </p:sp>
      <p:sp>
        <p:nvSpPr>
          <p:cNvPr id="171" name="Google Shape;171;p48"/>
          <p:cNvSpPr txBox="1"/>
          <p:nvPr>
            <p:ph idx="2" type="body"/>
          </p:nvPr>
        </p:nvSpPr>
        <p:spPr>
          <a:xfrm>
            <a:off x="7789023" y="2147486"/>
            <a:ext cx="3200400" cy="3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72" name="Google Shape;172;p48"/>
          <p:cNvSpPr txBox="1"/>
          <p:nvPr>
            <p:ph idx="10" type="dt"/>
          </p:nvPr>
        </p:nvSpPr>
        <p:spPr>
          <a:xfrm>
            <a:off x="1202266" y="6422854"/>
            <a:ext cx="3000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48"/>
          <p:cNvSpPr txBox="1"/>
          <p:nvPr>
            <p:ph idx="11" type="ftr"/>
          </p:nvPr>
        </p:nvSpPr>
        <p:spPr>
          <a:xfrm>
            <a:off x="5596471" y="6422854"/>
            <a:ext cx="5044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48"/>
          <p:cNvSpPr txBox="1"/>
          <p:nvPr>
            <p:ph idx="12" type="sldNum"/>
          </p:nvPr>
        </p:nvSpPr>
        <p:spPr>
          <a:xfrm>
            <a:off x="10658927" y="6422854"/>
            <a:ext cx="946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9"/>
          <p:cNvSpPr txBox="1"/>
          <p:nvPr>
            <p:ph type="title"/>
          </p:nvPr>
        </p:nvSpPr>
        <p:spPr>
          <a:xfrm>
            <a:off x="1202919" y="284176"/>
            <a:ext cx="9784200" cy="15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49"/>
          <p:cNvSpPr txBox="1"/>
          <p:nvPr>
            <p:ph idx="1" type="body"/>
          </p:nvPr>
        </p:nvSpPr>
        <p:spPr>
          <a:xfrm rot="5400000">
            <a:off x="3991749" y="-777270"/>
            <a:ext cx="4206300" cy="97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178" name="Google Shape;178;p49"/>
          <p:cNvSpPr txBox="1"/>
          <p:nvPr>
            <p:ph idx="10" type="dt"/>
          </p:nvPr>
        </p:nvSpPr>
        <p:spPr>
          <a:xfrm>
            <a:off x="1202266" y="6422854"/>
            <a:ext cx="3000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49"/>
          <p:cNvSpPr txBox="1"/>
          <p:nvPr>
            <p:ph idx="11" type="ftr"/>
          </p:nvPr>
        </p:nvSpPr>
        <p:spPr>
          <a:xfrm>
            <a:off x="5596471" y="6422854"/>
            <a:ext cx="5044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49"/>
          <p:cNvSpPr txBox="1"/>
          <p:nvPr>
            <p:ph idx="12" type="sldNum"/>
          </p:nvPr>
        </p:nvSpPr>
        <p:spPr>
          <a:xfrm>
            <a:off x="10658927" y="6422854"/>
            <a:ext cx="946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50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50"/>
          <p:cNvSpPr txBox="1"/>
          <p:nvPr>
            <p:ph type="title"/>
          </p:nvPr>
        </p:nvSpPr>
        <p:spPr>
          <a:xfrm rot="5400000">
            <a:off x="7412954" y="2022288"/>
            <a:ext cx="5897700" cy="240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p50"/>
          <p:cNvSpPr txBox="1"/>
          <p:nvPr>
            <p:ph idx="1" type="body"/>
          </p:nvPr>
        </p:nvSpPr>
        <p:spPr>
          <a:xfrm rot="5400000">
            <a:off x="1875940" y="-763212"/>
            <a:ext cx="5897700" cy="79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185" name="Google Shape;185;p50"/>
          <p:cNvSpPr txBox="1"/>
          <p:nvPr>
            <p:ph idx="10" type="dt"/>
          </p:nvPr>
        </p:nvSpPr>
        <p:spPr>
          <a:xfrm>
            <a:off x="838200" y="642285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50"/>
          <p:cNvSpPr txBox="1"/>
          <p:nvPr>
            <p:ph idx="11" type="ftr"/>
          </p:nvPr>
        </p:nvSpPr>
        <p:spPr>
          <a:xfrm>
            <a:off x="3776135" y="6422854"/>
            <a:ext cx="4279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50"/>
          <p:cNvSpPr txBox="1"/>
          <p:nvPr>
            <p:ph idx="12" type="sldNum"/>
          </p:nvPr>
        </p:nvSpPr>
        <p:spPr>
          <a:xfrm>
            <a:off x="8073048" y="6422854"/>
            <a:ext cx="879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0"/>
          <p:cNvSpPr txBox="1"/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40"/>
          <p:cNvSpPr/>
          <p:nvPr>
            <p:ph idx="2" type="pic"/>
          </p:nvPr>
        </p:nvSpPr>
        <p:spPr>
          <a:xfrm>
            <a:off x="1280160" y="2211494"/>
            <a:ext cx="6126480" cy="393192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t" bIns="45700" lIns="91425" spcFirstLastPara="1" rIns="91425" wrap="square" tIns="365750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None/>
              <a:defRPr b="0" i="0" sz="3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  <a:defRPr b="0" i="0" sz="2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  <a:defRPr b="0" i="0" sz="2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98" name="Google Shape;198;p40"/>
          <p:cNvSpPr txBox="1"/>
          <p:nvPr>
            <p:ph idx="1" type="body"/>
          </p:nvPr>
        </p:nvSpPr>
        <p:spPr>
          <a:xfrm>
            <a:off x="7790688" y="2150621"/>
            <a:ext cx="32004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99" name="Google Shape;199;p40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40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40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1"/>
          <p:cNvSpPr txBox="1"/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41"/>
          <p:cNvSpPr txBox="1"/>
          <p:nvPr>
            <p:ph idx="1" type="body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205" name="Google Shape;205;p41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41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41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1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51"/>
          <p:cNvSpPr txBox="1"/>
          <p:nvPr>
            <p:ph type="ctrTitle"/>
          </p:nvPr>
        </p:nvSpPr>
        <p:spPr>
          <a:xfrm>
            <a:off x="365759" y="2166364"/>
            <a:ext cx="11471565" cy="1739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Corbe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51"/>
          <p:cNvSpPr txBox="1"/>
          <p:nvPr>
            <p:ph idx="1" type="subTitle"/>
          </p:nvPr>
        </p:nvSpPr>
        <p:spPr>
          <a:xfrm>
            <a:off x="1524000" y="3996250"/>
            <a:ext cx="9144000" cy="13092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12" name="Google Shape;212;p51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51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51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52"/>
          <p:cNvSpPr txBox="1"/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52"/>
          <p:cNvSpPr txBox="1"/>
          <p:nvPr>
            <p:ph idx="1" type="body"/>
          </p:nvPr>
        </p:nvSpPr>
        <p:spPr>
          <a:xfrm>
            <a:off x="1205344" y="2011680"/>
            <a:ext cx="4754880" cy="420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  <a:defRPr sz="2200"/>
            </a:lvl1pPr>
            <a:lvl2pPr indent="-355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▪"/>
              <a:defRPr sz="1600"/>
            </a:lvl9pPr>
          </a:lstStyle>
          <a:p/>
        </p:txBody>
      </p:sp>
      <p:sp>
        <p:nvSpPr>
          <p:cNvPr id="218" name="Google Shape;218;p52"/>
          <p:cNvSpPr txBox="1"/>
          <p:nvPr>
            <p:ph idx="2" type="body"/>
          </p:nvPr>
        </p:nvSpPr>
        <p:spPr>
          <a:xfrm>
            <a:off x="6230391" y="2011680"/>
            <a:ext cx="4754880" cy="420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  <a:defRPr sz="2200"/>
            </a:lvl1pPr>
            <a:lvl2pPr indent="-355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▪"/>
              <a:defRPr sz="1600"/>
            </a:lvl9pPr>
          </a:lstStyle>
          <a:p/>
        </p:txBody>
      </p:sp>
      <p:sp>
        <p:nvSpPr>
          <p:cNvPr id="219" name="Google Shape;219;p52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52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52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3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53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p53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3"/>
          <p:cNvSpPr txBox="1"/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3"/>
          <p:cNvSpPr txBox="1"/>
          <p:nvPr>
            <p:ph idx="1" type="body"/>
          </p:nvPr>
        </p:nvSpPr>
        <p:spPr>
          <a:xfrm>
            <a:off x="1205344" y="2011680"/>
            <a:ext cx="4754880" cy="420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  <a:defRPr sz="2200"/>
            </a:lvl1pPr>
            <a:lvl2pPr indent="-355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▪"/>
              <a:defRPr sz="1600"/>
            </a:lvl9pPr>
          </a:lstStyle>
          <a:p/>
        </p:txBody>
      </p:sp>
      <p:sp>
        <p:nvSpPr>
          <p:cNvPr id="40" name="Google Shape;40;p13"/>
          <p:cNvSpPr txBox="1"/>
          <p:nvPr>
            <p:ph idx="2" type="body"/>
          </p:nvPr>
        </p:nvSpPr>
        <p:spPr>
          <a:xfrm>
            <a:off x="6230391" y="2011680"/>
            <a:ext cx="4754880" cy="420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  <a:defRPr sz="2200"/>
            </a:lvl1pPr>
            <a:lvl2pPr indent="-355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▪"/>
              <a:defRPr sz="1600"/>
            </a:lvl9pPr>
          </a:lstStyle>
          <a:p/>
        </p:txBody>
      </p:sp>
      <p:sp>
        <p:nvSpPr>
          <p:cNvPr id="41" name="Google Shape;41;p13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3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3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4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4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4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6"/>
          <p:cNvSpPr txBox="1"/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6"/>
          <p:cNvSpPr txBox="1"/>
          <p:nvPr>
            <p:ph idx="1" type="body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51" name="Google Shape;51;p16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6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6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/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8"/>
          <p:cNvSpPr/>
          <p:nvPr>
            <p:ph idx="2" type="pic"/>
          </p:nvPr>
        </p:nvSpPr>
        <p:spPr>
          <a:xfrm>
            <a:off x="1280160" y="2211494"/>
            <a:ext cx="6126480" cy="393192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anchorCtr="0" anchor="t" bIns="45700" lIns="91425" spcFirstLastPara="1" rIns="91425" wrap="square" tIns="365750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oto Sans Symbols"/>
              <a:buNone/>
              <a:defRPr b="0" i="0" sz="3200" u="none" cap="none" strike="noStrike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None/>
              <a:defRPr b="0" i="0" sz="2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  <a:defRPr b="0" i="0" sz="24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lt1"/>
              </a:buClr>
              <a:buSzPts val="20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57" name="Google Shape;57;p18"/>
          <p:cNvSpPr txBox="1"/>
          <p:nvPr>
            <p:ph idx="1" type="body"/>
          </p:nvPr>
        </p:nvSpPr>
        <p:spPr>
          <a:xfrm>
            <a:off x="7790688" y="2150621"/>
            <a:ext cx="32004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18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8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8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1"/>
          <p:cNvSpPr txBox="1"/>
          <p:nvPr>
            <p:ph type="ctrTitle"/>
          </p:nvPr>
        </p:nvSpPr>
        <p:spPr>
          <a:xfrm>
            <a:off x="365759" y="2166364"/>
            <a:ext cx="11471565" cy="17393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orbe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1"/>
          <p:cNvSpPr txBox="1"/>
          <p:nvPr>
            <p:ph idx="1" type="subTitle"/>
          </p:nvPr>
        </p:nvSpPr>
        <p:spPr>
          <a:xfrm>
            <a:off x="1524000" y="3996250"/>
            <a:ext cx="9144000" cy="13092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65" name="Google Shape;65;p11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1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1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0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20"/>
          <p:cNvSpPr txBox="1"/>
          <p:nvPr>
            <p:ph type="title"/>
          </p:nvPr>
        </p:nvSpPr>
        <p:spPr>
          <a:xfrm>
            <a:off x="833191" y="2208879"/>
            <a:ext cx="105156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orbel"/>
              <a:buNone/>
              <a:defRPr b="0"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0"/>
          <p:cNvSpPr txBox="1"/>
          <p:nvPr>
            <p:ph idx="1" type="body"/>
          </p:nvPr>
        </p:nvSpPr>
        <p:spPr>
          <a:xfrm>
            <a:off x="833191" y="4010334"/>
            <a:ext cx="10515600" cy="11746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2" name="Google Shape;72;p20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0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0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1"/>
          <p:cNvSpPr txBox="1"/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1"/>
          <p:cNvSpPr txBox="1"/>
          <p:nvPr>
            <p:ph idx="1" type="body"/>
          </p:nvPr>
        </p:nvSpPr>
        <p:spPr>
          <a:xfrm>
            <a:off x="1207008" y="1913470"/>
            <a:ext cx="4754880" cy="7430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100"/>
              <a:buNone/>
              <a:defRPr b="1" sz="2100"/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78" name="Google Shape;78;p21"/>
          <p:cNvSpPr txBox="1"/>
          <p:nvPr>
            <p:ph idx="2" type="body"/>
          </p:nvPr>
        </p:nvSpPr>
        <p:spPr>
          <a:xfrm>
            <a:off x="1207008" y="2656566"/>
            <a:ext cx="475488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  <a:defRPr sz="2200"/>
            </a:lvl1pPr>
            <a:lvl2pPr indent="-355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▪"/>
              <a:defRPr sz="1600"/>
            </a:lvl9pPr>
          </a:lstStyle>
          <a:p/>
        </p:txBody>
      </p:sp>
      <p:sp>
        <p:nvSpPr>
          <p:cNvPr id="79" name="Google Shape;79;p21"/>
          <p:cNvSpPr txBox="1"/>
          <p:nvPr>
            <p:ph idx="3" type="body"/>
          </p:nvPr>
        </p:nvSpPr>
        <p:spPr>
          <a:xfrm>
            <a:off x="6231230" y="1913470"/>
            <a:ext cx="4754880" cy="7430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100"/>
              <a:buNone/>
              <a:defRPr b="1" sz="2100"/>
            </a:lvl1pPr>
            <a:lvl2pPr indent="-228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80" name="Google Shape;80;p21"/>
          <p:cNvSpPr txBox="1"/>
          <p:nvPr>
            <p:ph idx="4" type="body"/>
          </p:nvPr>
        </p:nvSpPr>
        <p:spPr>
          <a:xfrm>
            <a:off x="6231230" y="2656564"/>
            <a:ext cx="4754880" cy="3566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Char char="▪"/>
              <a:defRPr sz="2200"/>
            </a:lvl1pPr>
            <a:lvl2pPr indent="-3556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▪"/>
              <a:defRPr sz="1600"/>
            </a:lvl9pPr>
          </a:lstStyle>
          <a:p/>
        </p:txBody>
      </p:sp>
      <p:sp>
        <p:nvSpPr>
          <p:cNvPr id="81" name="Google Shape;81;p21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1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1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theme" Target="../theme/theme3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1.xml"/><Relationship Id="rId13" Type="http://schemas.openxmlformats.org/officeDocument/2006/relationships/theme" Target="../theme/theme5.xml"/><Relationship Id="rId12" Type="http://schemas.openxmlformats.org/officeDocument/2006/relationships/slideLayout" Target="../slideLayouts/slideLayout13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0"/>
          <p:cNvSpPr txBox="1"/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orbel"/>
              <a:buNone/>
              <a:defRPr b="0" i="0" sz="4000" u="none" cap="none" strike="noStrik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0"/>
          <p:cNvSpPr txBox="1"/>
          <p:nvPr>
            <p:ph idx="1" type="body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▪"/>
              <a:defRPr b="0" i="0" sz="2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3" name="Google Shape;13;p10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4" name="Google Shape;14;p10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5" name="Google Shape;15;p10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9"/>
          <p:cNvSpPr txBox="1"/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  <a:defRPr b="0" i="0" sz="4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Google Shape;33;p9"/>
          <p:cNvSpPr txBox="1"/>
          <p:nvPr>
            <p:ph idx="1" type="body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oto Sans Symbols"/>
              <a:buChar char="▪"/>
              <a:defRPr b="0" i="0" sz="2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34" name="Google Shape;34;p9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35" name="Google Shape;35;p9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36" name="Google Shape;36;p9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6"/>
          <p:cNvSpPr/>
          <p:nvPr/>
        </p:nvSpPr>
        <p:spPr>
          <a:xfrm>
            <a:off x="483" y="176109"/>
            <a:ext cx="12189001" cy="164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36"/>
          <p:cNvSpPr txBox="1"/>
          <p:nvPr>
            <p:ph type="title"/>
          </p:nvPr>
        </p:nvSpPr>
        <p:spPr>
          <a:xfrm>
            <a:off x="1202919" y="284176"/>
            <a:ext cx="9784200" cy="15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  <a:defRPr b="0" i="0" sz="4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2" name="Google Shape;112;p36"/>
          <p:cNvSpPr txBox="1"/>
          <p:nvPr>
            <p:ph idx="1" type="body"/>
          </p:nvPr>
        </p:nvSpPr>
        <p:spPr>
          <a:xfrm>
            <a:off x="1202919" y="2011680"/>
            <a:ext cx="9784200" cy="42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83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oto Sans Symbols"/>
              <a:buChar char="▪"/>
              <a:defRPr b="0" i="0" sz="2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13" name="Google Shape;113;p36"/>
          <p:cNvSpPr txBox="1"/>
          <p:nvPr>
            <p:ph idx="10" type="dt"/>
          </p:nvPr>
        </p:nvSpPr>
        <p:spPr>
          <a:xfrm>
            <a:off x="1202266" y="6422854"/>
            <a:ext cx="3000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14" name="Google Shape;114;p36"/>
          <p:cNvSpPr txBox="1"/>
          <p:nvPr>
            <p:ph idx="11" type="ftr"/>
          </p:nvPr>
        </p:nvSpPr>
        <p:spPr>
          <a:xfrm>
            <a:off x="5596471" y="6422854"/>
            <a:ext cx="5044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15" name="Google Shape;115;p36"/>
          <p:cNvSpPr txBox="1"/>
          <p:nvPr>
            <p:ph idx="12" type="sldNum"/>
          </p:nvPr>
        </p:nvSpPr>
        <p:spPr>
          <a:xfrm>
            <a:off x="10658927" y="6422854"/>
            <a:ext cx="946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9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39"/>
          <p:cNvSpPr txBox="1"/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orbel"/>
              <a:buNone/>
              <a:defRPr b="0" i="0" sz="4000" u="none" cap="none" strike="noStrik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1" name="Google Shape;191;p39"/>
          <p:cNvSpPr txBox="1"/>
          <p:nvPr>
            <p:ph idx="1" type="body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683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▪"/>
              <a:defRPr b="0" i="0" sz="2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92" name="Google Shape;192;p39"/>
          <p:cNvSpPr txBox="1"/>
          <p:nvPr>
            <p:ph idx="10" type="dt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45700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93" name="Google Shape;193;p39"/>
          <p:cNvSpPr txBox="1"/>
          <p:nvPr>
            <p:ph idx="11" type="ftr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94" name="Google Shape;194;p39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6" r:id="rId2"/>
    <p:sldLayoutId id="2147483677" r:id="rId3"/>
    <p:sldLayoutId id="2147483678" r:id="rId4"/>
    <p:sldLayoutId id="2147483679" r:id="rId5"/>
    <p:sldLayoutId id="2147483680" r:id="rId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8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17.png"/><Relationship Id="rId5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20.jpg"/><Relationship Id="rId5" Type="http://schemas.openxmlformats.org/officeDocument/2006/relationships/image" Target="../media/image3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Relationship Id="rId4" Type="http://schemas.openxmlformats.org/officeDocument/2006/relationships/image" Target="../media/image21.jpg"/><Relationship Id="rId5" Type="http://schemas.openxmlformats.org/officeDocument/2006/relationships/image" Target="../media/image29.png"/><Relationship Id="rId6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Relationship Id="rId4" Type="http://schemas.openxmlformats.org/officeDocument/2006/relationships/image" Target="../media/image27.jpg"/><Relationship Id="rId5" Type="http://schemas.openxmlformats.org/officeDocument/2006/relationships/image" Target="../media/image2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Relationship Id="rId4" Type="http://schemas.openxmlformats.org/officeDocument/2006/relationships/image" Target="../media/image23.png"/><Relationship Id="rId5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Relationship Id="rId4" Type="http://schemas.openxmlformats.org/officeDocument/2006/relationships/image" Target="../media/image2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5" Type="http://schemas.openxmlformats.org/officeDocument/2006/relationships/image" Target="../media/image11.jpg"/><Relationship Id="rId6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png"/><Relationship Id="rId4" Type="http://schemas.openxmlformats.org/officeDocument/2006/relationships/hyperlink" Target="https://ceias.nau.edu/capstone/projects/CENE/2014/PCI/The%20Beam.html" TargetMode="External"/><Relationship Id="rId5" Type="http://schemas.openxmlformats.org/officeDocument/2006/relationships/hyperlink" Target="https://ceias.nau.edu/capstone/projects/CENE/2018/PCIBigBeam/index.html" TargetMode="External"/><Relationship Id="rId6" Type="http://schemas.openxmlformats.org/officeDocument/2006/relationships/hyperlink" Target="http://smartfiber.co.in/structural-behaviour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7.png"/><Relationship Id="rId5" Type="http://schemas.openxmlformats.org/officeDocument/2006/relationships/image" Target="../media/image5.png"/><Relationship Id="rId6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1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14.jpg"/><Relationship Id="rId5" Type="http://schemas.openxmlformats.org/officeDocument/2006/relationships/image" Target="../media/image6.jpg"/><Relationship Id="rId6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chart" Target="../charts/chart1.xml"/><Relationship Id="rId5" Type="http://schemas.openxmlformats.org/officeDocument/2006/relationships/chart" Target="../charts/chart2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chart" Target="../charts/chart3.xml"/><Relationship Id="rId5" Type="http://schemas.openxmlformats.org/officeDocument/2006/relationships/chart" Target="../charts/chart4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1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28.png"/><Relationship Id="rId5" Type="http://schemas.openxmlformats.org/officeDocument/2006/relationships/image" Target="../media/image13.png"/><Relationship Id="rId6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31" name="Google Shape;231;p1"/>
          <p:cNvPicPr preferRelativeResize="0"/>
          <p:nvPr/>
        </p:nvPicPr>
        <p:blipFill rotWithShape="1">
          <a:blip r:embed="rId3">
            <a:alphaModFix/>
          </a:blip>
          <a:srcRect b="0" l="0" r="0" t="15730"/>
          <a:stretch/>
        </p:blipFill>
        <p:spPr>
          <a:xfrm>
            <a:off x="3048" y="1686"/>
            <a:ext cx="12188952" cy="6856314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"/>
          <p:cNvSpPr/>
          <p:nvPr/>
        </p:nvSpPr>
        <p:spPr>
          <a:xfrm>
            <a:off x="3050" y="3399700"/>
            <a:ext cx="12192000" cy="2505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rbe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33" name="Google Shape;233;p1"/>
          <p:cNvSpPr txBox="1"/>
          <p:nvPr>
            <p:ph type="ctrTitle"/>
          </p:nvPr>
        </p:nvSpPr>
        <p:spPr>
          <a:xfrm>
            <a:off x="365697" y="3546215"/>
            <a:ext cx="11471700" cy="173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Corbel"/>
              <a:buNone/>
            </a:pPr>
            <a:r>
              <a:rPr lang="en-US"/>
              <a:t>NAU CAPSTONE </a:t>
            </a:r>
            <a:endParaRPr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Corbel"/>
              <a:buNone/>
            </a:pPr>
            <a:r>
              <a:rPr lang="en-US"/>
              <a:t>PCI BIG BEAM TEAM</a:t>
            </a:r>
            <a:endParaRPr/>
          </a:p>
        </p:txBody>
      </p:sp>
      <p:sp>
        <p:nvSpPr>
          <p:cNvPr id="234" name="Google Shape;234;p1"/>
          <p:cNvSpPr txBox="1"/>
          <p:nvPr>
            <p:ph idx="1" type="subTitle"/>
          </p:nvPr>
        </p:nvSpPr>
        <p:spPr>
          <a:xfrm>
            <a:off x="1529538" y="5970198"/>
            <a:ext cx="91440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>
                <a:solidFill>
                  <a:schemeClr val="dk2"/>
                </a:solidFill>
              </a:rPr>
              <a:t>Natalie Noroian, Nicole Neilson, Jackie Crowley, and Elena Reyes</a:t>
            </a:r>
            <a:endParaRPr/>
          </a:p>
        </p:txBody>
      </p:sp>
      <p:pic>
        <p:nvPicPr>
          <p:cNvPr descr="Text&#10;&#10;Description automatically generated" id="235" name="Google Shape;23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14938" y="786809"/>
            <a:ext cx="6962124" cy="233231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4450" algn="ctr" dir="5400000" dist="27940">
              <a:srgbClr val="000000">
                <a:alpha val="30980"/>
              </a:srgbClr>
            </a:outerShdw>
          </a:effectLst>
        </p:spPr>
      </p:pic>
      <p:sp>
        <p:nvSpPr>
          <p:cNvPr id="236" name="Google Shape;236;p1"/>
          <p:cNvSpPr txBox="1"/>
          <p:nvPr/>
        </p:nvSpPr>
        <p:spPr>
          <a:xfrm>
            <a:off x="3524250" y="5202125"/>
            <a:ext cx="5143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rPr>
              <a:t>CENE 486C | April 16, 2021</a:t>
            </a:r>
            <a:endParaRPr b="0" i="0" sz="2200" u="none" cap="none" strike="noStrike">
              <a:solidFill>
                <a:schemeClr val="lt2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d0e073d7fb_0_52"/>
          <p:cNvSpPr/>
          <p:nvPr/>
        </p:nvSpPr>
        <p:spPr>
          <a:xfrm>
            <a:off x="3048" y="2059012"/>
            <a:ext cx="12189001" cy="182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gd0e073d7fb_0_5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61" name="Google Shape;361;gd0e073d7fb_0_52"/>
          <p:cNvPicPr preferRelativeResize="0"/>
          <p:nvPr/>
        </p:nvPicPr>
        <p:blipFill rotWithShape="1">
          <a:blip r:embed="rId3">
            <a:alphaModFix/>
          </a:blip>
          <a:srcRect b="3257" l="0" r="0" t="12323"/>
          <a:stretch/>
        </p:blipFill>
        <p:spPr>
          <a:xfrm>
            <a:off x="-7118" y="-5191"/>
            <a:ext cx="12188950" cy="6868382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gd0e073d7fb_0_52"/>
          <p:cNvSpPr/>
          <p:nvPr/>
        </p:nvSpPr>
        <p:spPr>
          <a:xfrm>
            <a:off x="-7170" y="180646"/>
            <a:ext cx="12199169" cy="137634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rbe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63" name="Google Shape;363;gd0e073d7fb_0_52"/>
          <p:cNvSpPr txBox="1"/>
          <p:nvPr/>
        </p:nvSpPr>
        <p:spPr>
          <a:xfrm>
            <a:off x="23298" y="211575"/>
            <a:ext cx="12158528" cy="13302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en-US" sz="5000" u="none" cap="none" strike="noStrike">
                <a:solidFill>
                  <a:srgbClr val="F8F8F8"/>
                </a:solidFill>
                <a:latin typeface="Corbel"/>
                <a:ea typeface="Corbel"/>
                <a:cs typeface="Corbel"/>
                <a:sym typeface="Corbel"/>
              </a:rPr>
              <a:t>PRECAST/PRESTRESSED BEAM DESIGN</a:t>
            </a:r>
            <a:endParaRPr b="0" i="0" sz="5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gd0e073d7fb_0_52"/>
          <p:cNvSpPr txBox="1"/>
          <p:nvPr>
            <p:ph idx="12" type="sldNum"/>
          </p:nvPr>
        </p:nvSpPr>
        <p:spPr>
          <a:xfrm>
            <a:off x="10658927" y="6422854"/>
            <a:ext cx="946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en-US" sz="2400">
                <a:solidFill>
                  <a:schemeClr val="dk1"/>
                </a:solidFill>
              </a:rPr>
              <a:t>‹#›</a:t>
            </a:fld>
            <a:endParaRPr sz="2400">
              <a:solidFill>
                <a:schemeClr val="dk1"/>
              </a:solidFill>
            </a:endParaRPr>
          </a:p>
        </p:txBody>
      </p:sp>
      <p:pic>
        <p:nvPicPr>
          <p:cNvPr id="365" name="Google Shape;365;gd0e073d7fb_0_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32275" y="2592425"/>
            <a:ext cx="2671313" cy="2880475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gd0e073d7fb_0_52"/>
          <p:cNvSpPr txBox="1"/>
          <p:nvPr>
            <p:ph idx="4294967295" type="body"/>
          </p:nvPr>
        </p:nvSpPr>
        <p:spPr>
          <a:xfrm>
            <a:off x="4735450" y="2787950"/>
            <a:ext cx="1707900" cy="503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4450" algn="ctr" dir="5400000" dist="27940">
              <a:srgbClr val="000000">
                <a:alpha val="31372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2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n-US" sz="2000">
                <a:solidFill>
                  <a:srgbClr val="000000"/>
                </a:solidFill>
              </a:rPr>
              <a:t>REBAR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367" name="Google Shape;367;gd0e073d7fb_0_52"/>
          <p:cNvSpPr txBox="1"/>
          <p:nvPr>
            <p:ph idx="4294967295" type="body"/>
          </p:nvPr>
        </p:nvSpPr>
        <p:spPr>
          <a:xfrm>
            <a:off x="92513" y="2721850"/>
            <a:ext cx="1707900" cy="503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4450" algn="ctr" dir="5400000" dist="27940">
              <a:srgbClr val="000000">
                <a:alpha val="31372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2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n-US" sz="2000">
                <a:solidFill>
                  <a:srgbClr val="000000"/>
                </a:solidFill>
              </a:rPr>
              <a:t>FLANGE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368" name="Google Shape;368;gd0e073d7fb_0_52"/>
          <p:cNvSpPr txBox="1"/>
          <p:nvPr>
            <p:ph idx="4294967295" type="body"/>
          </p:nvPr>
        </p:nvSpPr>
        <p:spPr>
          <a:xfrm>
            <a:off x="1079625" y="3781100"/>
            <a:ext cx="1414500" cy="503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4450" algn="ctr" dir="5400000" dist="27940">
              <a:srgbClr val="000000">
                <a:alpha val="31372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2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n-US" sz="2000">
                <a:solidFill>
                  <a:srgbClr val="000000"/>
                </a:solidFill>
              </a:rPr>
              <a:t>WEB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369" name="Google Shape;369;gd0e073d7fb_0_52"/>
          <p:cNvSpPr/>
          <p:nvPr/>
        </p:nvSpPr>
        <p:spPr>
          <a:xfrm>
            <a:off x="7005930" y="2748391"/>
            <a:ext cx="2691945" cy="2598671"/>
          </a:xfrm>
          <a:prstGeom prst="rect">
            <a:avLst/>
          </a:prstGeom>
          <a:solidFill>
            <a:schemeClr val="accent3"/>
          </a:solidFill>
          <a:ln cap="flat" cmpd="sng" w="25400">
            <a:solidFill>
              <a:srgbClr val="A1A1A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0" name="Google Shape;370;gd0e073d7fb_0_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52656" y="2587234"/>
            <a:ext cx="2974992" cy="29071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1" name="Google Shape;371;gd0e073d7fb_0_52"/>
          <p:cNvCxnSpPr>
            <a:stCxn id="366" idx="1"/>
          </p:cNvCxnSpPr>
          <p:nvPr/>
        </p:nvCxnSpPr>
        <p:spPr>
          <a:xfrm flipH="1">
            <a:off x="3824350" y="3039500"/>
            <a:ext cx="911100" cy="4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72" name="Google Shape;372;gd0e073d7fb_0_52"/>
          <p:cNvCxnSpPr/>
          <p:nvPr/>
        </p:nvCxnSpPr>
        <p:spPr>
          <a:xfrm flipH="1">
            <a:off x="3895400" y="5005875"/>
            <a:ext cx="911100" cy="4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73" name="Google Shape;373;gd0e073d7fb_0_52"/>
          <p:cNvCxnSpPr/>
          <p:nvPr/>
        </p:nvCxnSpPr>
        <p:spPr>
          <a:xfrm>
            <a:off x="1800425" y="2973400"/>
            <a:ext cx="429300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74" name="Google Shape;374;gd0e073d7fb_0_52"/>
          <p:cNvCxnSpPr>
            <a:stCxn id="368" idx="3"/>
          </p:cNvCxnSpPr>
          <p:nvPr/>
        </p:nvCxnSpPr>
        <p:spPr>
          <a:xfrm>
            <a:off x="2494125" y="4032650"/>
            <a:ext cx="468000" cy="66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75" name="Google Shape;375;gd0e073d7fb_0_52"/>
          <p:cNvSpPr txBox="1"/>
          <p:nvPr>
            <p:ph idx="4294967295" type="body"/>
          </p:nvPr>
        </p:nvSpPr>
        <p:spPr>
          <a:xfrm>
            <a:off x="9834766" y="2749107"/>
            <a:ext cx="1707900" cy="503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4450" algn="ctr" dir="5400000" dist="27940">
              <a:srgbClr val="000000">
                <a:alpha val="31372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2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n-US" sz="2000">
                <a:solidFill>
                  <a:srgbClr val="000000"/>
                </a:solidFill>
              </a:rPr>
              <a:t>REBAR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376" name="Google Shape;376;gd0e073d7fb_0_52"/>
          <p:cNvSpPr txBox="1"/>
          <p:nvPr>
            <p:ph idx="4294967295" type="body"/>
          </p:nvPr>
        </p:nvSpPr>
        <p:spPr>
          <a:xfrm>
            <a:off x="9851149" y="4754900"/>
            <a:ext cx="1509600" cy="503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4450" algn="ctr" dir="5400000" dist="27940">
              <a:srgbClr val="000000">
                <a:alpha val="31372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2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n-US" sz="2000">
                <a:solidFill>
                  <a:srgbClr val="000000"/>
                </a:solidFill>
              </a:rPr>
              <a:t>STRANDS</a:t>
            </a:r>
            <a:endParaRPr sz="2000">
              <a:solidFill>
                <a:srgbClr val="000000"/>
              </a:solidFill>
            </a:endParaRPr>
          </a:p>
        </p:txBody>
      </p:sp>
      <p:cxnSp>
        <p:nvCxnSpPr>
          <p:cNvPr id="377" name="Google Shape;377;gd0e073d7fb_0_52"/>
          <p:cNvCxnSpPr>
            <a:stCxn id="375" idx="1"/>
          </p:cNvCxnSpPr>
          <p:nvPr/>
        </p:nvCxnSpPr>
        <p:spPr>
          <a:xfrm flipH="1">
            <a:off x="8812066" y="3000657"/>
            <a:ext cx="1022700" cy="24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78" name="Google Shape;378;gd0e073d7fb_0_52"/>
          <p:cNvCxnSpPr>
            <a:stCxn id="376" idx="1"/>
          </p:cNvCxnSpPr>
          <p:nvPr/>
        </p:nvCxnSpPr>
        <p:spPr>
          <a:xfrm rot="10800000">
            <a:off x="8828449" y="5006450"/>
            <a:ext cx="1022700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79" name="Google Shape;379;gd0e073d7fb_0_52"/>
          <p:cNvSpPr txBox="1"/>
          <p:nvPr/>
        </p:nvSpPr>
        <p:spPr>
          <a:xfrm>
            <a:off x="-10174" y="1706377"/>
            <a:ext cx="12192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CROSS SECTIONS CONSIDERED</a:t>
            </a:r>
            <a:endParaRPr b="0" i="0" sz="23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80" name="Google Shape;380;gd0e073d7fb_0_52"/>
          <p:cNvSpPr txBox="1"/>
          <p:nvPr>
            <p:ph idx="4294967295" type="body"/>
          </p:nvPr>
        </p:nvSpPr>
        <p:spPr>
          <a:xfrm>
            <a:off x="4735450" y="4754900"/>
            <a:ext cx="1509600" cy="503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4450" algn="ctr" dir="5400000" dist="27940">
              <a:srgbClr val="000000">
                <a:alpha val="31372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2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n-US" sz="2000">
                <a:solidFill>
                  <a:srgbClr val="000000"/>
                </a:solidFill>
              </a:rPr>
              <a:t>STRANDS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381" name="Google Shape;381;gd0e073d7fb_0_52"/>
          <p:cNvSpPr txBox="1"/>
          <p:nvPr/>
        </p:nvSpPr>
        <p:spPr>
          <a:xfrm>
            <a:off x="2295338" y="5617687"/>
            <a:ext cx="1881600" cy="630902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r>
              <a:t/>
            </a:r>
            <a:endParaRPr b="0" i="0" sz="1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I-BEAM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r>
              <a:t/>
            </a:r>
            <a:endParaRPr b="0" i="0" sz="1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82" name="Google Shape;382;gd0e073d7fb_0_52"/>
          <p:cNvSpPr txBox="1"/>
          <p:nvPr/>
        </p:nvSpPr>
        <p:spPr>
          <a:xfrm>
            <a:off x="7399352" y="5616774"/>
            <a:ext cx="1881600" cy="630902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r>
              <a:t/>
            </a:r>
            <a:endParaRPr b="0" i="0" sz="1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BOX BEAM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r>
              <a:t/>
            </a:r>
            <a:endParaRPr b="0" i="0" sz="1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83" name="Google Shape;383;gd0e073d7fb_0_52"/>
          <p:cNvSpPr txBox="1"/>
          <p:nvPr>
            <p:ph idx="4294967295" type="body"/>
          </p:nvPr>
        </p:nvSpPr>
        <p:spPr>
          <a:xfrm>
            <a:off x="103528" y="4754325"/>
            <a:ext cx="1707900" cy="503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44450" algn="ctr" dir="5400000" dist="27940">
              <a:srgbClr val="000000">
                <a:alpha val="31372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2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n-US" sz="2000">
                <a:solidFill>
                  <a:srgbClr val="000000"/>
                </a:solidFill>
              </a:rPr>
              <a:t>FLANGE</a:t>
            </a:r>
            <a:endParaRPr sz="2000">
              <a:solidFill>
                <a:srgbClr val="000000"/>
              </a:solidFill>
            </a:endParaRPr>
          </a:p>
        </p:txBody>
      </p:sp>
      <p:cxnSp>
        <p:nvCxnSpPr>
          <p:cNvPr id="384" name="Google Shape;384;gd0e073d7fb_0_52"/>
          <p:cNvCxnSpPr/>
          <p:nvPr/>
        </p:nvCxnSpPr>
        <p:spPr>
          <a:xfrm>
            <a:off x="1811428" y="5008275"/>
            <a:ext cx="550147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d0ff38f1b0_2_21"/>
          <p:cNvSpPr/>
          <p:nvPr/>
        </p:nvSpPr>
        <p:spPr>
          <a:xfrm>
            <a:off x="3048" y="2059012"/>
            <a:ext cx="12189001" cy="182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gd0ff38f1b0_2_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91" name="Google Shape;391;gd0ff38f1b0_2_21"/>
          <p:cNvPicPr preferRelativeResize="0"/>
          <p:nvPr/>
        </p:nvPicPr>
        <p:blipFill rotWithShape="1">
          <a:blip r:embed="rId3">
            <a:alphaModFix/>
          </a:blip>
          <a:srcRect b="3257" l="0" r="0" t="12323"/>
          <a:stretch/>
        </p:blipFill>
        <p:spPr>
          <a:xfrm>
            <a:off x="-17286" y="0"/>
            <a:ext cx="12229536" cy="6868382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gd0ff38f1b0_2_21"/>
          <p:cNvSpPr/>
          <p:nvPr/>
        </p:nvSpPr>
        <p:spPr>
          <a:xfrm>
            <a:off x="-7170" y="180647"/>
            <a:ext cx="12229536" cy="140584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rbe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93" name="Google Shape;393;gd0ff38f1b0_2_21"/>
          <p:cNvSpPr txBox="1"/>
          <p:nvPr/>
        </p:nvSpPr>
        <p:spPr>
          <a:xfrm>
            <a:off x="23300" y="180650"/>
            <a:ext cx="12185987" cy="1405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en-US" sz="5000" u="none" cap="none" strike="noStrike">
                <a:solidFill>
                  <a:srgbClr val="F8F8F8"/>
                </a:solidFill>
                <a:latin typeface="Corbel"/>
                <a:ea typeface="Corbel"/>
                <a:cs typeface="Corbel"/>
                <a:sym typeface="Corbel"/>
              </a:rPr>
              <a:t>STRUCTURAL DESIGN</a:t>
            </a:r>
            <a:endParaRPr b="0" i="0" sz="5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gd0ff38f1b0_2_21"/>
          <p:cNvSpPr txBox="1"/>
          <p:nvPr>
            <p:ph idx="12" type="sldNum"/>
          </p:nvPr>
        </p:nvSpPr>
        <p:spPr>
          <a:xfrm>
            <a:off x="10658927" y="6422854"/>
            <a:ext cx="946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en-US" sz="2400">
                <a:solidFill>
                  <a:schemeClr val="dk1"/>
                </a:solidFill>
              </a:rPr>
              <a:t>‹#›</a:t>
            </a:fld>
            <a:endParaRPr sz="2400">
              <a:solidFill>
                <a:schemeClr val="dk1"/>
              </a:solidFill>
            </a:endParaRPr>
          </a:p>
        </p:txBody>
      </p:sp>
      <p:sp>
        <p:nvSpPr>
          <p:cNvPr id="395" name="Google Shape;395;gd0ff38f1b0_2_21"/>
          <p:cNvSpPr txBox="1"/>
          <p:nvPr>
            <p:ph idx="4294967295" type="body"/>
          </p:nvPr>
        </p:nvSpPr>
        <p:spPr>
          <a:xfrm>
            <a:off x="184127" y="1821117"/>
            <a:ext cx="6132392" cy="4418523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2400">
                <a:solidFill>
                  <a:schemeClr val="dk1"/>
                </a:solidFill>
              </a:rPr>
              <a:t>Tpac Design Parameters:</a:t>
            </a:r>
            <a:endParaRPr sz="2400">
              <a:solidFill>
                <a:schemeClr val="dk1"/>
              </a:solidFill>
            </a:endParaRPr>
          </a:p>
          <a:p>
            <a:pPr indent="-342900" lvl="0" marL="4445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</a:rPr>
              <a:t> ½” diameter low relax strands for prestressing steel</a:t>
            </a:r>
            <a:endParaRPr sz="2400">
              <a:solidFill>
                <a:schemeClr val="dk1"/>
              </a:solidFill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</a:rPr>
              <a:t>Compressive strength of concrete at 3 days: 5,000 psi</a:t>
            </a:r>
            <a:endParaRPr/>
          </a:p>
          <a:p>
            <a:pPr indent="-37465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</a:rPr>
              <a:t>Prestressing strands are released</a:t>
            </a:r>
            <a:endParaRPr sz="2400">
              <a:solidFill>
                <a:schemeClr val="dk1"/>
              </a:solidFill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</a:rPr>
              <a:t>Compressive strength of concrete at 28 days: 8,000 psi</a:t>
            </a:r>
            <a:endParaRPr/>
          </a:p>
          <a:p>
            <a:pPr indent="-37465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</a:rPr>
              <a:t>Beam is at testing strength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2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</p:txBody>
      </p:sp>
      <p:pic>
        <p:nvPicPr>
          <p:cNvPr id="396" name="Google Shape;396;gd0ff38f1b0_2_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16686" y="1821118"/>
            <a:ext cx="5459104" cy="3215764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pic>
      <p:sp>
        <p:nvSpPr>
          <p:cNvPr id="397" name="Google Shape;397;gd0ff38f1b0_2_21"/>
          <p:cNvSpPr txBox="1"/>
          <p:nvPr/>
        </p:nvSpPr>
        <p:spPr>
          <a:xfrm>
            <a:off x="6513640" y="5093904"/>
            <a:ext cx="5459104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Figure 10: Prestressing Strand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d0ff38f1b0_2_40"/>
          <p:cNvSpPr/>
          <p:nvPr/>
        </p:nvSpPr>
        <p:spPr>
          <a:xfrm>
            <a:off x="3048" y="2059012"/>
            <a:ext cx="12189001" cy="182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gd0ff38f1b0_2_4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404" name="Google Shape;404;gd0ff38f1b0_2_40"/>
          <p:cNvPicPr preferRelativeResize="0"/>
          <p:nvPr/>
        </p:nvPicPr>
        <p:blipFill rotWithShape="1">
          <a:blip r:embed="rId3">
            <a:alphaModFix/>
          </a:blip>
          <a:srcRect b="3257" l="0" r="0" t="12323"/>
          <a:stretch/>
        </p:blipFill>
        <p:spPr>
          <a:xfrm>
            <a:off x="-7143" y="-5191"/>
            <a:ext cx="12188950" cy="6868382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gd0ff38f1b0_2_40"/>
          <p:cNvSpPr/>
          <p:nvPr/>
        </p:nvSpPr>
        <p:spPr>
          <a:xfrm>
            <a:off x="-7169" y="180646"/>
            <a:ext cx="12206313" cy="143246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rbe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06" name="Google Shape;406;gd0ff38f1b0_2_40"/>
          <p:cNvSpPr txBox="1"/>
          <p:nvPr/>
        </p:nvSpPr>
        <p:spPr>
          <a:xfrm>
            <a:off x="23299" y="180649"/>
            <a:ext cx="12158506" cy="14510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en-US" sz="5000" u="none" cap="none" strike="noStrike">
                <a:solidFill>
                  <a:srgbClr val="F8F8F8"/>
                </a:solidFill>
                <a:latin typeface="Corbel"/>
                <a:ea typeface="Corbel"/>
                <a:cs typeface="Corbel"/>
                <a:sym typeface="Corbel"/>
              </a:rPr>
              <a:t>STRUCTURAL DESIGN</a:t>
            </a:r>
            <a:endParaRPr b="0" i="0" sz="5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gd0ff38f1b0_2_40"/>
          <p:cNvSpPr txBox="1"/>
          <p:nvPr>
            <p:ph idx="12" type="sldNum"/>
          </p:nvPr>
        </p:nvSpPr>
        <p:spPr>
          <a:xfrm>
            <a:off x="10658927" y="6422854"/>
            <a:ext cx="946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en-US" sz="2400">
                <a:solidFill>
                  <a:schemeClr val="dk1"/>
                </a:solidFill>
              </a:rPr>
              <a:t>‹#›</a:t>
            </a:fld>
            <a:endParaRPr sz="2400">
              <a:solidFill>
                <a:schemeClr val="dk1"/>
              </a:solidFill>
            </a:endParaRPr>
          </a:p>
        </p:txBody>
      </p:sp>
      <p:sp>
        <p:nvSpPr>
          <p:cNvPr id="408" name="Google Shape;408;gd0ff38f1b0_2_40"/>
          <p:cNvSpPr txBox="1"/>
          <p:nvPr>
            <p:ph idx="4294967295" type="body"/>
          </p:nvPr>
        </p:nvSpPr>
        <p:spPr>
          <a:xfrm>
            <a:off x="6112715" y="2876611"/>
            <a:ext cx="5840208" cy="2674382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200"/>
              <a:buNone/>
            </a:pPr>
            <a:r>
              <a:rPr lang="en-US" sz="2400">
                <a:solidFill>
                  <a:schemeClr val="dk1"/>
                </a:solidFill>
              </a:rPr>
              <a:t>The PCI Competition loading configuration:</a:t>
            </a:r>
            <a:endParaRPr sz="24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</a:rPr>
              <a:t>Used to calculate the moments due to loading</a:t>
            </a:r>
            <a:endParaRPr sz="24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</a:rPr>
              <a:t>Determine the load that would cause cracking</a:t>
            </a:r>
            <a:endParaRPr/>
          </a:p>
        </p:txBody>
      </p:sp>
      <p:pic>
        <p:nvPicPr>
          <p:cNvPr id="409" name="Google Shape;409;gd0ff38f1b0_2_40"/>
          <p:cNvPicPr preferRelativeResize="0"/>
          <p:nvPr/>
        </p:nvPicPr>
        <p:blipFill rotWithShape="1">
          <a:blip r:embed="rId4">
            <a:alphaModFix/>
          </a:blip>
          <a:srcRect b="16860" l="0" r="0" t="0"/>
          <a:stretch/>
        </p:blipFill>
        <p:spPr>
          <a:xfrm>
            <a:off x="203262" y="4770508"/>
            <a:ext cx="5680714" cy="1544962"/>
          </a:xfrm>
          <a:prstGeom prst="roundRect">
            <a:avLst>
              <a:gd fmla="val 0" name="adj"/>
            </a:avLst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  <p:sp>
        <p:nvSpPr>
          <p:cNvPr id="410" name="Google Shape;410;gd0ff38f1b0_2_40"/>
          <p:cNvSpPr txBox="1"/>
          <p:nvPr/>
        </p:nvSpPr>
        <p:spPr>
          <a:xfrm>
            <a:off x="203214" y="6359051"/>
            <a:ext cx="5680714" cy="361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Figure 12: Loading configuration for beam test [1]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1" sz="11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11" name="Google Shape;411;gd0ff38f1b0_2_40"/>
          <p:cNvSpPr/>
          <p:nvPr/>
        </p:nvSpPr>
        <p:spPr>
          <a:xfrm>
            <a:off x="203310" y="1865752"/>
            <a:ext cx="5680715" cy="2434287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2" name="Google Shape;412;gd0ff38f1b0_2_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3261" y="1962382"/>
            <a:ext cx="5680667" cy="2251591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gd0ff38f1b0_2_40"/>
          <p:cNvSpPr txBox="1"/>
          <p:nvPr/>
        </p:nvSpPr>
        <p:spPr>
          <a:xfrm>
            <a:off x="203214" y="4390061"/>
            <a:ext cx="5048053" cy="361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Figure 11: Types of Beam Cracks [5]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6"/>
          <p:cNvSpPr/>
          <p:nvPr/>
        </p:nvSpPr>
        <p:spPr>
          <a:xfrm>
            <a:off x="3048" y="2059012"/>
            <a:ext cx="12189001" cy="182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420" name="Google Shape;420;p26"/>
          <p:cNvPicPr preferRelativeResize="0"/>
          <p:nvPr/>
        </p:nvPicPr>
        <p:blipFill rotWithShape="1">
          <a:blip r:embed="rId3">
            <a:alphaModFix/>
          </a:blip>
          <a:srcRect b="3256" l="0" r="0" t="12323"/>
          <a:stretch/>
        </p:blipFill>
        <p:spPr>
          <a:xfrm>
            <a:off x="-7143" y="-5191"/>
            <a:ext cx="12188950" cy="6868382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6"/>
          <p:cNvSpPr/>
          <p:nvPr/>
        </p:nvSpPr>
        <p:spPr>
          <a:xfrm>
            <a:off x="-7175" y="180650"/>
            <a:ext cx="12189001" cy="1545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rbe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22" name="Google Shape;422;p26"/>
          <p:cNvSpPr txBox="1"/>
          <p:nvPr/>
        </p:nvSpPr>
        <p:spPr>
          <a:xfrm>
            <a:off x="23300" y="256850"/>
            <a:ext cx="12189001" cy="140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en-US" sz="5000" u="none" cap="none" strike="noStrike">
                <a:solidFill>
                  <a:srgbClr val="F8F8F8"/>
                </a:solidFill>
                <a:latin typeface="Corbel"/>
                <a:ea typeface="Corbel"/>
                <a:cs typeface="Corbel"/>
                <a:sym typeface="Corbel"/>
              </a:rPr>
              <a:t>STRUCTURAL ANALYSIS</a:t>
            </a:r>
            <a:endParaRPr b="0" i="0" sz="5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26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en-US" sz="2400">
                <a:solidFill>
                  <a:schemeClr val="dk1"/>
                </a:solidFill>
              </a:rPr>
              <a:t>‹#›</a:t>
            </a:fld>
            <a:endParaRPr sz="2400">
              <a:solidFill>
                <a:schemeClr val="dk1"/>
              </a:solidFill>
            </a:endParaRPr>
          </a:p>
        </p:txBody>
      </p:sp>
      <p:grpSp>
        <p:nvGrpSpPr>
          <p:cNvPr id="424" name="Google Shape;424;p26"/>
          <p:cNvGrpSpPr/>
          <p:nvPr/>
        </p:nvGrpSpPr>
        <p:grpSpPr>
          <a:xfrm>
            <a:off x="256158" y="2007898"/>
            <a:ext cx="11682873" cy="4322703"/>
            <a:chOff x="0" y="270548"/>
            <a:chExt cx="11682873" cy="4322703"/>
          </a:xfrm>
        </p:grpSpPr>
        <p:sp>
          <p:nvSpPr>
            <p:cNvPr id="425" name="Google Shape;425;p26"/>
            <p:cNvSpPr/>
            <p:nvPr/>
          </p:nvSpPr>
          <p:spPr>
            <a:xfrm>
              <a:off x="2759" y="270548"/>
              <a:ext cx="4457665" cy="977987"/>
            </a:xfrm>
            <a:prstGeom prst="chevron">
              <a:avLst>
                <a:gd fmla="val 50000" name="adj"/>
              </a:avLst>
            </a:prstGeom>
            <a:solidFill>
              <a:schemeClr val="accent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26"/>
            <p:cNvSpPr txBox="1"/>
            <p:nvPr/>
          </p:nvSpPr>
          <p:spPr>
            <a:xfrm>
              <a:off x="491753" y="270548"/>
              <a:ext cx="3479678" cy="9779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25400" spcFirstLastPara="1" rIns="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WIDTH OF BOTTOM FLANGE</a:t>
              </a:r>
              <a:endParaRPr/>
            </a:p>
          </p:txBody>
        </p:sp>
        <p:sp>
          <p:nvSpPr>
            <p:cNvPr id="427" name="Google Shape;427;p26"/>
            <p:cNvSpPr/>
            <p:nvPr/>
          </p:nvSpPr>
          <p:spPr>
            <a:xfrm>
              <a:off x="4142578" y="353677"/>
              <a:ext cx="2706630" cy="811729"/>
            </a:xfrm>
            <a:prstGeom prst="chevron">
              <a:avLst>
                <a:gd fmla="val 50000" name="adj"/>
              </a:avLst>
            </a:prstGeom>
            <a:solidFill>
              <a:srgbClr val="DCDCDC">
                <a:alpha val="89803"/>
              </a:srgbClr>
            </a:solidFill>
            <a:ln cap="flat" cmpd="sng" w="25400">
              <a:solidFill>
                <a:srgbClr val="DCDCDC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26"/>
            <p:cNvSpPr txBox="1"/>
            <p:nvPr/>
          </p:nvSpPr>
          <p:spPr>
            <a:xfrm>
              <a:off x="4548443" y="353677"/>
              <a:ext cx="1894901" cy="8117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25" lIns="22850" spcFirstLastPara="1" rIns="0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CRACKING LOAD</a:t>
              </a:r>
              <a:endParaRPr/>
            </a:p>
          </p:txBody>
        </p:sp>
        <p:sp>
          <p:nvSpPr>
            <p:cNvPr id="429" name="Google Shape;429;p26"/>
            <p:cNvSpPr/>
            <p:nvPr/>
          </p:nvSpPr>
          <p:spPr>
            <a:xfrm>
              <a:off x="6565103" y="353677"/>
              <a:ext cx="2706630" cy="811729"/>
            </a:xfrm>
            <a:prstGeom prst="chevron">
              <a:avLst>
                <a:gd fmla="val 50000" name="adj"/>
              </a:avLst>
            </a:prstGeom>
            <a:solidFill>
              <a:srgbClr val="DBDBDB">
                <a:alpha val="89803"/>
              </a:srgbClr>
            </a:solidFill>
            <a:ln cap="flat" cmpd="sng" w="25400">
              <a:solidFill>
                <a:srgbClr val="DBDBDB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26"/>
            <p:cNvSpPr txBox="1"/>
            <p:nvPr/>
          </p:nvSpPr>
          <p:spPr>
            <a:xfrm>
              <a:off x="6970968" y="353677"/>
              <a:ext cx="1894901" cy="8117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25" lIns="22850" spcFirstLastPara="1" rIns="0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ULTIMATE STRENGTH</a:t>
              </a:r>
              <a:endParaRPr/>
            </a:p>
          </p:txBody>
        </p:sp>
        <p:sp>
          <p:nvSpPr>
            <p:cNvPr id="431" name="Google Shape;431;p26"/>
            <p:cNvSpPr/>
            <p:nvPr/>
          </p:nvSpPr>
          <p:spPr>
            <a:xfrm>
              <a:off x="2759" y="1385453"/>
              <a:ext cx="4457665" cy="977987"/>
            </a:xfrm>
            <a:prstGeom prst="chevron">
              <a:avLst>
                <a:gd fmla="val 50000" name="adj"/>
              </a:avLst>
            </a:prstGeom>
            <a:solidFill>
              <a:srgbClr val="8E8E8E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26"/>
            <p:cNvSpPr txBox="1"/>
            <p:nvPr/>
          </p:nvSpPr>
          <p:spPr>
            <a:xfrm>
              <a:off x="491753" y="1385453"/>
              <a:ext cx="3479678" cy="9779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25400" spcFirstLastPara="1" rIns="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    COMPRESSION REBAR</a:t>
              </a:r>
              <a:endParaRPr/>
            </a:p>
          </p:txBody>
        </p:sp>
        <p:sp>
          <p:nvSpPr>
            <p:cNvPr id="433" name="Google Shape;433;p26"/>
            <p:cNvSpPr/>
            <p:nvPr/>
          </p:nvSpPr>
          <p:spPr>
            <a:xfrm>
              <a:off x="4142578" y="1468582"/>
              <a:ext cx="2702835" cy="811729"/>
            </a:xfrm>
            <a:prstGeom prst="chevron">
              <a:avLst>
                <a:gd fmla="val 50000" name="adj"/>
              </a:avLst>
            </a:prstGeom>
            <a:solidFill>
              <a:srgbClr val="DADADA">
                <a:alpha val="89803"/>
              </a:srgbClr>
            </a:solidFill>
            <a:ln cap="flat" cmpd="sng" w="25400">
              <a:solidFill>
                <a:srgbClr val="DADADA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26"/>
            <p:cNvSpPr txBox="1"/>
            <p:nvPr/>
          </p:nvSpPr>
          <p:spPr>
            <a:xfrm>
              <a:off x="4548443" y="1468582"/>
              <a:ext cx="1891106" cy="8117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25" lIns="22850" spcFirstLastPara="1" rIns="0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DUCTILITY</a:t>
              </a:r>
              <a:endParaRPr/>
            </a:p>
          </p:txBody>
        </p:sp>
        <p:sp>
          <p:nvSpPr>
            <p:cNvPr id="435" name="Google Shape;435;p26"/>
            <p:cNvSpPr/>
            <p:nvPr/>
          </p:nvSpPr>
          <p:spPr>
            <a:xfrm>
              <a:off x="6561308" y="1468582"/>
              <a:ext cx="2702835" cy="811729"/>
            </a:xfrm>
            <a:prstGeom prst="chevron">
              <a:avLst>
                <a:gd fmla="val 50000" name="adj"/>
              </a:avLst>
            </a:prstGeom>
            <a:solidFill>
              <a:srgbClr val="D9D9D9">
                <a:alpha val="89803"/>
              </a:srgbClr>
            </a:solidFill>
            <a:ln cap="flat" cmpd="sng" w="25400">
              <a:solidFill>
                <a:srgbClr val="D9D9D9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26"/>
            <p:cNvSpPr txBox="1"/>
            <p:nvPr/>
          </p:nvSpPr>
          <p:spPr>
            <a:xfrm>
              <a:off x="6967173" y="1468582"/>
              <a:ext cx="1891106" cy="8117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25" lIns="22850" spcFirstLastPara="1" rIns="0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DEFLECTION</a:t>
              </a:r>
              <a:endParaRPr/>
            </a:p>
          </p:txBody>
        </p:sp>
        <p:sp>
          <p:nvSpPr>
            <p:cNvPr id="437" name="Google Shape;437;p26"/>
            <p:cNvSpPr/>
            <p:nvPr/>
          </p:nvSpPr>
          <p:spPr>
            <a:xfrm>
              <a:off x="8980038" y="1468582"/>
              <a:ext cx="2702835" cy="811729"/>
            </a:xfrm>
            <a:prstGeom prst="chevron">
              <a:avLst>
                <a:gd fmla="val 50000" name="adj"/>
              </a:avLst>
            </a:prstGeom>
            <a:solidFill>
              <a:srgbClr val="D8D8D8">
                <a:alpha val="89803"/>
              </a:srgbClr>
            </a:solidFill>
            <a:ln cap="flat" cmpd="sng" w="25400">
              <a:solidFill>
                <a:srgbClr val="D8D8D8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26"/>
            <p:cNvSpPr txBox="1"/>
            <p:nvPr/>
          </p:nvSpPr>
          <p:spPr>
            <a:xfrm>
              <a:off x="9385903" y="1468582"/>
              <a:ext cx="1891106" cy="8117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25" lIns="22850" spcFirstLastPara="1" rIns="0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CRACKING         LOAD</a:t>
              </a:r>
              <a:endParaRPr/>
            </a:p>
          </p:txBody>
        </p:sp>
        <p:sp>
          <p:nvSpPr>
            <p:cNvPr id="439" name="Google Shape;439;p26"/>
            <p:cNvSpPr/>
            <p:nvPr/>
          </p:nvSpPr>
          <p:spPr>
            <a:xfrm>
              <a:off x="0" y="2514989"/>
              <a:ext cx="4462261" cy="977987"/>
            </a:xfrm>
            <a:prstGeom prst="chevron">
              <a:avLst>
                <a:gd fmla="val 50000" name="adj"/>
              </a:avLst>
            </a:prstGeom>
            <a:solidFill>
              <a:srgbClr val="878787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26"/>
            <p:cNvSpPr txBox="1"/>
            <p:nvPr/>
          </p:nvSpPr>
          <p:spPr>
            <a:xfrm>
              <a:off x="488994" y="2514989"/>
              <a:ext cx="3484274" cy="9779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25400" spcFirstLastPara="1" rIns="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   NUMBER OF STRANDS</a:t>
              </a:r>
              <a:endParaRPr/>
            </a:p>
          </p:txBody>
        </p:sp>
        <p:sp>
          <p:nvSpPr>
            <p:cNvPr id="441" name="Google Shape;441;p26"/>
            <p:cNvSpPr/>
            <p:nvPr/>
          </p:nvSpPr>
          <p:spPr>
            <a:xfrm>
              <a:off x="4147175" y="2583487"/>
              <a:ext cx="2706630" cy="811729"/>
            </a:xfrm>
            <a:prstGeom prst="chevron">
              <a:avLst>
                <a:gd fmla="val 50000" name="adj"/>
              </a:avLst>
            </a:prstGeom>
            <a:solidFill>
              <a:srgbClr val="D7D7D7">
                <a:alpha val="89803"/>
              </a:srgbClr>
            </a:solidFill>
            <a:ln cap="flat" cmpd="sng" w="25400">
              <a:solidFill>
                <a:srgbClr val="D7D7D7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26"/>
            <p:cNvSpPr txBox="1"/>
            <p:nvPr/>
          </p:nvSpPr>
          <p:spPr>
            <a:xfrm>
              <a:off x="4553040" y="2583487"/>
              <a:ext cx="1894901" cy="8117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25" lIns="22850" spcFirstLastPara="1" rIns="0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ULTIMATE STRENGTH</a:t>
              </a:r>
              <a:endParaRPr/>
            </a:p>
          </p:txBody>
        </p:sp>
        <p:sp>
          <p:nvSpPr>
            <p:cNvPr id="443" name="Google Shape;443;p26"/>
            <p:cNvSpPr/>
            <p:nvPr/>
          </p:nvSpPr>
          <p:spPr>
            <a:xfrm>
              <a:off x="2759" y="3615264"/>
              <a:ext cx="4462261" cy="977987"/>
            </a:xfrm>
            <a:prstGeom prst="chevron">
              <a:avLst>
                <a:gd fmla="val 50000" name="adj"/>
              </a:avLst>
            </a:prstGeom>
            <a:solidFill>
              <a:srgbClr val="7F7F7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26"/>
            <p:cNvSpPr txBox="1"/>
            <p:nvPr/>
          </p:nvSpPr>
          <p:spPr>
            <a:xfrm>
              <a:off x="491753" y="3615264"/>
              <a:ext cx="3484274" cy="9779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25400" spcFirstLastPara="1" rIns="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-US" sz="2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AREA OF CONCRETE</a:t>
              </a:r>
              <a:endParaRPr/>
            </a:p>
          </p:txBody>
        </p:sp>
        <p:sp>
          <p:nvSpPr>
            <p:cNvPr id="445" name="Google Shape;445;p26"/>
            <p:cNvSpPr/>
            <p:nvPr/>
          </p:nvSpPr>
          <p:spPr>
            <a:xfrm>
              <a:off x="4147175" y="3698393"/>
              <a:ext cx="2706630" cy="811729"/>
            </a:xfrm>
            <a:prstGeom prst="chevron">
              <a:avLst>
                <a:gd fmla="val 50000" name="adj"/>
              </a:avLst>
            </a:prstGeom>
            <a:solidFill>
              <a:srgbClr val="D7D7D7">
                <a:alpha val="89803"/>
              </a:srgbClr>
            </a:solidFill>
            <a:ln cap="flat" cmpd="sng" w="25400">
              <a:solidFill>
                <a:srgbClr val="D7D7D7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26"/>
            <p:cNvSpPr txBox="1"/>
            <p:nvPr/>
          </p:nvSpPr>
          <p:spPr>
            <a:xfrm>
              <a:off x="4553040" y="3698393"/>
              <a:ext cx="1894901" cy="8117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425" lIns="22850" spcFirstLastPara="1" rIns="0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 DEFLECTION</a:t>
              </a:r>
              <a:endParaRPr/>
            </a:p>
          </p:txBody>
        </p:sp>
      </p:grpSp>
      <p:sp>
        <p:nvSpPr>
          <p:cNvPr id="447" name="Google Shape;447;p26"/>
          <p:cNvSpPr/>
          <p:nvPr/>
        </p:nvSpPr>
        <p:spPr>
          <a:xfrm>
            <a:off x="853157" y="2253720"/>
            <a:ext cx="252312" cy="447828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92D050"/>
          </a:solidFill>
          <a:ln cap="flat" cmpd="sng" w="25400">
            <a:solidFill>
              <a:srgbClr val="92D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26"/>
          <p:cNvSpPr/>
          <p:nvPr/>
        </p:nvSpPr>
        <p:spPr>
          <a:xfrm>
            <a:off x="4851610" y="2260608"/>
            <a:ext cx="252312" cy="447828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92D050"/>
          </a:solidFill>
          <a:ln cap="flat" cmpd="sng" w="25400">
            <a:solidFill>
              <a:srgbClr val="92D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26"/>
          <p:cNvSpPr/>
          <p:nvPr/>
        </p:nvSpPr>
        <p:spPr>
          <a:xfrm>
            <a:off x="7258504" y="2255058"/>
            <a:ext cx="252312" cy="447828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92D050"/>
          </a:solidFill>
          <a:ln cap="flat" cmpd="sng" w="25400">
            <a:solidFill>
              <a:srgbClr val="92D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26"/>
          <p:cNvSpPr/>
          <p:nvPr/>
        </p:nvSpPr>
        <p:spPr>
          <a:xfrm>
            <a:off x="828910" y="3361292"/>
            <a:ext cx="252312" cy="447828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92D050"/>
          </a:solidFill>
          <a:ln cap="flat" cmpd="sng" w="25400">
            <a:solidFill>
              <a:srgbClr val="92D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26"/>
          <p:cNvSpPr/>
          <p:nvPr/>
        </p:nvSpPr>
        <p:spPr>
          <a:xfrm>
            <a:off x="4851610" y="3364189"/>
            <a:ext cx="252312" cy="447828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92D050"/>
          </a:solidFill>
          <a:ln cap="flat" cmpd="sng" w="25400">
            <a:solidFill>
              <a:srgbClr val="92D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26"/>
          <p:cNvSpPr/>
          <p:nvPr/>
        </p:nvSpPr>
        <p:spPr>
          <a:xfrm>
            <a:off x="7247564" y="3365470"/>
            <a:ext cx="252312" cy="447828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92D050"/>
          </a:solidFill>
          <a:ln cap="flat" cmpd="sng" w="25400">
            <a:solidFill>
              <a:srgbClr val="92D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26"/>
          <p:cNvSpPr/>
          <p:nvPr/>
        </p:nvSpPr>
        <p:spPr>
          <a:xfrm>
            <a:off x="9658430" y="3357559"/>
            <a:ext cx="252312" cy="447828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92D050"/>
          </a:solidFill>
          <a:ln cap="flat" cmpd="sng" w="25400">
            <a:solidFill>
              <a:srgbClr val="92D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26"/>
          <p:cNvSpPr/>
          <p:nvPr/>
        </p:nvSpPr>
        <p:spPr>
          <a:xfrm>
            <a:off x="828910" y="4483591"/>
            <a:ext cx="252312" cy="447828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92D050"/>
          </a:solidFill>
          <a:ln cap="flat" cmpd="sng" w="25400">
            <a:solidFill>
              <a:srgbClr val="92D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26"/>
          <p:cNvSpPr/>
          <p:nvPr/>
        </p:nvSpPr>
        <p:spPr>
          <a:xfrm>
            <a:off x="4851610" y="4483591"/>
            <a:ext cx="252312" cy="447828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92D050"/>
          </a:solidFill>
          <a:ln cap="flat" cmpd="sng" w="25400">
            <a:solidFill>
              <a:srgbClr val="92D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26"/>
          <p:cNvSpPr/>
          <p:nvPr/>
        </p:nvSpPr>
        <p:spPr>
          <a:xfrm>
            <a:off x="4851610" y="5596962"/>
            <a:ext cx="252312" cy="447828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92D050"/>
          </a:solidFill>
          <a:ln cap="flat" cmpd="sng" w="25400">
            <a:solidFill>
              <a:srgbClr val="92D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26"/>
          <p:cNvSpPr/>
          <p:nvPr/>
        </p:nvSpPr>
        <p:spPr>
          <a:xfrm flipH="1" rot="10800000">
            <a:off x="828910" y="5596962"/>
            <a:ext cx="252312" cy="447828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9"/>
          <p:cNvSpPr/>
          <p:nvPr/>
        </p:nvSpPr>
        <p:spPr>
          <a:xfrm>
            <a:off x="3048" y="176109"/>
            <a:ext cx="12189001" cy="1645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29"/>
          <p:cNvSpPr/>
          <p:nvPr/>
        </p:nvSpPr>
        <p:spPr>
          <a:xfrm>
            <a:off x="0" y="0"/>
            <a:ext cx="46164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464" name="Google Shape;464;p29"/>
          <p:cNvPicPr preferRelativeResize="0"/>
          <p:nvPr/>
        </p:nvPicPr>
        <p:blipFill rotWithShape="1">
          <a:blip r:embed="rId3">
            <a:alphaModFix/>
          </a:blip>
          <a:srcRect b="0" l="0" r="0" t="15732"/>
          <a:stretch/>
        </p:blipFill>
        <p:spPr>
          <a:xfrm>
            <a:off x="3048" y="0"/>
            <a:ext cx="12188950" cy="6858000"/>
          </a:xfrm>
          <a:prstGeom prst="rect">
            <a:avLst/>
          </a:prstGeom>
          <a:solidFill>
            <a:srgbClr val="666666"/>
          </a:solidFill>
          <a:ln>
            <a:noFill/>
          </a:ln>
        </p:spPr>
      </p:pic>
      <p:sp>
        <p:nvSpPr>
          <p:cNvPr id="465" name="Google Shape;465;p29"/>
          <p:cNvSpPr txBox="1"/>
          <p:nvPr>
            <p:ph type="title"/>
          </p:nvPr>
        </p:nvSpPr>
        <p:spPr>
          <a:xfrm>
            <a:off x="0" y="171526"/>
            <a:ext cx="12192000" cy="106642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rbel"/>
              <a:buNone/>
            </a:pPr>
            <a:r>
              <a:rPr lang="en-US">
                <a:solidFill>
                  <a:schemeClr val="lt1"/>
                </a:solidFill>
              </a:rPr>
              <a:t>DESIGN SELECTION</a:t>
            </a:r>
            <a:endParaRPr/>
          </a:p>
        </p:txBody>
      </p:sp>
      <p:sp>
        <p:nvSpPr>
          <p:cNvPr id="466" name="Google Shape;466;p29"/>
          <p:cNvSpPr txBox="1"/>
          <p:nvPr>
            <p:ph idx="12" type="sldNum"/>
          </p:nvPr>
        </p:nvSpPr>
        <p:spPr>
          <a:xfrm>
            <a:off x="10658927" y="6422854"/>
            <a:ext cx="946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b="0" i="0" lang="en-US" sz="2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b="0" i="0" sz="24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67" name="Google Shape;467;p29"/>
          <p:cNvSpPr txBox="1"/>
          <p:nvPr/>
        </p:nvSpPr>
        <p:spPr>
          <a:xfrm>
            <a:off x="-2" y="1286786"/>
            <a:ext cx="12192002" cy="307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Table 1: Decision Matrix for Final Design</a:t>
            </a:r>
            <a:endParaRPr b="0" i="1" sz="11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graphicFrame>
        <p:nvGraphicFramePr>
          <p:cNvPr id="468" name="Google Shape;468;p29"/>
          <p:cNvGraphicFramePr/>
          <p:nvPr/>
        </p:nvGraphicFramePr>
        <p:xfrm>
          <a:off x="1445799" y="169030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{73923607-0A13-4025-A4A6-83DE51966F19}</a:tableStyleId>
              </a:tblPr>
              <a:tblGrid>
                <a:gridCol w="1582575"/>
                <a:gridCol w="1005750"/>
                <a:gridCol w="1168450"/>
                <a:gridCol w="1198025"/>
                <a:gridCol w="1183225"/>
                <a:gridCol w="990950"/>
                <a:gridCol w="1198025"/>
                <a:gridCol w="973375"/>
              </a:tblGrid>
              <a:tr h="3550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latin typeface="Corbel"/>
                          <a:ea typeface="Corbel"/>
                          <a:cs typeface="Corbel"/>
                          <a:sym typeface="Corbel"/>
                        </a:rPr>
                        <a:t>Criterion: 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latin typeface="Corbel"/>
                          <a:ea typeface="Corbel"/>
                          <a:cs typeface="Corbel"/>
                          <a:sym typeface="Corbel"/>
                        </a:rPr>
                        <a:t>Cost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latin typeface="Corbel"/>
                          <a:ea typeface="Corbel"/>
                          <a:cs typeface="Corbel"/>
                          <a:sym typeface="Corbel"/>
                        </a:rPr>
                        <a:t>Weight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latin typeface="Corbel"/>
                          <a:ea typeface="Corbel"/>
                          <a:cs typeface="Corbel"/>
                          <a:sym typeface="Corbel"/>
                        </a:rPr>
                        <a:t>Deflection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 hMerge="1"/>
                <a:tc row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C0C0"/>
                    </a:solidFill>
                  </a:tcPr>
                </a:tc>
              </a:tr>
              <a:tr h="3550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latin typeface="Corbel"/>
                          <a:ea typeface="Corbel"/>
                          <a:cs typeface="Corbel"/>
                          <a:sym typeface="Corbel"/>
                        </a:rPr>
                        <a:t>Weight: 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latin typeface="Corbel"/>
                          <a:ea typeface="Corbel"/>
                          <a:cs typeface="Corbel"/>
                          <a:sym typeface="Corbel"/>
                        </a:rPr>
                        <a:t>0.20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99"/>
                    </a:solidFill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latin typeface="Corbel"/>
                          <a:ea typeface="Corbel"/>
                          <a:cs typeface="Corbel"/>
                          <a:sym typeface="Corbel"/>
                        </a:rPr>
                        <a:t>0.30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99"/>
                    </a:solidFill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latin typeface="Corbel"/>
                          <a:ea typeface="Corbel"/>
                          <a:cs typeface="Corbel"/>
                          <a:sym typeface="Corbel"/>
                        </a:rPr>
                        <a:t>0.50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99"/>
                    </a:solidFill>
                  </a:tcPr>
                </a:tc>
                <a:tc hMerge="1"/>
                <a:tc vMerge="1"/>
              </a:tr>
              <a:tr h="709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latin typeface="Corbel"/>
                          <a:ea typeface="Corbel"/>
                          <a:cs typeface="Corbel"/>
                          <a:sym typeface="Corbel"/>
                        </a:rPr>
                        <a:t>Cross Section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latin typeface="Corbel"/>
                          <a:ea typeface="Corbel"/>
                          <a:cs typeface="Corbel"/>
                          <a:sym typeface="Corbel"/>
                        </a:rPr>
                        <a:t>Score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latin typeface="Corbel"/>
                          <a:ea typeface="Corbel"/>
                          <a:cs typeface="Corbel"/>
                          <a:sym typeface="Corbel"/>
                        </a:rPr>
                        <a:t>Weighted Score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latin typeface="Corbel"/>
                          <a:ea typeface="Corbel"/>
                          <a:cs typeface="Corbel"/>
                          <a:sym typeface="Corbel"/>
                        </a:rPr>
                        <a:t>Score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latin typeface="Corbel"/>
                          <a:ea typeface="Corbel"/>
                          <a:cs typeface="Corbel"/>
                          <a:sym typeface="Corbel"/>
                        </a:rPr>
                        <a:t>Weighted Score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latin typeface="Corbel"/>
                          <a:ea typeface="Corbel"/>
                          <a:cs typeface="Corbel"/>
                          <a:sym typeface="Corbel"/>
                        </a:rPr>
                        <a:t>Score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latin typeface="Corbel"/>
                          <a:ea typeface="Corbel"/>
                          <a:cs typeface="Corbel"/>
                          <a:sym typeface="Corbel"/>
                        </a:rPr>
                        <a:t>Weighted Score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latin typeface="Corbel"/>
                          <a:ea typeface="Corbel"/>
                          <a:cs typeface="Corbel"/>
                          <a:sym typeface="Corbel"/>
                        </a:rPr>
                        <a:t>Total Score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C0C0"/>
                    </a:solidFill>
                  </a:tcPr>
                </a:tc>
              </a:tr>
              <a:tr h="3550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latin typeface="Corbel"/>
                          <a:ea typeface="Corbel"/>
                          <a:cs typeface="Corbel"/>
                          <a:sym typeface="Corbel"/>
                        </a:rPr>
                        <a:t>1 (I-Beam)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0.64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0.13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0.73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0.22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0.40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0.20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0.55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</a:tr>
              <a:tr h="3550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latin typeface="Corbel"/>
                          <a:ea typeface="Corbel"/>
                          <a:cs typeface="Corbel"/>
                          <a:sym typeface="Corbel"/>
                        </a:rPr>
                        <a:t>2 (Box Beam)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0.79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0.16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0.86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0.26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</a:t>
                      </a:r>
                      <a:r>
                        <a:rPr lang="en-US" sz="1400" u="none" cap="none" strike="noStrike">
                          <a:latin typeface="Corbel"/>
                          <a:ea typeface="Corbel"/>
                          <a:cs typeface="Corbel"/>
                          <a:sym typeface="Corbel"/>
                        </a:rPr>
                        <a:t>20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</a:t>
                      </a:r>
                      <a:r>
                        <a:rPr lang="en-US" sz="1400" u="none" cap="none" strike="noStrike">
                          <a:latin typeface="Corbel"/>
                          <a:ea typeface="Corbel"/>
                          <a:cs typeface="Corbel"/>
                          <a:sym typeface="Corbel"/>
                        </a:rPr>
                        <a:t>10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</a:t>
                      </a:r>
                      <a:r>
                        <a:rPr lang="en-US" sz="1400" u="none" cap="none" strike="noStrike">
                          <a:latin typeface="Corbel"/>
                          <a:ea typeface="Corbel"/>
                          <a:cs typeface="Corbel"/>
                          <a:sym typeface="Corbel"/>
                        </a:rPr>
                        <a:t>52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</a:tr>
              <a:tr h="3550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latin typeface="Corbel"/>
                          <a:ea typeface="Corbel"/>
                          <a:cs typeface="Corbel"/>
                          <a:sym typeface="Corbel"/>
                        </a:rPr>
                        <a:t>3 (I-Beam)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1.00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0.20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0.83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0.25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0.20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0.10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0.55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</a:tr>
              <a:tr h="3550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latin typeface="Corbel"/>
                          <a:ea typeface="Corbel"/>
                          <a:cs typeface="Corbel"/>
                          <a:sym typeface="Corbel"/>
                        </a:rPr>
                        <a:t>4 </a:t>
                      </a:r>
                      <a:r>
                        <a:rPr b="1" lang="en-US" sz="1400" u="none" cap="none" strike="noStrike">
                          <a:solidFill>
                            <a:schemeClr val="dk1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(I-Beam)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0.63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0.13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0.77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0.23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0.40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0.20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0.56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</a:tr>
              <a:tr h="3550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latin typeface="Corbel"/>
                          <a:ea typeface="Corbel"/>
                          <a:cs typeface="Corbel"/>
                          <a:sym typeface="Corbel"/>
                        </a:rPr>
                        <a:t>5 </a:t>
                      </a:r>
                      <a:r>
                        <a:rPr b="1" lang="en-US" sz="1400" u="none" cap="none" strike="noStrike">
                          <a:solidFill>
                            <a:schemeClr val="dk1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(I-Beam)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0.65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0.13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0.84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0.25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0.40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0.20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0.58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</a:tr>
              <a:tr h="3550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latin typeface="Corbel"/>
                          <a:ea typeface="Corbel"/>
                          <a:cs typeface="Corbel"/>
                          <a:sym typeface="Corbel"/>
                        </a:rPr>
                        <a:t>6 </a:t>
                      </a:r>
                      <a:r>
                        <a:rPr b="1" lang="en-US" sz="1400" u="none" cap="none" strike="noStrike">
                          <a:solidFill>
                            <a:schemeClr val="dk1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(I-Beam)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0.58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0.12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0.95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0.29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0.40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0.20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0.60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</a:tr>
              <a:tr h="3550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latin typeface="Corbel"/>
                          <a:ea typeface="Corbel"/>
                          <a:cs typeface="Corbel"/>
                          <a:sym typeface="Corbel"/>
                        </a:rPr>
                        <a:t>7 </a:t>
                      </a:r>
                      <a:r>
                        <a:rPr b="1" lang="en-US" sz="1400" u="none" cap="none" strike="noStrike">
                          <a:solidFill>
                            <a:schemeClr val="dk1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(I-Beam)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0.74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0.15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0.72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0.22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0.40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0.20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0.56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</a:tr>
              <a:tr h="3550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latin typeface="Corbel"/>
                          <a:ea typeface="Corbel"/>
                          <a:cs typeface="Corbel"/>
                          <a:sym typeface="Corbel"/>
                        </a:rPr>
                        <a:t>8 </a:t>
                      </a:r>
                      <a:r>
                        <a:rPr b="1" lang="en-US" sz="1400" u="none" cap="none" strike="noStrike">
                          <a:solidFill>
                            <a:schemeClr val="dk1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(I-Beam)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0.49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0.10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1.00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0.30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0.60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0.30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0.70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</a:tr>
              <a:tr h="3550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latin typeface="Corbel"/>
                          <a:ea typeface="Corbel"/>
                          <a:cs typeface="Corbel"/>
                          <a:sym typeface="Corbel"/>
                        </a:rPr>
                        <a:t>9 </a:t>
                      </a:r>
                      <a:r>
                        <a:rPr b="1" lang="en-US" sz="1400" u="none" cap="none" strike="noStrike">
                          <a:solidFill>
                            <a:schemeClr val="dk1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(I-Beam)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0.39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0.08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0.51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0.15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0.80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0.40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0.63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</a:tr>
              <a:tr h="3550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latin typeface="Corbel"/>
                          <a:ea typeface="Corbel"/>
                          <a:cs typeface="Corbel"/>
                          <a:sym typeface="Corbel"/>
                        </a:rPr>
                        <a:t>10 </a:t>
                      </a:r>
                      <a:r>
                        <a:rPr b="1" lang="en-US" sz="1400" u="none" cap="none" strike="noStrike">
                          <a:solidFill>
                            <a:schemeClr val="dk1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(I-Beam)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0.23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0.05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0.77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0.23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1.00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0.50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lang="en-US" sz="1400" u="none" cap="none" strike="noStrike">
                          <a:solidFill>
                            <a:srgbClr val="000000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0.78</a:t>
                      </a:r>
                      <a:endParaRPr sz="1400" u="none" cap="none" strike="noStrike"/>
                    </a:p>
                  </a:txBody>
                  <a:tcPr marT="0" marB="0" marR="28575" marL="28575" anchor="ctr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</a:tr>
            </a:tbl>
          </a:graphicData>
        </a:graphic>
      </p:graphicFrame>
      <p:sp>
        <p:nvSpPr>
          <p:cNvPr id="469" name="Google Shape;469;p29"/>
          <p:cNvSpPr/>
          <p:nvPr/>
        </p:nvSpPr>
        <p:spPr>
          <a:xfrm>
            <a:off x="1445800" y="6327132"/>
            <a:ext cx="9300400" cy="365100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27"/>
          <p:cNvPicPr preferRelativeResize="0"/>
          <p:nvPr/>
        </p:nvPicPr>
        <p:blipFill rotWithShape="1">
          <a:blip r:embed="rId3">
            <a:alphaModFix amt="85000"/>
          </a:blip>
          <a:srcRect b="0" l="0" r="0" t="15732"/>
          <a:stretch/>
        </p:blipFill>
        <p:spPr>
          <a:xfrm>
            <a:off x="0" y="0"/>
            <a:ext cx="121919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27"/>
          <p:cNvSpPr txBox="1"/>
          <p:nvPr>
            <p:ph idx="12" type="sldNum"/>
          </p:nvPr>
        </p:nvSpPr>
        <p:spPr>
          <a:xfrm>
            <a:off x="10658927" y="6422854"/>
            <a:ext cx="946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b="0" i="0" lang="en-US" sz="2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b="0" i="0" sz="24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76" name="Google Shape;476;p27"/>
          <p:cNvSpPr/>
          <p:nvPr/>
        </p:nvSpPr>
        <p:spPr>
          <a:xfrm>
            <a:off x="-7176" y="180650"/>
            <a:ext cx="12199174" cy="1545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rbe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477" name="Google Shape;477;p27"/>
          <p:cNvPicPr preferRelativeResize="0"/>
          <p:nvPr/>
        </p:nvPicPr>
        <p:blipFill rotWithShape="1">
          <a:blip r:embed="rId4">
            <a:alphaModFix/>
          </a:blip>
          <a:srcRect b="8926" l="8802" r="28898" t="21327"/>
          <a:stretch/>
        </p:blipFill>
        <p:spPr>
          <a:xfrm>
            <a:off x="190931" y="2171884"/>
            <a:ext cx="6797225" cy="4314676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pic>
      <p:sp>
        <p:nvSpPr>
          <p:cNvPr id="478" name="Google Shape;478;p27"/>
          <p:cNvSpPr/>
          <p:nvPr/>
        </p:nvSpPr>
        <p:spPr>
          <a:xfrm>
            <a:off x="7278497" y="2171884"/>
            <a:ext cx="4732942" cy="2516033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rPr>
              <a:t>Shear capacity design follows American Concrete Institute (ACI) Code 318-19 Provision 22.5- One Way Shear Strength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rPr>
              <a:t>Vn &gt; Vu to avoid shear failure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rPr>
              <a:t>No. 4 Alternating Stirrups at 6” O.C.</a:t>
            </a:r>
            <a:endParaRPr/>
          </a:p>
        </p:txBody>
      </p:sp>
      <p:sp>
        <p:nvSpPr>
          <p:cNvPr id="479" name="Google Shape;479;p27"/>
          <p:cNvSpPr txBox="1"/>
          <p:nvPr>
            <p:ph type="title"/>
          </p:nvPr>
        </p:nvSpPr>
        <p:spPr>
          <a:xfrm>
            <a:off x="6988156" y="317794"/>
            <a:ext cx="5203844" cy="1190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rbel"/>
              <a:buNone/>
            </a:pPr>
            <a:r>
              <a:rPr lang="en-US" sz="5000">
                <a:solidFill>
                  <a:schemeClr val="lt1"/>
                </a:solidFill>
              </a:rPr>
              <a:t>SHEAR DESIGN</a:t>
            </a:r>
            <a:endParaRPr sz="5000"/>
          </a:p>
        </p:txBody>
      </p:sp>
      <p:sp>
        <p:nvSpPr>
          <p:cNvPr id="480" name="Google Shape;480;p27"/>
          <p:cNvSpPr txBox="1"/>
          <p:nvPr/>
        </p:nvSpPr>
        <p:spPr>
          <a:xfrm>
            <a:off x="201904" y="6520670"/>
            <a:ext cx="6757229" cy="3445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Figure 14: Shear Force Diagram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1" sz="11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81" name="Google Shape;481;p27"/>
          <p:cNvSpPr/>
          <p:nvPr/>
        </p:nvSpPr>
        <p:spPr>
          <a:xfrm>
            <a:off x="324546" y="4295410"/>
            <a:ext cx="552300" cy="3429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27"/>
          <p:cNvSpPr/>
          <p:nvPr/>
        </p:nvSpPr>
        <p:spPr>
          <a:xfrm>
            <a:off x="297250" y="2562590"/>
            <a:ext cx="552300" cy="3429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27"/>
          <p:cNvSpPr txBox="1"/>
          <p:nvPr/>
        </p:nvSpPr>
        <p:spPr>
          <a:xfrm>
            <a:off x="190875" y="4209308"/>
            <a:ext cx="730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-4532.8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-4534.6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27"/>
          <p:cNvSpPr/>
          <p:nvPr/>
        </p:nvSpPr>
        <p:spPr>
          <a:xfrm>
            <a:off x="324565" y="5952439"/>
            <a:ext cx="552300" cy="3429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27"/>
          <p:cNvSpPr txBox="1"/>
          <p:nvPr/>
        </p:nvSpPr>
        <p:spPr>
          <a:xfrm>
            <a:off x="190875" y="2555378"/>
            <a:ext cx="730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14328.978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13417.102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27"/>
          <p:cNvSpPr txBox="1"/>
          <p:nvPr/>
        </p:nvSpPr>
        <p:spPr>
          <a:xfrm>
            <a:off x="201905" y="5848719"/>
            <a:ext cx="730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-22832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-23329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27"/>
          <p:cNvSpPr txBox="1"/>
          <p:nvPr/>
        </p:nvSpPr>
        <p:spPr>
          <a:xfrm>
            <a:off x="6257684" y="3694004"/>
            <a:ext cx="730500" cy="2307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Length (ft)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8" name="Google Shape;488;p27"/>
          <p:cNvPicPr preferRelativeResize="0"/>
          <p:nvPr/>
        </p:nvPicPr>
        <p:blipFill rotWithShape="1">
          <a:blip r:embed="rId5">
            <a:alphaModFix/>
          </a:blip>
          <a:srcRect b="47615" l="-352" r="9045" t="2093"/>
          <a:stretch/>
        </p:blipFill>
        <p:spPr>
          <a:xfrm>
            <a:off x="696161" y="171379"/>
            <a:ext cx="5882060" cy="1545600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  <p:pic>
        <p:nvPicPr>
          <p:cNvPr id="489" name="Google Shape;489;p27"/>
          <p:cNvPicPr preferRelativeResize="0"/>
          <p:nvPr/>
        </p:nvPicPr>
        <p:blipFill rotWithShape="1">
          <a:blip r:embed="rId6">
            <a:alphaModFix/>
          </a:blip>
          <a:srcRect b="4743" l="1601" r="73873" t="1541"/>
          <a:stretch/>
        </p:blipFill>
        <p:spPr>
          <a:xfrm>
            <a:off x="7278496" y="4930148"/>
            <a:ext cx="1090393" cy="1077178"/>
          </a:xfrm>
          <a:prstGeom prst="rect">
            <a:avLst/>
          </a:prstGeom>
          <a:noFill/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</p:pic>
      <p:sp>
        <p:nvSpPr>
          <p:cNvPr id="490" name="Google Shape;490;p27"/>
          <p:cNvSpPr txBox="1"/>
          <p:nvPr/>
        </p:nvSpPr>
        <p:spPr>
          <a:xfrm>
            <a:off x="715878" y="1780946"/>
            <a:ext cx="41616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Figure 13: Loading Diagram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27"/>
          <p:cNvSpPr/>
          <p:nvPr/>
        </p:nvSpPr>
        <p:spPr>
          <a:xfrm>
            <a:off x="269897" y="2215811"/>
            <a:ext cx="445981" cy="342900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27"/>
          <p:cNvSpPr txBox="1"/>
          <p:nvPr/>
        </p:nvSpPr>
        <p:spPr>
          <a:xfrm>
            <a:off x="180561" y="2181700"/>
            <a:ext cx="685644" cy="3692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Shear Force (lb)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27"/>
          <p:cNvSpPr txBox="1"/>
          <p:nvPr/>
        </p:nvSpPr>
        <p:spPr>
          <a:xfrm>
            <a:off x="8393261" y="4930148"/>
            <a:ext cx="2866618" cy="107717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Vc (Shear Strength of Concrete)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Vs (Shear Strength of Stirrups)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PhiVn (Design Shear)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Vu (Ultimate Shear)</a:t>
            </a:r>
            <a:endParaRPr b="0" i="0" sz="16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30"/>
          <p:cNvPicPr preferRelativeResize="0"/>
          <p:nvPr/>
        </p:nvPicPr>
        <p:blipFill rotWithShape="1">
          <a:blip r:embed="rId3">
            <a:alphaModFix/>
          </a:blip>
          <a:srcRect b="0" l="0" r="0" t="15732"/>
          <a:stretch/>
        </p:blipFill>
        <p:spPr>
          <a:xfrm>
            <a:off x="3050" y="0"/>
            <a:ext cx="12188950" cy="6858000"/>
          </a:xfrm>
          <a:prstGeom prst="rect">
            <a:avLst/>
          </a:prstGeom>
          <a:solidFill>
            <a:srgbClr val="666666"/>
          </a:solidFill>
          <a:ln>
            <a:noFill/>
          </a:ln>
        </p:spPr>
      </p:pic>
      <p:sp>
        <p:nvSpPr>
          <p:cNvPr id="500" name="Google Shape;500;p30"/>
          <p:cNvSpPr/>
          <p:nvPr/>
        </p:nvSpPr>
        <p:spPr>
          <a:xfrm>
            <a:off x="0" y="205381"/>
            <a:ext cx="12192000" cy="1188374"/>
          </a:xfrm>
          <a:prstGeom prst="rect">
            <a:avLst/>
          </a:prstGeom>
          <a:solidFill>
            <a:schemeClr val="dk2"/>
          </a:solidFill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30"/>
          <p:cNvSpPr txBox="1"/>
          <p:nvPr>
            <p:ph type="title"/>
          </p:nvPr>
        </p:nvSpPr>
        <p:spPr>
          <a:xfrm>
            <a:off x="4844716" y="205381"/>
            <a:ext cx="7205410" cy="1188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5000"/>
              <a:t>BEAM FAILURE</a:t>
            </a:r>
            <a:endParaRPr/>
          </a:p>
        </p:txBody>
      </p:sp>
      <p:sp>
        <p:nvSpPr>
          <p:cNvPr id="502" name="Google Shape;502;p30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2400"/>
              <a:t>‹#›</a:t>
            </a:fld>
            <a:endParaRPr/>
          </a:p>
        </p:txBody>
      </p:sp>
      <p:pic>
        <p:nvPicPr>
          <p:cNvPr descr="A picture containing outdoor&#10;&#10;Description automatically generated" id="503" name="Google Shape;503;p30"/>
          <p:cNvPicPr preferRelativeResize="0"/>
          <p:nvPr/>
        </p:nvPicPr>
        <p:blipFill rotWithShape="1">
          <a:blip r:embed="rId4">
            <a:alphaModFix/>
          </a:blip>
          <a:srcRect b="0" l="4143" r="8772" t="11949"/>
          <a:stretch/>
        </p:blipFill>
        <p:spPr>
          <a:xfrm rot="5400000">
            <a:off x="-574494" y="1035729"/>
            <a:ext cx="5928289" cy="4495552"/>
          </a:xfrm>
          <a:prstGeom prst="rect">
            <a:avLst/>
          </a:prstGeom>
          <a:noFill/>
          <a:ln>
            <a:noFill/>
          </a:ln>
          <a:effectLst>
            <a:outerShdw blurRad="44450" algn="ctr" dir="5400000" dist="27940">
              <a:srgbClr val="000000">
                <a:alpha val="31372"/>
              </a:srgbClr>
            </a:outerShdw>
          </a:effectLst>
        </p:spPr>
      </p:pic>
      <p:pic>
        <p:nvPicPr>
          <p:cNvPr descr="A picture containing ground, rock, dirty&#10;&#10;Description automatically generated" id="504" name="Google Shape;504;p30"/>
          <p:cNvPicPr preferRelativeResize="0"/>
          <p:nvPr/>
        </p:nvPicPr>
        <p:blipFill rotWithShape="1">
          <a:blip r:embed="rId5">
            <a:alphaModFix/>
          </a:blip>
          <a:srcRect b="0" l="18012" r="17192" t="0"/>
          <a:stretch/>
        </p:blipFill>
        <p:spPr>
          <a:xfrm rot="5400000">
            <a:off x="5353236" y="3085459"/>
            <a:ext cx="2818650" cy="3505732"/>
          </a:xfrm>
          <a:prstGeom prst="rect">
            <a:avLst/>
          </a:prstGeom>
          <a:noFill/>
          <a:ln>
            <a:noFill/>
          </a:ln>
          <a:effectLst>
            <a:outerShdw blurRad="44450" algn="ctr" dir="5400000" dist="27940">
              <a:srgbClr val="000000">
                <a:alpha val="31372"/>
              </a:srgbClr>
            </a:outerShdw>
          </a:effectLst>
        </p:spPr>
      </p:pic>
      <p:grpSp>
        <p:nvGrpSpPr>
          <p:cNvPr id="505" name="Google Shape;505;p30"/>
          <p:cNvGrpSpPr/>
          <p:nvPr/>
        </p:nvGrpSpPr>
        <p:grpSpPr>
          <a:xfrm>
            <a:off x="5914102" y="1663508"/>
            <a:ext cx="5066637" cy="1424896"/>
            <a:chOff x="1089" y="102114"/>
            <a:chExt cx="4150191" cy="1424896"/>
          </a:xfrm>
        </p:grpSpPr>
        <p:sp>
          <p:nvSpPr>
            <p:cNvPr id="506" name="Google Shape;506;p30"/>
            <p:cNvSpPr/>
            <p:nvPr/>
          </p:nvSpPr>
          <p:spPr>
            <a:xfrm>
              <a:off x="1089" y="102114"/>
              <a:ext cx="4150191" cy="665839"/>
            </a:xfrm>
            <a:prstGeom prst="chevron">
              <a:avLst>
                <a:gd fmla="val 50000" name="adj"/>
              </a:avLst>
            </a:pr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30"/>
            <p:cNvSpPr txBox="1"/>
            <p:nvPr/>
          </p:nvSpPr>
          <p:spPr>
            <a:xfrm>
              <a:off x="334009" y="102114"/>
              <a:ext cx="3484352" cy="6658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400" lIns="36825" spcFirstLastPara="1" rIns="0" wrap="square" tIns="18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Corbel"/>
                <a:buNone/>
              </a:pPr>
              <a:r>
                <a:rPr b="0" i="0" lang="en-US" sz="2900" u="none" cap="none" strike="noStrik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CONCRETE BLOWOUT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30"/>
            <p:cNvSpPr/>
            <p:nvPr/>
          </p:nvSpPr>
          <p:spPr>
            <a:xfrm>
              <a:off x="1089" y="861171"/>
              <a:ext cx="4150191" cy="665839"/>
            </a:xfrm>
            <a:prstGeom prst="chevron">
              <a:avLst>
                <a:gd fmla="val 50000" name="adj"/>
              </a:avLst>
            </a:prstGeom>
            <a:solidFill>
              <a:schemeClr val="accent1"/>
            </a:solidFill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30"/>
            <p:cNvSpPr txBox="1"/>
            <p:nvPr/>
          </p:nvSpPr>
          <p:spPr>
            <a:xfrm>
              <a:off x="334009" y="861171"/>
              <a:ext cx="3484352" cy="6658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8400" lIns="36825" spcFirstLastPara="1" rIns="0" wrap="square" tIns="18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Corbel"/>
                <a:buNone/>
              </a:pPr>
              <a:r>
                <a:rPr b="0" i="0" lang="en-US" sz="2900" u="none" cap="none" strike="noStrike">
                  <a:solidFill>
                    <a:schemeClr val="dk1"/>
                  </a:solidFill>
                  <a:latin typeface="Corbel"/>
                  <a:ea typeface="Corbel"/>
                  <a:cs typeface="Corbel"/>
                  <a:sym typeface="Corbel"/>
                </a:rPr>
                <a:t>UNCONFINED STRANDS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0" name="Google Shape;510;p30"/>
          <p:cNvSpPr txBox="1"/>
          <p:nvPr/>
        </p:nvSpPr>
        <p:spPr>
          <a:xfrm>
            <a:off x="141874" y="6263404"/>
            <a:ext cx="41616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Figure 15 and 16: Failure of Beam at Release of Strands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1" name="Google Shape;511;p30"/>
          <p:cNvGrpSpPr/>
          <p:nvPr/>
        </p:nvGrpSpPr>
        <p:grpSpPr>
          <a:xfrm>
            <a:off x="9010148" y="3429000"/>
            <a:ext cx="2687131" cy="2494326"/>
            <a:chOff x="9049926" y="3753324"/>
            <a:chExt cx="2687131" cy="2494326"/>
          </a:xfrm>
        </p:grpSpPr>
        <p:sp>
          <p:nvSpPr>
            <p:cNvPr id="512" name="Google Shape;512;p30"/>
            <p:cNvSpPr/>
            <p:nvPr/>
          </p:nvSpPr>
          <p:spPr>
            <a:xfrm rot="5400000">
              <a:off x="9731489" y="4799404"/>
              <a:ext cx="1306267" cy="532262"/>
            </a:xfrm>
            <a:prstGeom prst="rect">
              <a:avLst/>
            </a:prstGeom>
            <a:solidFill>
              <a:schemeClr val="accent3"/>
            </a:solidFill>
            <a:ln cap="flat" cmpd="sng" w="254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30"/>
            <p:cNvSpPr/>
            <p:nvPr/>
          </p:nvSpPr>
          <p:spPr>
            <a:xfrm>
              <a:off x="9049926" y="5581811"/>
              <a:ext cx="2687131" cy="665839"/>
            </a:xfrm>
            <a:prstGeom prst="rect">
              <a:avLst/>
            </a:prstGeom>
            <a:solidFill>
              <a:schemeClr val="accent3"/>
            </a:solidFill>
            <a:ln cap="flat" cmpd="sng" w="254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30"/>
            <p:cNvSpPr/>
            <p:nvPr/>
          </p:nvSpPr>
          <p:spPr>
            <a:xfrm>
              <a:off x="9172017" y="3753324"/>
              <a:ext cx="2442950" cy="674850"/>
            </a:xfrm>
            <a:prstGeom prst="rect">
              <a:avLst/>
            </a:prstGeom>
            <a:solidFill>
              <a:schemeClr val="accent3"/>
            </a:solidFill>
            <a:ln cap="flat" cmpd="sng" w="254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15" name="Google Shape;515;p30"/>
            <p:cNvCxnSpPr/>
            <p:nvPr/>
          </p:nvCxnSpPr>
          <p:spPr>
            <a:xfrm flipH="1" rot="10800000">
              <a:off x="9596748" y="5796232"/>
              <a:ext cx="636180" cy="1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516" name="Google Shape;516;p30"/>
            <p:cNvCxnSpPr/>
            <p:nvPr/>
          </p:nvCxnSpPr>
          <p:spPr>
            <a:xfrm rot="10800000">
              <a:off x="10574304" y="5784170"/>
              <a:ext cx="617308" cy="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517" name="Google Shape;517;p30"/>
            <p:cNvCxnSpPr/>
            <p:nvPr/>
          </p:nvCxnSpPr>
          <p:spPr>
            <a:xfrm flipH="1" rot="10800000">
              <a:off x="10384520" y="4302755"/>
              <a:ext cx="1" cy="1431956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518" name="Google Shape;518;p30"/>
            <p:cNvCxnSpPr/>
            <p:nvPr/>
          </p:nvCxnSpPr>
          <p:spPr>
            <a:xfrm flipH="1">
              <a:off x="9507713" y="4246247"/>
              <a:ext cx="701077" cy="1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519" name="Google Shape;519;p30"/>
            <p:cNvCxnSpPr/>
            <p:nvPr/>
          </p:nvCxnSpPr>
          <p:spPr>
            <a:xfrm>
              <a:off x="10574304" y="4246247"/>
              <a:ext cx="675149" cy="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520" name="Google Shape;520;p30"/>
            <p:cNvSpPr/>
            <p:nvPr/>
          </p:nvSpPr>
          <p:spPr>
            <a:xfrm>
              <a:off x="10071378" y="5914116"/>
              <a:ext cx="109728" cy="109728"/>
            </a:xfrm>
            <a:prstGeom prst="ellipse">
              <a:avLst/>
            </a:prstGeom>
            <a:solidFill>
              <a:schemeClr val="dk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30"/>
            <p:cNvSpPr/>
            <p:nvPr/>
          </p:nvSpPr>
          <p:spPr>
            <a:xfrm>
              <a:off x="10604063" y="5915227"/>
              <a:ext cx="109728" cy="109728"/>
            </a:xfrm>
            <a:prstGeom prst="ellipse">
              <a:avLst/>
            </a:prstGeom>
            <a:solidFill>
              <a:schemeClr val="dk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30"/>
            <p:cNvSpPr/>
            <p:nvPr/>
          </p:nvSpPr>
          <p:spPr>
            <a:xfrm>
              <a:off x="11136748" y="5915227"/>
              <a:ext cx="109728" cy="109728"/>
            </a:xfrm>
            <a:prstGeom prst="ellipse">
              <a:avLst/>
            </a:prstGeom>
            <a:solidFill>
              <a:schemeClr val="dk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30"/>
            <p:cNvSpPr/>
            <p:nvPr/>
          </p:nvSpPr>
          <p:spPr>
            <a:xfrm>
              <a:off x="9541884" y="5914116"/>
              <a:ext cx="109728" cy="109728"/>
            </a:xfrm>
            <a:prstGeom prst="ellipse">
              <a:avLst/>
            </a:prstGeom>
            <a:solidFill>
              <a:schemeClr val="dk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30"/>
            <p:cNvSpPr/>
            <p:nvPr/>
          </p:nvSpPr>
          <p:spPr>
            <a:xfrm>
              <a:off x="10071378" y="4026332"/>
              <a:ext cx="109728" cy="109728"/>
            </a:xfrm>
            <a:prstGeom prst="ellipse">
              <a:avLst/>
            </a:prstGeom>
            <a:solidFill>
              <a:schemeClr val="dk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30"/>
            <p:cNvSpPr/>
            <p:nvPr/>
          </p:nvSpPr>
          <p:spPr>
            <a:xfrm>
              <a:off x="10604063" y="4027443"/>
              <a:ext cx="109728" cy="109728"/>
            </a:xfrm>
            <a:prstGeom prst="ellipse">
              <a:avLst/>
            </a:prstGeom>
            <a:solidFill>
              <a:schemeClr val="dk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30"/>
            <p:cNvSpPr/>
            <p:nvPr/>
          </p:nvSpPr>
          <p:spPr>
            <a:xfrm>
              <a:off x="11136748" y="4027443"/>
              <a:ext cx="109728" cy="109728"/>
            </a:xfrm>
            <a:prstGeom prst="ellipse">
              <a:avLst/>
            </a:prstGeom>
            <a:solidFill>
              <a:schemeClr val="dk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30"/>
            <p:cNvSpPr/>
            <p:nvPr/>
          </p:nvSpPr>
          <p:spPr>
            <a:xfrm>
              <a:off x="9541884" y="4026332"/>
              <a:ext cx="109728" cy="109728"/>
            </a:xfrm>
            <a:prstGeom prst="ellipse">
              <a:avLst/>
            </a:prstGeom>
            <a:solidFill>
              <a:schemeClr val="dk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8" name="Google Shape;528;p30"/>
          <p:cNvSpPr txBox="1"/>
          <p:nvPr/>
        </p:nvSpPr>
        <p:spPr>
          <a:xfrm>
            <a:off x="8899939" y="5981646"/>
            <a:ext cx="2955177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Figure 17: Force Transfer Trough Beam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1" sz="11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31"/>
          <p:cNvPicPr preferRelativeResize="0"/>
          <p:nvPr/>
        </p:nvPicPr>
        <p:blipFill rotWithShape="1">
          <a:blip r:embed="rId3">
            <a:alphaModFix/>
          </a:blip>
          <a:srcRect b="0" l="0" r="0" t="15732"/>
          <a:stretch/>
        </p:blipFill>
        <p:spPr>
          <a:xfrm>
            <a:off x="3048" y="0"/>
            <a:ext cx="12188950" cy="6858000"/>
          </a:xfrm>
          <a:prstGeom prst="rect">
            <a:avLst/>
          </a:prstGeom>
          <a:solidFill>
            <a:srgbClr val="666666"/>
          </a:solidFill>
          <a:ln>
            <a:noFill/>
          </a:ln>
        </p:spPr>
      </p:pic>
      <p:sp>
        <p:nvSpPr>
          <p:cNvPr id="534" name="Google Shape;534;p31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2400"/>
              <a:t>‹#›</a:t>
            </a:fld>
            <a:endParaRPr sz="2400"/>
          </a:p>
        </p:txBody>
      </p:sp>
      <p:pic>
        <p:nvPicPr>
          <p:cNvPr descr="Diagram, schematic&#10;&#10;Description automatically generated" id="535" name="Google Shape;535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9027" y="1578481"/>
            <a:ext cx="5848449" cy="4273539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  <p:pic>
        <p:nvPicPr>
          <p:cNvPr descr="Diagram, schematic&#10;&#10;Description automatically generated" id="536" name="Google Shape;536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47523" y="1578482"/>
            <a:ext cx="5655450" cy="4273540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  <p:sp>
        <p:nvSpPr>
          <p:cNvPr id="537" name="Google Shape;537;p31"/>
          <p:cNvSpPr/>
          <p:nvPr/>
        </p:nvSpPr>
        <p:spPr>
          <a:xfrm>
            <a:off x="1459831" y="4427625"/>
            <a:ext cx="545432" cy="368968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31"/>
          <p:cNvSpPr/>
          <p:nvPr/>
        </p:nvSpPr>
        <p:spPr>
          <a:xfrm>
            <a:off x="3874168" y="4427625"/>
            <a:ext cx="545432" cy="368968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31"/>
          <p:cNvSpPr/>
          <p:nvPr/>
        </p:nvSpPr>
        <p:spPr>
          <a:xfrm>
            <a:off x="8101261" y="4608098"/>
            <a:ext cx="609601" cy="376989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31"/>
          <p:cNvSpPr/>
          <p:nvPr/>
        </p:nvSpPr>
        <p:spPr>
          <a:xfrm>
            <a:off x="9474600" y="4608098"/>
            <a:ext cx="609601" cy="376989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31"/>
          <p:cNvSpPr/>
          <p:nvPr/>
        </p:nvSpPr>
        <p:spPr>
          <a:xfrm>
            <a:off x="626525" y="4608098"/>
            <a:ext cx="833305" cy="376989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31"/>
          <p:cNvSpPr/>
          <p:nvPr/>
        </p:nvSpPr>
        <p:spPr>
          <a:xfrm>
            <a:off x="7073076" y="4800602"/>
            <a:ext cx="833305" cy="376989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31"/>
          <p:cNvSpPr/>
          <p:nvPr/>
        </p:nvSpPr>
        <p:spPr>
          <a:xfrm>
            <a:off x="9664542" y="3349074"/>
            <a:ext cx="1658178" cy="411480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31"/>
          <p:cNvSpPr/>
          <p:nvPr/>
        </p:nvSpPr>
        <p:spPr>
          <a:xfrm>
            <a:off x="6396532" y="3404278"/>
            <a:ext cx="437498" cy="340233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31"/>
          <p:cNvSpPr/>
          <p:nvPr/>
        </p:nvSpPr>
        <p:spPr>
          <a:xfrm>
            <a:off x="6833483" y="4241466"/>
            <a:ext cx="437498" cy="340233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31"/>
          <p:cNvSpPr/>
          <p:nvPr/>
        </p:nvSpPr>
        <p:spPr>
          <a:xfrm>
            <a:off x="6829009" y="3375017"/>
            <a:ext cx="437498" cy="340233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31"/>
          <p:cNvSpPr/>
          <p:nvPr/>
        </p:nvSpPr>
        <p:spPr>
          <a:xfrm>
            <a:off x="8882079" y="4985087"/>
            <a:ext cx="437498" cy="205879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31"/>
          <p:cNvSpPr/>
          <p:nvPr/>
        </p:nvSpPr>
        <p:spPr>
          <a:xfrm>
            <a:off x="8631934" y="4702239"/>
            <a:ext cx="842666" cy="225360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31"/>
          <p:cNvSpPr/>
          <p:nvPr/>
        </p:nvSpPr>
        <p:spPr>
          <a:xfrm>
            <a:off x="0" y="205381"/>
            <a:ext cx="12192000" cy="1188374"/>
          </a:xfrm>
          <a:prstGeom prst="rect">
            <a:avLst/>
          </a:prstGeom>
          <a:solidFill>
            <a:schemeClr val="dk2"/>
          </a:solidFill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31"/>
          <p:cNvSpPr txBox="1"/>
          <p:nvPr>
            <p:ph type="title"/>
          </p:nvPr>
        </p:nvSpPr>
        <p:spPr>
          <a:xfrm>
            <a:off x="0" y="205381"/>
            <a:ext cx="12192000" cy="11883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5000"/>
              <a:t>DESIGN REVISIONS</a:t>
            </a:r>
            <a:endParaRPr/>
          </a:p>
        </p:txBody>
      </p:sp>
      <p:sp>
        <p:nvSpPr>
          <p:cNvPr id="551" name="Google Shape;551;p31"/>
          <p:cNvSpPr txBox="1"/>
          <p:nvPr/>
        </p:nvSpPr>
        <p:spPr>
          <a:xfrm>
            <a:off x="1479146" y="6031989"/>
            <a:ext cx="3468573" cy="62063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orbel"/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ORIGINAL DESIGN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31"/>
          <p:cNvSpPr/>
          <p:nvPr/>
        </p:nvSpPr>
        <p:spPr>
          <a:xfrm>
            <a:off x="5529375" y="6031989"/>
            <a:ext cx="1294483" cy="65427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31"/>
          <p:cNvSpPr txBox="1"/>
          <p:nvPr/>
        </p:nvSpPr>
        <p:spPr>
          <a:xfrm>
            <a:off x="7489728" y="6036749"/>
            <a:ext cx="3468573" cy="61587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orbel"/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REVISED DESIGN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32"/>
          <p:cNvSpPr/>
          <p:nvPr/>
        </p:nvSpPr>
        <p:spPr>
          <a:xfrm>
            <a:off x="0" y="0"/>
            <a:ext cx="12192000" cy="7040537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559" name="Google Shape;559;p32"/>
          <p:cNvPicPr preferRelativeResize="0"/>
          <p:nvPr>
            <p:ph idx="1" type="body"/>
          </p:nvPr>
        </p:nvPicPr>
        <p:blipFill rotWithShape="1">
          <a:blip r:embed="rId3">
            <a:alphaModFix amt="50000"/>
          </a:blip>
          <a:srcRect b="0" l="0" r="0" t="15730"/>
          <a:stretch/>
        </p:blipFill>
        <p:spPr>
          <a:xfrm>
            <a:off x="0" y="0"/>
            <a:ext cx="12192000" cy="7040569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32"/>
          <p:cNvSpPr txBox="1"/>
          <p:nvPr>
            <p:ph type="title"/>
          </p:nvPr>
        </p:nvSpPr>
        <p:spPr>
          <a:xfrm rot="-5400000">
            <a:off x="-2910924" y="2910925"/>
            <a:ext cx="7040538" cy="121868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rbel"/>
              <a:buNone/>
            </a:pPr>
            <a:r>
              <a:rPr lang="en-US">
                <a:solidFill>
                  <a:schemeClr val="lt1"/>
                </a:solidFill>
              </a:rPr>
              <a:t>FINAL SHOP DRAWINGS</a:t>
            </a:r>
            <a:endParaRPr/>
          </a:p>
        </p:txBody>
      </p:sp>
      <p:pic>
        <p:nvPicPr>
          <p:cNvPr id="561" name="Google Shape;561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18691" y="153997"/>
            <a:ext cx="9886659" cy="6395682"/>
          </a:xfrm>
          <a:prstGeom prst="rect">
            <a:avLst/>
          </a:prstGeom>
          <a:noFill/>
          <a:ln>
            <a:noFill/>
          </a:ln>
          <a:effectLst>
            <a:outerShdw blurRad="44450" algn="ctr" dir="5400000" dist="27940">
              <a:srgbClr val="000000">
                <a:alpha val="31372"/>
              </a:srgbClr>
            </a:outerShdw>
          </a:effectLst>
        </p:spPr>
      </p:pic>
      <p:sp>
        <p:nvSpPr>
          <p:cNvPr id="562" name="Google Shape;562;p32"/>
          <p:cNvSpPr txBox="1"/>
          <p:nvPr>
            <p:ph idx="12" type="sldNum"/>
          </p:nvPr>
        </p:nvSpPr>
        <p:spPr>
          <a:xfrm>
            <a:off x="10658927" y="6422854"/>
            <a:ext cx="946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b="0" i="0" lang="en-US" sz="2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b="0" i="0" sz="24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63" name="Google Shape;563;p32"/>
          <p:cNvSpPr txBox="1"/>
          <p:nvPr/>
        </p:nvSpPr>
        <p:spPr>
          <a:xfrm>
            <a:off x="1218690" y="6607042"/>
            <a:ext cx="9886659" cy="307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Figure 18: Final Revised Shop Drawings Sent to Tpac</a:t>
            </a:r>
            <a:endParaRPr b="0" i="1" sz="11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Google Shape;569;p33"/>
          <p:cNvPicPr preferRelativeResize="0"/>
          <p:nvPr/>
        </p:nvPicPr>
        <p:blipFill rotWithShape="1">
          <a:blip r:embed="rId3">
            <a:alphaModFix/>
          </a:blip>
          <a:srcRect b="0" l="0" r="0" t="15732"/>
          <a:stretch/>
        </p:blipFill>
        <p:spPr>
          <a:xfrm>
            <a:off x="3050" y="0"/>
            <a:ext cx="12188950" cy="6858000"/>
          </a:xfrm>
          <a:prstGeom prst="rect">
            <a:avLst/>
          </a:prstGeom>
          <a:solidFill>
            <a:srgbClr val="666666"/>
          </a:solidFill>
          <a:ln>
            <a:noFill/>
          </a:ln>
        </p:spPr>
      </p:pic>
      <p:sp>
        <p:nvSpPr>
          <p:cNvPr id="570" name="Google Shape;570;p33"/>
          <p:cNvSpPr txBox="1"/>
          <p:nvPr>
            <p:ph type="title"/>
          </p:nvPr>
        </p:nvSpPr>
        <p:spPr>
          <a:xfrm>
            <a:off x="0" y="55574"/>
            <a:ext cx="12192000" cy="12558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5000"/>
              <a:t>IMPACTS</a:t>
            </a:r>
            <a:endParaRPr/>
          </a:p>
        </p:txBody>
      </p:sp>
      <p:sp>
        <p:nvSpPr>
          <p:cNvPr id="571" name="Google Shape;571;p33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2400"/>
              <a:t>‹#›</a:t>
            </a:fld>
            <a:endParaRPr sz="2400"/>
          </a:p>
        </p:txBody>
      </p:sp>
      <p:grpSp>
        <p:nvGrpSpPr>
          <p:cNvPr id="572" name="Google Shape;572;p33"/>
          <p:cNvGrpSpPr/>
          <p:nvPr/>
        </p:nvGrpSpPr>
        <p:grpSpPr>
          <a:xfrm>
            <a:off x="124976" y="2345850"/>
            <a:ext cx="6885425" cy="4217887"/>
            <a:chOff x="0" y="2245"/>
            <a:chExt cx="11507538" cy="4594148"/>
          </a:xfrm>
        </p:grpSpPr>
        <p:sp>
          <p:nvSpPr>
            <p:cNvPr id="573" name="Google Shape;573;p33"/>
            <p:cNvSpPr/>
            <p:nvPr/>
          </p:nvSpPr>
          <p:spPr>
            <a:xfrm rot="5400000">
              <a:off x="7145721" y="-3025788"/>
              <a:ext cx="1185586" cy="7538049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CFCFCF">
                <a:alpha val="89411"/>
              </a:srgbClr>
            </a:solidFill>
            <a:ln cap="flat" cmpd="sng" w="25400">
              <a:solidFill>
                <a:srgbClr val="CFCFCF">
                  <a:alpha val="89411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3"/>
            <p:cNvSpPr txBox="1"/>
            <p:nvPr/>
          </p:nvSpPr>
          <p:spPr>
            <a:xfrm>
              <a:off x="3911611" y="208320"/>
              <a:ext cx="7538049" cy="10698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83800" spcFirstLastPara="1" rIns="83800" wrap="square" tIns="41900">
              <a:noAutofit/>
            </a:bodyPr>
            <a:lstStyle/>
            <a:p>
              <a:pPr indent="-285750" lvl="1" marL="3365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58A22"/>
                </a:buClr>
                <a:buSzPts val="1800"/>
                <a:buFont typeface="Corbel"/>
                <a:buChar char="+"/>
              </a:pPr>
              <a:r>
                <a:rPr b="0" i="0" lang="en-US" sz="1800" u="none" cap="none" strike="noStrike">
                  <a:solidFill>
                    <a:srgbClr val="458A22"/>
                  </a:solidFill>
                  <a:latin typeface="Corbel"/>
                  <a:ea typeface="Corbel"/>
                  <a:cs typeface="Corbel"/>
                  <a:sym typeface="Corbel"/>
                </a:rPr>
                <a:t>Attract students to NAU’s Engineering programs</a:t>
              </a:r>
              <a:endParaRPr b="0" i="0" sz="1800" u="none" cap="none" strike="noStrike">
                <a:solidFill>
                  <a:srgbClr val="458A22"/>
                </a:solidFill>
                <a:latin typeface="Corbel"/>
                <a:ea typeface="Corbel"/>
                <a:cs typeface="Corbel"/>
                <a:sym typeface="Corbel"/>
              </a:endParaRPr>
            </a:p>
            <a:p>
              <a:pPr indent="-285750" lvl="1" marL="336550" marR="0" rtl="0" algn="l">
                <a:lnSpc>
                  <a:spcPct val="90000"/>
                </a:lnSpc>
                <a:spcBef>
                  <a:spcPts val="330"/>
                </a:spcBef>
                <a:spcAft>
                  <a:spcPts val="0"/>
                </a:spcAft>
                <a:buClr>
                  <a:srgbClr val="990000"/>
                </a:buClr>
                <a:buSzPts val="1800"/>
                <a:buFont typeface="Corbel"/>
                <a:buChar char="-"/>
              </a:pPr>
              <a:r>
                <a:rPr b="0" i="0" lang="en-US" sz="1800" u="none" cap="none" strike="noStrike">
                  <a:solidFill>
                    <a:srgbClr val="990000"/>
                  </a:solidFill>
                  <a:latin typeface="Corbel"/>
                  <a:ea typeface="Corbel"/>
                  <a:cs typeface="Corbel"/>
                  <a:sym typeface="Corbel"/>
                </a:rPr>
                <a:t>Injury in testing</a:t>
              </a:r>
              <a:endParaRPr b="0" i="0" sz="1800" u="none" cap="none" strike="noStrike">
                <a:solidFill>
                  <a:srgbClr val="990000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75" name="Google Shape;575;p33"/>
            <p:cNvSpPr/>
            <p:nvPr/>
          </p:nvSpPr>
          <p:spPr>
            <a:xfrm>
              <a:off x="0" y="2245"/>
              <a:ext cx="3897501" cy="1482000"/>
            </a:xfrm>
            <a:prstGeom prst="roundRect">
              <a:avLst>
                <a:gd fmla="val 16667" name="adj"/>
              </a:avLst>
            </a:prstGeom>
            <a:solidFill>
              <a:schemeClr val="accent6">
                <a:alpha val="89411"/>
              </a:schemeClr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33"/>
            <p:cNvSpPr txBox="1"/>
            <p:nvPr/>
          </p:nvSpPr>
          <p:spPr>
            <a:xfrm>
              <a:off x="72343" y="74589"/>
              <a:ext cx="3825157" cy="13372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4750" lIns="129525" spcFirstLastPara="1" rIns="129525" wrap="square" tIns="647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SOCIAL</a:t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33"/>
            <p:cNvSpPr/>
            <p:nvPr/>
          </p:nvSpPr>
          <p:spPr>
            <a:xfrm rot="5400000">
              <a:off x="7116782" y="-1498643"/>
              <a:ext cx="1185586" cy="7595925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CFCFCF">
                <a:alpha val="89411"/>
              </a:srgbClr>
            </a:solidFill>
            <a:ln cap="flat" cmpd="sng" w="25400">
              <a:solidFill>
                <a:srgbClr val="CFCFCF">
                  <a:alpha val="89411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33"/>
            <p:cNvSpPr txBox="1"/>
            <p:nvPr/>
          </p:nvSpPr>
          <p:spPr>
            <a:xfrm>
              <a:off x="3911611" y="1764403"/>
              <a:ext cx="7538050" cy="10698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83800" spcFirstLastPara="1" rIns="83800" wrap="square" tIns="41900">
              <a:noAutofit/>
            </a:bodyPr>
            <a:lstStyle/>
            <a:p>
              <a:pPr indent="-285750" lvl="1" marL="3365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58A22"/>
                </a:buClr>
                <a:buSzPts val="1800"/>
                <a:buFont typeface="Corbel"/>
                <a:buChar char="+"/>
              </a:pPr>
              <a:r>
                <a:rPr b="0" i="0" lang="en-US" sz="1800" u="none" cap="none" strike="noStrike">
                  <a:solidFill>
                    <a:srgbClr val="458A22"/>
                  </a:solidFill>
                  <a:latin typeface="Corbel"/>
                  <a:ea typeface="Corbel"/>
                  <a:cs typeface="Corbel"/>
                  <a:sym typeface="Corbel"/>
                </a:rPr>
                <a:t>Work for employees at Tpac</a:t>
              </a:r>
              <a:endParaRPr b="0" i="0" sz="1800" u="none" cap="none" strike="noStrike">
                <a:solidFill>
                  <a:srgbClr val="458A22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85750" lvl="1" marL="336550" marR="0" rtl="0" algn="l">
                <a:lnSpc>
                  <a:spcPct val="90000"/>
                </a:lnSpc>
                <a:spcBef>
                  <a:spcPts val="330"/>
                </a:spcBef>
                <a:spcAft>
                  <a:spcPts val="0"/>
                </a:spcAft>
                <a:buClr>
                  <a:srgbClr val="990000"/>
                </a:buClr>
                <a:buSzPts val="1800"/>
                <a:buFont typeface="Corbel"/>
                <a:buChar char="-"/>
              </a:pPr>
              <a:r>
                <a:rPr b="0" i="0" lang="en-US" sz="1800" u="none" cap="none" strike="noStrike">
                  <a:solidFill>
                    <a:srgbClr val="990000"/>
                  </a:solidFill>
                  <a:latin typeface="Corbel"/>
                  <a:ea typeface="Corbel"/>
                  <a:cs typeface="Corbel"/>
                  <a:sym typeface="Corbel"/>
                </a:rPr>
                <a:t>Tpac sponsored the team without direct compensation</a:t>
              </a:r>
              <a:endParaRPr b="0" i="0" sz="1800" u="none" cap="none" strike="noStrike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33"/>
            <p:cNvSpPr/>
            <p:nvPr/>
          </p:nvSpPr>
          <p:spPr>
            <a:xfrm>
              <a:off x="2" y="1558327"/>
              <a:ext cx="3897499" cy="1481984"/>
            </a:xfrm>
            <a:prstGeom prst="roundRect">
              <a:avLst>
                <a:gd fmla="val 16667" name="adj"/>
              </a:avLst>
            </a:prstGeom>
            <a:solidFill>
              <a:schemeClr val="accent6">
                <a:alpha val="69411"/>
              </a:schemeClr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33"/>
            <p:cNvSpPr txBox="1"/>
            <p:nvPr/>
          </p:nvSpPr>
          <p:spPr>
            <a:xfrm>
              <a:off x="72347" y="1630671"/>
              <a:ext cx="3825154" cy="13372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4750" lIns="129525" spcFirstLastPara="1" rIns="129525" wrap="square" tIns="647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ECONOMIC</a:t>
              </a:r>
              <a:endParaRPr b="0" i="0" sz="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33"/>
            <p:cNvSpPr/>
            <p:nvPr/>
          </p:nvSpPr>
          <p:spPr>
            <a:xfrm rot="5400000">
              <a:off x="7116782" y="57438"/>
              <a:ext cx="1185586" cy="7595925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CFCFCF">
                <a:alpha val="89411"/>
              </a:srgbClr>
            </a:solidFill>
            <a:ln cap="flat" cmpd="sng" w="25400">
              <a:solidFill>
                <a:srgbClr val="CFCFCF">
                  <a:alpha val="89411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33"/>
            <p:cNvSpPr txBox="1"/>
            <p:nvPr/>
          </p:nvSpPr>
          <p:spPr>
            <a:xfrm>
              <a:off x="3969488" y="3320484"/>
              <a:ext cx="7480173" cy="10698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83800" spcFirstLastPara="1" rIns="83800" wrap="square" tIns="41900">
              <a:noAutofit/>
            </a:bodyPr>
            <a:lstStyle/>
            <a:p>
              <a:pPr indent="-285750" lvl="1" marL="3365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58A22"/>
                </a:buClr>
                <a:buSzPts val="1800"/>
                <a:buFont typeface="Corbel"/>
                <a:buChar char="+"/>
              </a:pPr>
              <a:r>
                <a:rPr b="0" i="0" lang="en-US" sz="1800" u="none" cap="none" strike="noStrike">
                  <a:solidFill>
                    <a:srgbClr val="458A22"/>
                  </a:solidFill>
                  <a:latin typeface="Corbel"/>
                  <a:ea typeface="Corbel"/>
                  <a:cs typeface="Corbel"/>
                  <a:sym typeface="Corbel"/>
                </a:rPr>
                <a:t>Used available materials at Tpac</a:t>
              </a:r>
              <a:endParaRPr b="0" i="0" sz="1800" u="none" cap="none" strike="noStrike">
                <a:solidFill>
                  <a:srgbClr val="458A22"/>
                </a:solidFill>
                <a:latin typeface="Corbel"/>
                <a:ea typeface="Corbel"/>
                <a:cs typeface="Corbel"/>
                <a:sym typeface="Corbel"/>
              </a:endParaRPr>
            </a:p>
            <a:p>
              <a:pPr indent="-285750" lvl="1" marL="336550" marR="0" rtl="0" algn="l">
                <a:lnSpc>
                  <a:spcPct val="90000"/>
                </a:lnSpc>
                <a:spcBef>
                  <a:spcPts val="330"/>
                </a:spcBef>
                <a:spcAft>
                  <a:spcPts val="0"/>
                </a:spcAft>
                <a:buClr>
                  <a:srgbClr val="990000"/>
                </a:buClr>
                <a:buSzPts val="1800"/>
                <a:buFont typeface="Corbel"/>
                <a:buChar char="-"/>
              </a:pPr>
              <a:r>
                <a:rPr b="0" i="0" lang="en-US" sz="1800" u="none" cap="none" strike="noStrike">
                  <a:solidFill>
                    <a:srgbClr val="990000"/>
                  </a:solidFill>
                  <a:latin typeface="Corbel"/>
                  <a:ea typeface="Corbel"/>
                  <a:cs typeface="Corbel"/>
                  <a:sym typeface="Corbel"/>
                </a:rPr>
                <a:t>Disposal of broken beam, vehicle emissions in delivery</a:t>
              </a:r>
              <a:endParaRPr b="0" i="0" sz="1800" u="none" cap="none" strike="noStrike">
                <a:solidFill>
                  <a:srgbClr val="990000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2" y="3114409"/>
              <a:ext cx="3897499" cy="1481984"/>
            </a:xfrm>
            <a:prstGeom prst="roundRect">
              <a:avLst>
                <a:gd fmla="val 16667" name="adj"/>
              </a:avLst>
            </a:prstGeom>
            <a:solidFill>
              <a:schemeClr val="accent6">
                <a:alpha val="49411"/>
              </a:schemeClr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33"/>
            <p:cNvSpPr txBox="1"/>
            <p:nvPr/>
          </p:nvSpPr>
          <p:spPr>
            <a:xfrm>
              <a:off x="72318" y="3186756"/>
              <a:ext cx="3825182" cy="133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4750" lIns="129525" spcFirstLastPara="1" rIns="129525" wrap="square" tIns="647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rPr>
                <a:t>ENVIRONMENTAL</a:t>
              </a:r>
              <a:endParaRPr b="0" i="0" sz="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5" name="Google Shape;585;p33"/>
          <p:cNvGrpSpPr/>
          <p:nvPr/>
        </p:nvGrpSpPr>
        <p:grpSpPr>
          <a:xfrm>
            <a:off x="7140361" y="2485614"/>
            <a:ext cx="4926661" cy="3945777"/>
            <a:chOff x="4139787" y="150444"/>
            <a:chExt cx="7367750" cy="4297764"/>
          </a:xfrm>
        </p:grpSpPr>
        <p:sp>
          <p:nvSpPr>
            <p:cNvPr id="586" name="Google Shape;586;p33"/>
            <p:cNvSpPr/>
            <p:nvPr/>
          </p:nvSpPr>
          <p:spPr>
            <a:xfrm rot="5400000">
              <a:off x="7232387" y="-2939106"/>
              <a:ext cx="1185600" cy="73647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CFCFCF">
                <a:alpha val="89411"/>
              </a:srgbClr>
            </a:solidFill>
            <a:ln cap="flat" cmpd="sng" w="25400">
              <a:solidFill>
                <a:srgbClr val="CFCFCF">
                  <a:alpha val="89411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33"/>
            <p:cNvSpPr txBox="1"/>
            <p:nvPr/>
          </p:nvSpPr>
          <p:spPr>
            <a:xfrm>
              <a:off x="4139787" y="208320"/>
              <a:ext cx="7309727" cy="106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83800" spcFirstLastPara="1" rIns="83800" wrap="square" tIns="41900">
              <a:noAutofit/>
            </a:bodyPr>
            <a:lstStyle/>
            <a:p>
              <a:pPr indent="-285750" lvl="1" marL="3365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58A22"/>
                </a:buClr>
                <a:buSzPts val="1800"/>
                <a:buFont typeface="Corbel"/>
                <a:buChar char="+"/>
              </a:pPr>
              <a:r>
                <a:rPr b="0" i="0" lang="en-US" sz="1800" u="none" cap="none" strike="noStrike">
                  <a:solidFill>
                    <a:srgbClr val="458A22"/>
                  </a:solidFill>
                  <a:latin typeface="Corbel"/>
                  <a:ea typeface="Corbel"/>
                  <a:cs typeface="Corbel"/>
                  <a:sym typeface="Corbel"/>
                </a:rPr>
                <a:t>Short construction delays for community</a:t>
              </a:r>
              <a:endParaRPr b="0" i="0" sz="1800" u="none" cap="none" strike="noStrike">
                <a:solidFill>
                  <a:srgbClr val="458A22"/>
                </a:solidFill>
                <a:latin typeface="Corbel"/>
                <a:ea typeface="Corbel"/>
                <a:cs typeface="Corbel"/>
                <a:sym typeface="Corbel"/>
              </a:endParaRPr>
            </a:p>
            <a:p>
              <a:pPr indent="-285750" lvl="1" marL="336550" marR="0" rtl="0" algn="l">
                <a:lnSpc>
                  <a:spcPct val="90000"/>
                </a:lnSpc>
                <a:spcBef>
                  <a:spcPts val="330"/>
                </a:spcBef>
                <a:spcAft>
                  <a:spcPts val="0"/>
                </a:spcAft>
                <a:buClr>
                  <a:srgbClr val="990000"/>
                </a:buClr>
                <a:buSzPts val="1800"/>
                <a:buFont typeface="Corbel"/>
                <a:buChar char="-"/>
              </a:pPr>
              <a:r>
                <a:rPr b="0" i="0" lang="en-US" sz="1800" u="none" cap="none" strike="noStrike">
                  <a:solidFill>
                    <a:srgbClr val="990000"/>
                  </a:solidFill>
                  <a:latin typeface="Corbel"/>
                  <a:ea typeface="Corbel"/>
                  <a:cs typeface="Corbel"/>
                  <a:sym typeface="Corbel"/>
                </a:rPr>
                <a:t>Public health concerns, land necessary for waste</a:t>
              </a:r>
              <a:endParaRPr b="0" i="0" sz="1800" u="none" cap="none" strike="noStrike">
                <a:solidFill>
                  <a:srgbClr val="990000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588" name="Google Shape;588;p33"/>
            <p:cNvSpPr/>
            <p:nvPr/>
          </p:nvSpPr>
          <p:spPr>
            <a:xfrm rot="5400000">
              <a:off x="7232387" y="-1383023"/>
              <a:ext cx="1185600" cy="73647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CFCFCF">
                <a:alpha val="89411"/>
              </a:srgbClr>
            </a:solidFill>
            <a:ln cap="flat" cmpd="sng" w="25400">
              <a:solidFill>
                <a:srgbClr val="CFCFCF">
                  <a:alpha val="89411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33"/>
            <p:cNvSpPr txBox="1"/>
            <p:nvPr/>
          </p:nvSpPr>
          <p:spPr>
            <a:xfrm>
              <a:off x="4142713" y="1764403"/>
              <a:ext cx="7306800" cy="106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83800" spcFirstLastPara="1" rIns="83800" wrap="square" tIns="41900">
              <a:noAutofit/>
            </a:bodyPr>
            <a:lstStyle/>
            <a:p>
              <a:pPr indent="-285750" lvl="1" marL="3365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58A22"/>
                </a:buClr>
                <a:buSzPts val="1800"/>
                <a:buFont typeface="Corbel"/>
                <a:buChar char="+"/>
              </a:pPr>
              <a:r>
                <a:rPr b="0" i="0" lang="en-US" sz="1800" u="none" cap="none" strike="noStrike">
                  <a:solidFill>
                    <a:srgbClr val="458A22"/>
                  </a:solidFill>
                  <a:latin typeface="Corbel"/>
                  <a:ea typeface="Corbel"/>
                  <a:cs typeface="Corbel"/>
                  <a:sym typeface="Corbel"/>
                </a:rPr>
                <a:t>Less material to get same deflection as non-prestressed</a:t>
              </a:r>
              <a:endParaRPr b="0" i="0" sz="1800" u="none" cap="none" strike="noStrike">
                <a:solidFill>
                  <a:srgbClr val="458A22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85750" lvl="1" marL="336550" marR="0" rtl="0" algn="l">
                <a:lnSpc>
                  <a:spcPct val="90000"/>
                </a:lnSpc>
                <a:spcBef>
                  <a:spcPts val="330"/>
                </a:spcBef>
                <a:spcAft>
                  <a:spcPts val="0"/>
                </a:spcAft>
                <a:buClr>
                  <a:srgbClr val="990000"/>
                </a:buClr>
                <a:buSzPts val="1800"/>
                <a:buFont typeface="Corbel"/>
                <a:buChar char="-"/>
              </a:pPr>
              <a:r>
                <a:rPr b="0" i="0" lang="en-US" sz="1800" u="none" cap="none" strike="noStrike">
                  <a:solidFill>
                    <a:srgbClr val="990000"/>
                  </a:solidFill>
                  <a:latin typeface="Corbel"/>
                  <a:ea typeface="Corbel"/>
                  <a:cs typeface="Corbel"/>
                  <a:sym typeface="Corbel"/>
                </a:rPr>
                <a:t>Extra cost for delivery of materials, extra delay and coordination, errors in construction</a:t>
              </a:r>
              <a:endParaRPr b="0" i="0" sz="1800" u="none" cap="none" strike="noStrike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33"/>
            <p:cNvSpPr/>
            <p:nvPr/>
          </p:nvSpPr>
          <p:spPr>
            <a:xfrm rot="5400000">
              <a:off x="7232387" y="173058"/>
              <a:ext cx="1185600" cy="73647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CFCFCF">
                <a:alpha val="89411"/>
              </a:srgbClr>
            </a:solidFill>
            <a:ln cap="flat" cmpd="sng" w="25400">
              <a:solidFill>
                <a:srgbClr val="CFCFCF">
                  <a:alpha val="89411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33"/>
            <p:cNvSpPr txBox="1"/>
            <p:nvPr/>
          </p:nvSpPr>
          <p:spPr>
            <a:xfrm>
              <a:off x="4142713" y="3320484"/>
              <a:ext cx="7306800" cy="106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83800" spcFirstLastPara="1" rIns="83800" wrap="square" tIns="41900">
              <a:noAutofit/>
            </a:bodyPr>
            <a:lstStyle/>
            <a:p>
              <a:pPr indent="-285750" lvl="1" marL="3365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58A22"/>
                </a:buClr>
                <a:buSzPts val="1800"/>
                <a:buFont typeface="Corbel"/>
                <a:buChar char="+"/>
              </a:pPr>
              <a:r>
                <a:rPr b="0" i="0" lang="en-US" sz="1800" u="none" cap="none" strike="noStrike">
                  <a:solidFill>
                    <a:srgbClr val="458A22"/>
                  </a:solidFill>
                  <a:latin typeface="Corbel"/>
                  <a:ea typeface="Corbel"/>
                  <a:cs typeface="Corbel"/>
                  <a:sym typeface="Corbel"/>
                </a:rPr>
                <a:t>Rebar and concrete can be recycled</a:t>
              </a:r>
              <a:endParaRPr b="0" i="0" sz="1800" u="none" cap="none" strike="noStrike">
                <a:solidFill>
                  <a:srgbClr val="458A22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285750" lvl="1" marL="336550" marR="0" rtl="0" algn="l">
                <a:lnSpc>
                  <a:spcPct val="90000"/>
                </a:lnSpc>
                <a:spcBef>
                  <a:spcPts val="330"/>
                </a:spcBef>
                <a:spcAft>
                  <a:spcPts val="0"/>
                </a:spcAft>
                <a:buClr>
                  <a:srgbClr val="990000"/>
                </a:buClr>
                <a:buSzPts val="1800"/>
                <a:buFont typeface="Corbel"/>
                <a:buChar char="-"/>
              </a:pPr>
              <a:r>
                <a:rPr b="0" i="0" lang="en-US" sz="1800" u="none" cap="none" strike="noStrike">
                  <a:solidFill>
                    <a:srgbClr val="990000"/>
                  </a:solidFill>
                  <a:latin typeface="Corbel"/>
                  <a:ea typeface="Corbel"/>
                  <a:cs typeface="Corbel"/>
                  <a:sym typeface="Corbel"/>
                </a:rPr>
                <a:t>Portland cement produces carbon dioxide</a:t>
              </a:r>
              <a:endParaRPr b="0" i="0" sz="1800" u="none" cap="none" strike="noStrike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2" name="Google Shape;592;p33"/>
          <p:cNvSpPr txBox="1"/>
          <p:nvPr/>
        </p:nvSpPr>
        <p:spPr>
          <a:xfrm>
            <a:off x="2465452" y="1386426"/>
            <a:ext cx="4127031" cy="98485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sng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Competition/Project Specific</a:t>
            </a:r>
            <a:endParaRPr b="0" i="0" sz="2300" u="sng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93" name="Google Shape;593;p33"/>
          <p:cNvSpPr txBox="1"/>
          <p:nvPr/>
        </p:nvSpPr>
        <p:spPr>
          <a:xfrm>
            <a:off x="6817547" y="1360650"/>
            <a:ext cx="5155178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sng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Precast/Prestressed Concrete Construction</a:t>
            </a:r>
            <a:endParaRPr b="0" i="0" sz="2300" u="sng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2"/>
          <p:cNvPicPr preferRelativeResize="0"/>
          <p:nvPr/>
        </p:nvPicPr>
        <p:blipFill rotWithShape="1">
          <a:blip r:embed="rId3">
            <a:alphaModFix amt="85000"/>
          </a:blip>
          <a:srcRect b="0" l="0" r="0" t="15730"/>
          <a:stretch/>
        </p:blipFill>
        <p:spPr>
          <a:xfrm>
            <a:off x="55" y="1"/>
            <a:ext cx="12191945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"/>
          <p:cNvSpPr txBox="1"/>
          <p:nvPr>
            <p:ph idx="1" type="body"/>
          </p:nvPr>
        </p:nvSpPr>
        <p:spPr>
          <a:xfrm>
            <a:off x="215346" y="3698018"/>
            <a:ext cx="5119682" cy="2724836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6830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/>
              <a:t>Precast/Prestressed Concrete Institute (PCI) Big Beam Competition</a:t>
            </a:r>
            <a:endParaRPr sz="2000"/>
          </a:p>
          <a:p>
            <a:pPr indent="-3683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/>
              <a:t>Students will design a precast/prestressed concrete beam</a:t>
            </a:r>
            <a:endParaRPr/>
          </a:p>
          <a:p>
            <a:pPr indent="-3683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 u="sng"/>
              <a:t>Client:</a:t>
            </a:r>
            <a:r>
              <a:rPr lang="en-US" sz="2000"/>
              <a:t> PCI Competition Judges and PCI Producing Member (Tpac)</a:t>
            </a:r>
            <a:endParaRPr/>
          </a:p>
          <a:p>
            <a:pPr indent="-3683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 u="sng"/>
              <a:t>Technical Advisor:</a:t>
            </a:r>
            <a:r>
              <a:rPr lang="en-US" sz="2000"/>
              <a:t> Dr. Robin Tuchscherer</a:t>
            </a:r>
            <a:endParaRPr sz="2000"/>
          </a:p>
        </p:txBody>
      </p:sp>
      <p:sp>
        <p:nvSpPr>
          <p:cNvPr id="243" name="Google Shape;243;p2"/>
          <p:cNvSpPr txBox="1"/>
          <p:nvPr>
            <p:ph idx="2" type="body"/>
          </p:nvPr>
        </p:nvSpPr>
        <p:spPr>
          <a:xfrm>
            <a:off x="5567373" y="1579797"/>
            <a:ext cx="6392651" cy="3354378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25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en-US" sz="2000"/>
              <a:t>Each beam will be judged on the following criteria:</a:t>
            </a:r>
            <a:endParaRPr sz="2000"/>
          </a:p>
          <a:p>
            <a:pPr indent="-342900" lvl="2" marL="838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/>
              <a:t>Design Accuracy</a:t>
            </a:r>
            <a:endParaRPr sz="2000"/>
          </a:p>
          <a:p>
            <a:pPr indent="-342900" lvl="2" marL="838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/>
              <a:t>Cost</a:t>
            </a:r>
            <a:endParaRPr sz="2000"/>
          </a:p>
          <a:p>
            <a:pPr indent="-342900" lvl="2" marL="838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/>
              <a:t>Weight</a:t>
            </a:r>
            <a:endParaRPr sz="2000"/>
          </a:p>
          <a:p>
            <a:pPr indent="-342900" lvl="2" marL="838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/>
              <a:t>Deflection</a:t>
            </a:r>
            <a:endParaRPr sz="2000"/>
          </a:p>
          <a:p>
            <a:pPr indent="-342900" lvl="2" marL="838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/>
              <a:t>Accurate Predictions</a:t>
            </a:r>
            <a:endParaRPr sz="2000"/>
          </a:p>
          <a:p>
            <a:pPr indent="-342900" lvl="2" marL="838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/>
              <a:t>Report Quality</a:t>
            </a:r>
            <a:endParaRPr/>
          </a:p>
          <a:p>
            <a:pPr indent="-342900" lvl="2" marL="838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/>
              <a:t>Practicality, Innovation, &amp; Conformance with Code </a:t>
            </a:r>
            <a:endParaRPr sz="2000"/>
          </a:p>
        </p:txBody>
      </p:sp>
      <p:sp>
        <p:nvSpPr>
          <p:cNvPr id="244" name="Google Shape;244;p2"/>
          <p:cNvSpPr txBox="1"/>
          <p:nvPr/>
        </p:nvSpPr>
        <p:spPr>
          <a:xfrm>
            <a:off x="215346" y="3256986"/>
            <a:ext cx="495073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Figure 1: Image in PCI Big Beam Competition Rules [1]</a:t>
            </a:r>
            <a:endParaRPr b="0" i="1" sz="18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45" name="Google Shape;245;p2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en-US" sz="2400">
                <a:solidFill>
                  <a:schemeClr val="dk1"/>
                </a:solidFill>
              </a:rPr>
              <a:t>‹#›</a:t>
            </a:fld>
            <a:endParaRPr sz="2400">
              <a:solidFill>
                <a:schemeClr val="dk1"/>
              </a:solidFill>
            </a:endParaRPr>
          </a:p>
        </p:txBody>
      </p:sp>
      <p:sp>
        <p:nvSpPr>
          <p:cNvPr id="246" name="Google Shape;246;p2"/>
          <p:cNvSpPr txBox="1"/>
          <p:nvPr>
            <p:ph type="title"/>
          </p:nvPr>
        </p:nvSpPr>
        <p:spPr>
          <a:xfrm>
            <a:off x="-55" y="194548"/>
            <a:ext cx="12192000" cy="119070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rbel"/>
              <a:buNone/>
            </a:pPr>
            <a:r>
              <a:rPr lang="en-US">
                <a:solidFill>
                  <a:schemeClr val="lt1"/>
                </a:solidFill>
              </a:rPr>
              <a:t>PROJECT INTRODUCTION</a:t>
            </a:r>
            <a:endParaRPr/>
          </a:p>
        </p:txBody>
      </p:sp>
      <p:pic>
        <p:nvPicPr>
          <p:cNvPr id="247" name="Google Shape;24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93645" y="5518770"/>
            <a:ext cx="3540369" cy="7546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, company name&#10;&#10;Description automatically generated" id="248" name="Google Shape;248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67373" y="5093117"/>
            <a:ext cx="1493927" cy="1605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7148" y="1579797"/>
            <a:ext cx="5151811" cy="1604877"/>
          </a:xfrm>
          <a:prstGeom prst="roundRect">
            <a:avLst>
              <a:gd fmla="val 0" name="adj"/>
            </a:avLst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  <p:sp>
        <p:nvSpPr>
          <p:cNvPr id="250" name="Google Shape;250;p2"/>
          <p:cNvSpPr txBox="1"/>
          <p:nvPr/>
        </p:nvSpPr>
        <p:spPr>
          <a:xfrm>
            <a:off x="215346" y="6476607"/>
            <a:ext cx="495073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Figure 2 and 3: PCI and Tpac Company Logos</a:t>
            </a:r>
            <a:endParaRPr b="0" i="1" sz="18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Google Shape;598;p8"/>
          <p:cNvPicPr preferRelativeResize="0"/>
          <p:nvPr/>
        </p:nvPicPr>
        <p:blipFill rotWithShape="1">
          <a:blip r:embed="rId3">
            <a:alphaModFix/>
          </a:blip>
          <a:srcRect b="0" l="0" r="0" t="15732"/>
          <a:stretch/>
        </p:blipFill>
        <p:spPr>
          <a:xfrm>
            <a:off x="3050" y="0"/>
            <a:ext cx="12188950" cy="6858000"/>
          </a:xfrm>
          <a:prstGeom prst="rect">
            <a:avLst/>
          </a:prstGeom>
          <a:solidFill>
            <a:srgbClr val="666666"/>
          </a:solidFill>
          <a:ln>
            <a:noFill/>
          </a:ln>
        </p:spPr>
      </p:pic>
      <p:sp>
        <p:nvSpPr>
          <p:cNvPr id="599" name="Google Shape;599;p8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601" name="Google Shape;601;p8"/>
          <p:cNvPicPr preferRelativeResize="0"/>
          <p:nvPr/>
        </p:nvPicPr>
        <p:blipFill rotWithShape="1">
          <a:blip r:embed="rId3">
            <a:alphaModFix amt="50000"/>
          </a:blip>
          <a:srcRect b="0" l="0" r="0" t="15730"/>
          <a:stretch/>
        </p:blipFill>
        <p:spPr>
          <a:xfrm>
            <a:off x="-3668" y="4119"/>
            <a:ext cx="12199336" cy="6858000"/>
          </a:xfrm>
          <a:prstGeom prst="rect">
            <a:avLst/>
          </a:prstGeom>
          <a:solidFill>
            <a:srgbClr val="FAFAFA"/>
          </a:solidFill>
          <a:ln>
            <a:noFill/>
          </a:ln>
        </p:spPr>
      </p:pic>
      <p:sp>
        <p:nvSpPr>
          <p:cNvPr id="602" name="Google Shape;602;p8"/>
          <p:cNvSpPr/>
          <p:nvPr/>
        </p:nvSpPr>
        <p:spPr>
          <a:xfrm>
            <a:off x="-6233" y="171990"/>
            <a:ext cx="12195668" cy="1635259"/>
          </a:xfrm>
          <a:prstGeom prst="rect">
            <a:avLst/>
          </a:prstGeom>
          <a:solidFill>
            <a:schemeClr val="dk2">
              <a:alpha val="6901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8"/>
          <p:cNvSpPr txBox="1"/>
          <p:nvPr>
            <p:ph idx="1" type="body"/>
          </p:nvPr>
        </p:nvSpPr>
        <p:spPr>
          <a:xfrm>
            <a:off x="595888" y="1913087"/>
            <a:ext cx="10956605" cy="33440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2000">
                <a:solidFill>
                  <a:schemeClr val="dk1"/>
                </a:solidFill>
              </a:rPr>
              <a:t>[1] PCI Big Beam Competition Rules, PCI, 2021.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000">
                <a:solidFill>
                  <a:schemeClr val="dk1"/>
                </a:solidFill>
              </a:rPr>
              <a:t>[2] NAU Capstone Team 2013-2014 Website. </a:t>
            </a:r>
            <a:r>
              <a:rPr lang="en-US" sz="2000" u="sng">
                <a:solidFill>
                  <a:schemeClr val="hlink"/>
                </a:solidFill>
                <a:hlinkClick r:id="rId4"/>
              </a:rPr>
              <a:t>https://ceias.nau.edu/capstone/projects/CENE/2014/PCI/The%20Beam.html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[3] NAU Capstone Team 2017-2018 Website. </a:t>
            </a:r>
            <a:r>
              <a:rPr lang="en-US" sz="2000" u="sng">
                <a:solidFill>
                  <a:schemeClr val="hlink"/>
                </a:solidFill>
                <a:hlinkClick r:id="rId5"/>
              </a:rPr>
              <a:t>https://ceias.nau.edu/capstone/projects/CENE/2018/PCIBigBeam/index.html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[4] Prestressed Basics Document. 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[5] Smart Fiber, Structural Behavior. 2019. </a:t>
            </a:r>
            <a:r>
              <a:rPr lang="en-US" sz="2000" u="sng">
                <a:solidFill>
                  <a:schemeClr val="hlink"/>
                </a:solidFill>
                <a:hlinkClick r:id="rId6"/>
              </a:rPr>
              <a:t>http://smartfiber.co.in/structural-behaviour/</a:t>
            </a:r>
            <a:r>
              <a:rPr lang="en-US" sz="2000">
                <a:solidFill>
                  <a:schemeClr val="dk1"/>
                </a:solidFill>
              </a:rPr>
              <a:t> 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604" name="Google Shape;604;p8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b="0" lang="en-US"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b="0" sz="24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05" name="Google Shape;605;p8"/>
          <p:cNvSpPr txBox="1"/>
          <p:nvPr>
            <p:ph type="title"/>
          </p:nvPr>
        </p:nvSpPr>
        <p:spPr>
          <a:xfrm>
            <a:off x="-9901" y="326524"/>
            <a:ext cx="12188952" cy="12732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rbel"/>
              <a:buNone/>
            </a:pPr>
            <a:r>
              <a:rPr lang="en-US">
                <a:solidFill>
                  <a:schemeClr val="lt1"/>
                </a:solidFill>
              </a:rPr>
              <a:t>REFERENCES</a:t>
            </a:r>
            <a:endParaRPr/>
          </a:p>
        </p:txBody>
      </p:sp>
      <p:sp>
        <p:nvSpPr>
          <p:cNvPr id="606" name="Google Shape;606;p8"/>
          <p:cNvSpPr/>
          <p:nvPr/>
        </p:nvSpPr>
        <p:spPr>
          <a:xfrm>
            <a:off x="-16617" y="5217949"/>
            <a:ext cx="12195668" cy="1313528"/>
          </a:xfrm>
          <a:prstGeom prst="rect">
            <a:avLst/>
          </a:prstGeom>
          <a:solidFill>
            <a:schemeClr val="dk2">
              <a:alpha val="6901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8"/>
          <p:cNvSpPr txBox="1"/>
          <p:nvPr/>
        </p:nvSpPr>
        <p:spPr>
          <a:xfrm>
            <a:off x="-20285" y="5213829"/>
            <a:ext cx="12188952" cy="12732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rbel"/>
              <a:buNone/>
            </a:pPr>
            <a:r>
              <a:rPr b="0" i="0" lang="en-US" sz="40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QUESTIONS?</a:t>
            </a:r>
            <a:endParaRPr b="0" i="0" sz="4000" u="none" cap="none" strike="noStrike">
              <a:solidFill>
                <a:schemeClr val="dk2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gd0e073d7fb_0_9"/>
          <p:cNvPicPr preferRelativeResize="0"/>
          <p:nvPr/>
        </p:nvPicPr>
        <p:blipFill rotWithShape="1">
          <a:blip r:embed="rId3">
            <a:alphaModFix amt="85000"/>
          </a:blip>
          <a:srcRect b="0" l="0" r="0" t="15732"/>
          <a:stretch/>
        </p:blipFill>
        <p:spPr>
          <a:xfrm>
            <a:off x="0" y="0"/>
            <a:ext cx="121919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gd0e073d7fb_0_9"/>
          <p:cNvSpPr txBox="1"/>
          <p:nvPr>
            <p:ph type="title"/>
          </p:nvPr>
        </p:nvSpPr>
        <p:spPr>
          <a:xfrm>
            <a:off x="0" y="235046"/>
            <a:ext cx="12192000" cy="135227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rbel"/>
              <a:buNone/>
            </a:pPr>
            <a:r>
              <a:rPr lang="en-US">
                <a:solidFill>
                  <a:schemeClr val="lt1"/>
                </a:solidFill>
              </a:rPr>
              <a:t>PROJECT INTRODUCTION</a:t>
            </a:r>
            <a:endParaRPr/>
          </a:p>
        </p:txBody>
      </p:sp>
      <p:sp>
        <p:nvSpPr>
          <p:cNvPr id="257" name="Google Shape;257;gd0e073d7fb_0_9"/>
          <p:cNvSpPr txBox="1"/>
          <p:nvPr/>
        </p:nvSpPr>
        <p:spPr>
          <a:xfrm>
            <a:off x="213130" y="1809878"/>
            <a:ext cx="5842620" cy="2031295"/>
          </a:xfrm>
          <a:prstGeom prst="rect">
            <a:avLst/>
          </a:prstGeom>
          <a:solidFill>
            <a:srgbClr val="DBDBDB"/>
          </a:solidFill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0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Competition History:</a:t>
            </a:r>
            <a:endParaRPr/>
          </a:p>
          <a:p>
            <a:pPr indent="-342900" lvl="0" marL="4445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NAU Capstone teams have competed since 2013</a:t>
            </a:r>
            <a:endParaRPr b="0" i="0" sz="20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42900" lvl="0" marL="4445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NAU’s Capstone team won 2018 Best Report</a:t>
            </a:r>
            <a:endParaRPr b="0" i="0" sz="20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42900" lvl="0" marL="4445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NAU’s Capstone team placed 3rd for Zone 1 in 2013 &amp; 2014</a:t>
            </a:r>
            <a:endParaRPr b="0" i="0" sz="20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58" name="Google Shape;258;gd0e073d7fb_0_9"/>
          <p:cNvPicPr preferRelativeResize="0"/>
          <p:nvPr/>
        </p:nvPicPr>
        <p:blipFill rotWithShape="1">
          <a:blip r:embed="rId4">
            <a:alphaModFix/>
          </a:blip>
          <a:srcRect b="5204" l="655" r="0" t="0"/>
          <a:stretch/>
        </p:blipFill>
        <p:spPr>
          <a:xfrm>
            <a:off x="213130" y="3979145"/>
            <a:ext cx="5842621" cy="2245388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  <p:sp>
        <p:nvSpPr>
          <p:cNvPr id="259" name="Google Shape;259;gd0e073d7fb_0_9"/>
          <p:cNvSpPr txBox="1"/>
          <p:nvPr/>
        </p:nvSpPr>
        <p:spPr>
          <a:xfrm>
            <a:off x="213130" y="6222754"/>
            <a:ext cx="5132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Figure 4: NAU’s Capstone Team 2013-2014 beam before testing [2]</a:t>
            </a:r>
            <a:endParaRPr b="0" i="0" sz="14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60" name="Google Shape;260;gd0e073d7fb_0_9"/>
          <p:cNvPicPr preferRelativeResize="0"/>
          <p:nvPr/>
        </p:nvPicPr>
        <p:blipFill rotWithShape="1">
          <a:blip r:embed="rId5">
            <a:alphaModFix/>
          </a:blip>
          <a:srcRect b="9729" l="13793" r="0" t="5221"/>
          <a:stretch/>
        </p:blipFill>
        <p:spPr>
          <a:xfrm>
            <a:off x="6294266" y="1809878"/>
            <a:ext cx="3328311" cy="2396361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  <p:pic>
        <p:nvPicPr>
          <p:cNvPr id="261" name="Google Shape;261;gd0e073d7fb_0_9"/>
          <p:cNvPicPr preferRelativeResize="0"/>
          <p:nvPr/>
        </p:nvPicPr>
        <p:blipFill rotWithShape="1">
          <a:blip r:embed="rId6">
            <a:alphaModFix/>
          </a:blip>
          <a:srcRect b="12117" l="18863" r="0" t="0"/>
          <a:stretch/>
        </p:blipFill>
        <p:spPr>
          <a:xfrm>
            <a:off x="9831232" y="1809879"/>
            <a:ext cx="2152057" cy="3092272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  <p:sp>
        <p:nvSpPr>
          <p:cNvPr id="262" name="Google Shape;262;gd0e073d7fb_0_9"/>
          <p:cNvSpPr txBox="1"/>
          <p:nvPr/>
        </p:nvSpPr>
        <p:spPr>
          <a:xfrm>
            <a:off x="9831232" y="4868572"/>
            <a:ext cx="2152057" cy="61552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Figure 6: NAU’s Capstone Team 2017-2018 beam  [3]</a:t>
            </a:r>
            <a:endParaRPr b="0" i="0" sz="14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63" name="Google Shape;263;gd0e073d7fb_0_9"/>
          <p:cNvSpPr txBox="1"/>
          <p:nvPr/>
        </p:nvSpPr>
        <p:spPr>
          <a:xfrm>
            <a:off x="6204808" y="4197728"/>
            <a:ext cx="3328311" cy="61552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Figure 5: NAU’s Capstone Team 2013-2014 I-beam [2]</a:t>
            </a:r>
            <a:endParaRPr b="0" i="0" sz="14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64" name="Google Shape;264;gd0e073d7fb_0_9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en-US" sz="2400">
                <a:solidFill>
                  <a:schemeClr val="dk1"/>
                </a:solidFill>
              </a:rPr>
              <a:t>‹#›</a:t>
            </a:fld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gd0e073d7fb_0_41"/>
          <p:cNvPicPr preferRelativeResize="0"/>
          <p:nvPr/>
        </p:nvPicPr>
        <p:blipFill rotWithShape="1">
          <a:blip r:embed="rId3">
            <a:alphaModFix amt="85000"/>
          </a:blip>
          <a:srcRect b="0" l="0" r="0" t="15732"/>
          <a:stretch/>
        </p:blipFill>
        <p:spPr>
          <a:xfrm>
            <a:off x="0" y="0"/>
            <a:ext cx="121919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gd0e073d7fb_0_41"/>
          <p:cNvSpPr txBox="1"/>
          <p:nvPr>
            <p:ph idx="12" type="sldNum"/>
          </p:nvPr>
        </p:nvSpPr>
        <p:spPr>
          <a:xfrm>
            <a:off x="10658927" y="6422854"/>
            <a:ext cx="946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2" name="Google Shape;272;gd0e073d7fb_0_41"/>
          <p:cNvSpPr txBox="1"/>
          <p:nvPr>
            <p:ph idx="4294967295" type="body"/>
          </p:nvPr>
        </p:nvSpPr>
        <p:spPr>
          <a:xfrm>
            <a:off x="4614435" y="1918497"/>
            <a:ext cx="7336810" cy="1431876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683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/>
              <a:t>Tpac’s mix historically outperforms other mixes</a:t>
            </a:r>
            <a:endParaRPr/>
          </a:p>
          <a:p>
            <a:pPr indent="-342900" lvl="0" marL="3683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/>
              <a:t>Light-weight vs. Normal-weight</a:t>
            </a:r>
            <a:endParaRPr/>
          </a:p>
          <a:p>
            <a:pPr indent="-342900" lvl="0" marL="3683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/>
              <a:t>Focus on developing statistically significant data</a:t>
            </a:r>
            <a:endParaRPr sz="2000"/>
          </a:p>
        </p:txBody>
      </p:sp>
      <p:pic>
        <p:nvPicPr>
          <p:cNvPr descr="A picture containing indoor, typewriter, several&#10;&#10;Description automatically generated" id="273" name="Google Shape;273;gd0e073d7fb_0_41"/>
          <p:cNvPicPr preferRelativeResize="0"/>
          <p:nvPr/>
        </p:nvPicPr>
        <p:blipFill rotWithShape="1">
          <a:blip r:embed="rId4">
            <a:alphaModFix/>
          </a:blip>
          <a:srcRect b="2280" l="520" r="3019" t="1906"/>
          <a:stretch/>
        </p:blipFill>
        <p:spPr>
          <a:xfrm>
            <a:off x="240755" y="1918497"/>
            <a:ext cx="4132925" cy="3079022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  <p:sp>
        <p:nvSpPr>
          <p:cNvPr id="274" name="Google Shape;274;gd0e073d7fb_0_41"/>
          <p:cNvSpPr txBox="1"/>
          <p:nvPr/>
        </p:nvSpPr>
        <p:spPr>
          <a:xfrm>
            <a:off x="240755" y="5039641"/>
            <a:ext cx="4339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Figure 7: Forty Cylinders Received from Tpac</a:t>
            </a:r>
            <a:endParaRPr b="0" i="1" sz="18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graphicFrame>
        <p:nvGraphicFramePr>
          <p:cNvPr id="275" name="Google Shape;275;gd0e073d7fb_0_41"/>
          <p:cNvGraphicFramePr/>
          <p:nvPr/>
        </p:nvGraphicFramePr>
        <p:xfrm>
          <a:off x="4614435" y="358428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{D9EF99D2-3C75-4994-A512-E5CF324764A4}</a:tableStyleId>
              </a:tblPr>
              <a:tblGrid>
                <a:gridCol w="2011450"/>
                <a:gridCol w="2194550"/>
                <a:gridCol w="3130800"/>
              </a:tblGrid>
              <a:tr h="324675">
                <a:tc rowSpan="4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Corbel"/>
                          <a:ea typeface="Corbel"/>
                          <a:cs typeface="Corbel"/>
                          <a:sym typeface="Corbel"/>
                        </a:rPr>
                        <a:t>(40) 4x8 Concrete Cylinders</a:t>
                      </a:r>
                      <a:endParaRPr sz="1800" u="none" cap="none" strike="noStrike"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T="91425" marB="91425" marR="91425" marL="91425" anchor="ctr">
                    <a:solidFill>
                      <a:srgbClr val="BFBFBF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Corbel"/>
                          <a:ea typeface="Corbel"/>
                          <a:cs typeface="Corbel"/>
                          <a:sym typeface="Corbel"/>
                        </a:rPr>
                        <a:t>(20) Light-weight</a:t>
                      </a:r>
                      <a:endParaRPr sz="1800" u="none" cap="none" strike="noStrike"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T="91425" marB="91425" marR="91425" marL="91425" anchor="ctr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Corbel"/>
                          <a:ea typeface="Corbel"/>
                          <a:cs typeface="Corbel"/>
                          <a:sym typeface="Corbel"/>
                        </a:rPr>
                        <a:t>(10) Tension Test</a:t>
                      </a:r>
                      <a:endParaRPr sz="1800" u="none" cap="none" strike="noStrike"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T="91425" marB="91425" marR="91425" marL="91425" anchor="ctr">
                    <a:solidFill>
                      <a:srgbClr val="BFBFBF"/>
                    </a:solidFill>
                  </a:tcPr>
                </a:tc>
              </a:tr>
              <a:tr h="499525">
                <a:tc vMerge="1"/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Corbel"/>
                          <a:ea typeface="Corbel"/>
                          <a:cs typeface="Corbel"/>
                          <a:sym typeface="Corbel"/>
                        </a:rPr>
                        <a:t>(10) Modulus of Elasticity Test and Compression Test</a:t>
                      </a:r>
                      <a:endParaRPr sz="1800" u="none" cap="none" strike="noStrike"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T="91425" marB="91425" marR="91425" marL="91425" anchor="ctr">
                    <a:solidFill>
                      <a:srgbClr val="BFBFBF"/>
                    </a:solidFill>
                  </a:tcPr>
                </a:tc>
              </a:tr>
              <a:tr h="324675">
                <a:tc vMerge="1"/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Corbel"/>
                          <a:ea typeface="Corbel"/>
                          <a:cs typeface="Corbel"/>
                          <a:sym typeface="Corbel"/>
                        </a:rPr>
                        <a:t>(20) Normal-weight</a:t>
                      </a:r>
                      <a:endParaRPr sz="1800" u="none" cap="none" strike="noStrike"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T="91425" marB="91425" marR="91425" marL="91425" anchor="ctr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Corbel"/>
                          <a:ea typeface="Corbel"/>
                          <a:cs typeface="Corbel"/>
                          <a:sym typeface="Corbel"/>
                        </a:rPr>
                        <a:t>(10) Tension Test</a:t>
                      </a:r>
                      <a:endParaRPr sz="1800" u="none" cap="none" strike="noStrike"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T="91425" marB="91425" marR="91425" marL="91425" anchor="ctr">
                    <a:solidFill>
                      <a:srgbClr val="BFBFBF"/>
                    </a:solidFill>
                  </a:tcPr>
                </a:tc>
              </a:tr>
              <a:tr h="499525">
                <a:tc vMerge="1"/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cap="none" strike="noStrike">
                          <a:latin typeface="Corbel"/>
                          <a:ea typeface="Corbel"/>
                          <a:cs typeface="Corbel"/>
                          <a:sym typeface="Corbel"/>
                        </a:rPr>
                        <a:t>(10) Modulus of Elasticity Test and Compression Test</a:t>
                      </a:r>
                      <a:endParaRPr sz="1800" u="none" cap="none" strike="noStrike"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T="91425" marB="91425" marR="91425" marL="91425" anchor="ctr"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276" name="Google Shape;276;gd0e073d7fb_0_41"/>
          <p:cNvSpPr txBox="1"/>
          <p:nvPr/>
        </p:nvSpPr>
        <p:spPr>
          <a:xfrm>
            <a:off x="0" y="216267"/>
            <a:ext cx="12192000" cy="143187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rbel"/>
              <a:buNone/>
            </a:pPr>
            <a:r>
              <a:rPr b="0" i="0" lang="en-US" sz="40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CONCRETE MIX SELECTION</a:t>
            </a:r>
            <a:endParaRPr b="0" i="0" sz="40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77" name="Google Shape;277;gd0e073d7fb_0_41"/>
          <p:cNvSpPr txBox="1"/>
          <p:nvPr/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b="0" i="0" lang="en-US" sz="2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b="0" i="0" sz="24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83" name="Google Shape;283;p5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rotWithShape="0" algn="t" dir="5400000" dist="17780">
              <a:srgbClr val="000000">
                <a:alpha val="4196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84" name="Google Shape;284;p5"/>
          <p:cNvPicPr preferRelativeResize="0"/>
          <p:nvPr>
            <p:ph idx="1" type="body"/>
          </p:nvPr>
        </p:nvPicPr>
        <p:blipFill rotWithShape="1">
          <a:blip r:embed="rId3">
            <a:alphaModFix amt="50000"/>
          </a:blip>
          <a:srcRect b="0" l="0" r="0" t="15730"/>
          <a:stretch/>
        </p:blipFill>
        <p:spPr>
          <a:xfrm>
            <a:off x="0" y="-31"/>
            <a:ext cx="12192000" cy="68580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indoor&#10;&#10;Description automatically generated" id="285" name="Google Shape;285;p5"/>
          <p:cNvPicPr preferRelativeResize="0"/>
          <p:nvPr/>
        </p:nvPicPr>
        <p:blipFill rotWithShape="1">
          <a:blip r:embed="rId4">
            <a:alphaModFix/>
          </a:blip>
          <a:srcRect b="5556" l="5185" r="3890" t="17161"/>
          <a:stretch/>
        </p:blipFill>
        <p:spPr>
          <a:xfrm rot="5400000">
            <a:off x="-325985" y="1672184"/>
            <a:ext cx="5511803" cy="3513635"/>
          </a:xfrm>
          <a:prstGeom prst="rect">
            <a:avLst/>
          </a:prstGeom>
          <a:noFill/>
          <a:ln>
            <a:noFill/>
          </a:ln>
          <a:effectLst>
            <a:outerShdw blurRad="44450" algn="ctr" dir="5400000" dist="27940">
              <a:srgbClr val="000000">
                <a:alpha val="30980"/>
              </a:srgbClr>
            </a:outerShdw>
          </a:effectLst>
        </p:spPr>
      </p:pic>
      <p:pic>
        <p:nvPicPr>
          <p:cNvPr descr="A picture containing indoor, keyboard, typewriter, cluttered&#10;&#10;Description automatically generated" id="286" name="Google Shape;286;p5"/>
          <p:cNvPicPr preferRelativeResize="0"/>
          <p:nvPr/>
        </p:nvPicPr>
        <p:blipFill rotWithShape="1">
          <a:blip r:embed="rId5">
            <a:alphaModFix/>
          </a:blip>
          <a:srcRect b="0" l="2779" r="2407" t="22548"/>
          <a:stretch/>
        </p:blipFill>
        <p:spPr>
          <a:xfrm rot="5400000">
            <a:off x="3315357" y="1740563"/>
            <a:ext cx="5511805" cy="3376879"/>
          </a:xfrm>
          <a:prstGeom prst="rect">
            <a:avLst/>
          </a:prstGeom>
          <a:noFill/>
          <a:ln>
            <a:noFill/>
          </a:ln>
          <a:effectLst>
            <a:outerShdw blurRad="44450" algn="ctr" dir="5400000" dist="27940">
              <a:srgbClr val="000000">
                <a:alpha val="30980"/>
              </a:srgbClr>
            </a:outerShdw>
          </a:effectLst>
        </p:spPr>
      </p:pic>
      <p:pic>
        <p:nvPicPr>
          <p:cNvPr id="287" name="Google Shape;287;p5"/>
          <p:cNvPicPr preferRelativeResize="0"/>
          <p:nvPr/>
        </p:nvPicPr>
        <p:blipFill rotWithShape="1">
          <a:blip r:embed="rId6">
            <a:alphaModFix/>
          </a:blip>
          <a:srcRect b="0" l="0" r="8914" t="19630"/>
          <a:stretch/>
        </p:blipFill>
        <p:spPr>
          <a:xfrm>
            <a:off x="7955406" y="673097"/>
            <a:ext cx="3513635" cy="5511806"/>
          </a:xfrm>
          <a:prstGeom prst="rect">
            <a:avLst/>
          </a:prstGeom>
          <a:noFill/>
          <a:ln>
            <a:noFill/>
          </a:ln>
          <a:effectLst>
            <a:outerShdw blurRad="44450" algn="ctr" dir="5400000" dist="27940">
              <a:srgbClr val="000000">
                <a:alpha val="30980"/>
              </a:srgbClr>
            </a:outerShdw>
          </a:effectLst>
        </p:spPr>
      </p:pic>
      <p:sp>
        <p:nvSpPr>
          <p:cNvPr id="288" name="Google Shape;288;p5"/>
          <p:cNvSpPr txBox="1"/>
          <p:nvPr/>
        </p:nvSpPr>
        <p:spPr>
          <a:xfrm>
            <a:off x="5638800" y="2971800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89" name="Google Shape;289;p5"/>
          <p:cNvSpPr txBox="1"/>
          <p:nvPr/>
        </p:nvSpPr>
        <p:spPr>
          <a:xfrm>
            <a:off x="741476" y="5974514"/>
            <a:ext cx="3376879" cy="630902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44450" algn="ctr" dir="5400000" dist="27940">
              <a:srgbClr val="000000">
                <a:alpha val="3098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r>
              <a:t/>
            </a:r>
            <a:endParaRPr b="0" i="0" sz="1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MODULUS OF ELASTICITY TEST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r>
              <a:t/>
            </a:r>
            <a:endParaRPr b="0" i="0" sz="1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90" name="Google Shape;290;p5"/>
          <p:cNvSpPr txBox="1"/>
          <p:nvPr/>
        </p:nvSpPr>
        <p:spPr>
          <a:xfrm>
            <a:off x="5098770" y="6000750"/>
            <a:ext cx="1994459" cy="630942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44450" algn="ctr" dir="5400000" dist="27940">
              <a:srgbClr val="000000">
                <a:alpha val="3098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r>
              <a:t/>
            </a:r>
            <a:endParaRPr b="0" i="0" sz="1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TENSION TEST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r>
              <a:t/>
            </a:r>
            <a:endParaRPr b="0" i="0" sz="1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91" name="Google Shape;291;p5"/>
          <p:cNvSpPr txBox="1"/>
          <p:nvPr/>
        </p:nvSpPr>
        <p:spPr>
          <a:xfrm>
            <a:off x="8525978" y="6000750"/>
            <a:ext cx="2422730" cy="630942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44450" algn="ctr" dir="5400000" dist="27940">
              <a:srgbClr val="000000">
                <a:alpha val="3098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r>
              <a:t/>
            </a:r>
            <a:endParaRPr b="0" i="0" sz="1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COMPRESSION TEST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r>
              <a:t/>
            </a:r>
            <a:endParaRPr b="0" i="0" sz="1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92" name="Google Shape;292;p5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en-US" sz="2400"/>
              <a:t>‹#›</a:t>
            </a:fld>
            <a:endParaRPr sz="2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3"/>
          <p:cNvPicPr preferRelativeResize="0"/>
          <p:nvPr/>
        </p:nvPicPr>
        <p:blipFill rotWithShape="1">
          <a:blip r:embed="rId3">
            <a:alphaModFix amt="85000"/>
          </a:blip>
          <a:srcRect b="0" l="0" r="0" t="15732"/>
          <a:stretch/>
        </p:blipFill>
        <p:spPr>
          <a:xfrm>
            <a:off x="-10510" y="-11634"/>
            <a:ext cx="121919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"/>
          <p:cNvSpPr txBox="1"/>
          <p:nvPr>
            <p:ph type="title"/>
          </p:nvPr>
        </p:nvSpPr>
        <p:spPr>
          <a:xfrm>
            <a:off x="10566" y="-11633"/>
            <a:ext cx="12192000" cy="162764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lt1"/>
                </a:solidFill>
              </a:rPr>
              <a:t>NORMAL-WEIGHT MODULUS OF ELASTICITY (MOE) RESULTS</a:t>
            </a:r>
            <a:endParaRPr/>
          </a:p>
        </p:txBody>
      </p:sp>
      <p:sp>
        <p:nvSpPr>
          <p:cNvPr id="299" name="Google Shape;299;p3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aphicFrame>
        <p:nvGraphicFramePr>
          <p:cNvPr id="300" name="Google Shape;300;p3"/>
          <p:cNvGraphicFramePr/>
          <p:nvPr/>
        </p:nvGraphicFramePr>
        <p:xfrm>
          <a:off x="10566" y="1792795"/>
          <a:ext cx="6086475" cy="3819526"/>
        </p:xfrm>
        <a:graphic>
          <a:graphicData uri="http://schemas.openxmlformats.org/drawingml/2006/chart">
            <c:chart r:id="rId4"/>
          </a:graphicData>
        </a:graphic>
      </p:graphicFrame>
      <p:graphicFrame>
        <p:nvGraphicFramePr>
          <p:cNvPr id="301" name="Google Shape;301;p3"/>
          <p:cNvGraphicFramePr/>
          <p:nvPr/>
        </p:nvGraphicFramePr>
        <p:xfrm>
          <a:off x="6118117" y="1792795"/>
          <a:ext cx="6086475" cy="3819526"/>
        </p:xfrm>
        <a:graphic>
          <a:graphicData uri="http://schemas.openxmlformats.org/drawingml/2006/chart">
            <c:chart r:id="rId5"/>
          </a:graphicData>
        </a:graphic>
      </p:graphicFrame>
      <p:cxnSp>
        <p:nvCxnSpPr>
          <p:cNvPr id="302" name="Google Shape;302;p3"/>
          <p:cNvCxnSpPr/>
          <p:nvPr/>
        </p:nvCxnSpPr>
        <p:spPr>
          <a:xfrm>
            <a:off x="6094959" y="1705671"/>
            <a:ext cx="0" cy="4015371"/>
          </a:xfrm>
          <a:prstGeom prst="straightConnector1">
            <a:avLst/>
          </a:prstGeom>
          <a:noFill/>
          <a:ln cap="flat" cmpd="sng" w="19050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3" name="Google Shape;303;p3"/>
          <p:cNvCxnSpPr/>
          <p:nvPr/>
        </p:nvCxnSpPr>
        <p:spPr>
          <a:xfrm>
            <a:off x="8347148" y="3867513"/>
            <a:ext cx="225083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4" name="Google Shape;304;p3"/>
          <p:cNvCxnSpPr/>
          <p:nvPr/>
        </p:nvCxnSpPr>
        <p:spPr>
          <a:xfrm rot="-5400000">
            <a:off x="8459690" y="3754971"/>
            <a:ext cx="225083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5" name="Google Shape;305;p3"/>
          <p:cNvSpPr txBox="1"/>
          <p:nvPr/>
        </p:nvSpPr>
        <p:spPr>
          <a:xfrm>
            <a:off x="3891217" y="5750660"/>
            <a:ext cx="4388489" cy="48437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Normal-weight MOE: 4.53 x (10^6) psf</a:t>
            </a:r>
            <a:endParaRPr b="1" i="0" sz="20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06" name="Google Shape;306;p3"/>
          <p:cNvSpPr/>
          <p:nvPr/>
        </p:nvSpPr>
        <p:spPr>
          <a:xfrm>
            <a:off x="0" y="6373369"/>
            <a:ext cx="12192000" cy="484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07" name="Google Shape;307;p3"/>
          <p:cNvSpPr txBox="1"/>
          <p:nvPr/>
        </p:nvSpPr>
        <p:spPr>
          <a:xfrm>
            <a:off x="10658927" y="6422854"/>
            <a:ext cx="946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b="0" i="0" lang="en-US" sz="24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b="0" i="0" sz="24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4"/>
          <p:cNvPicPr preferRelativeResize="0"/>
          <p:nvPr/>
        </p:nvPicPr>
        <p:blipFill rotWithShape="1">
          <a:blip r:embed="rId3">
            <a:alphaModFix amt="85000"/>
          </a:blip>
          <a:srcRect b="0" l="0" r="0" t="15732"/>
          <a:stretch/>
        </p:blipFill>
        <p:spPr>
          <a:xfrm>
            <a:off x="-10510" y="-11634"/>
            <a:ext cx="12191944" cy="6858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13" name="Google Shape;313;p4"/>
          <p:cNvGraphicFramePr/>
          <p:nvPr/>
        </p:nvGraphicFramePr>
        <p:xfrm>
          <a:off x="6079084" y="1781292"/>
          <a:ext cx="6102350" cy="3819526"/>
        </p:xfrm>
        <a:graphic>
          <a:graphicData uri="http://schemas.openxmlformats.org/drawingml/2006/chart">
            <c:chart r:id="rId4"/>
          </a:graphicData>
        </a:graphic>
      </p:graphicFrame>
      <p:sp>
        <p:nvSpPr>
          <p:cNvPr id="314" name="Google Shape;314;p4"/>
          <p:cNvSpPr txBox="1"/>
          <p:nvPr>
            <p:ph type="title"/>
          </p:nvPr>
        </p:nvSpPr>
        <p:spPr>
          <a:xfrm>
            <a:off x="10566" y="-11633"/>
            <a:ext cx="12192000" cy="162764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chemeClr val="lt1"/>
                </a:solidFill>
              </a:rPr>
              <a:t>LIGHT-WEIGHT MODULUS OF ELASTICITY (MOE) RESULTS</a:t>
            </a:r>
            <a:endParaRPr/>
          </a:p>
        </p:txBody>
      </p:sp>
      <p:sp>
        <p:nvSpPr>
          <p:cNvPr id="315" name="Google Shape;315;p4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b="0" i="0" sz="1200" u="none" cap="none" strike="noStrike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cxnSp>
        <p:nvCxnSpPr>
          <p:cNvPr id="316" name="Google Shape;316;p4"/>
          <p:cNvCxnSpPr/>
          <p:nvPr/>
        </p:nvCxnSpPr>
        <p:spPr>
          <a:xfrm>
            <a:off x="6094959" y="1705671"/>
            <a:ext cx="0" cy="4015371"/>
          </a:xfrm>
          <a:prstGeom prst="straightConnector1">
            <a:avLst/>
          </a:prstGeom>
          <a:noFill/>
          <a:ln cap="flat" cmpd="sng" w="19050">
            <a:solidFill>
              <a:srgbClr val="A5A5A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7" name="Google Shape;317;p4"/>
          <p:cNvCxnSpPr/>
          <p:nvPr/>
        </p:nvCxnSpPr>
        <p:spPr>
          <a:xfrm>
            <a:off x="8456332" y="3867513"/>
            <a:ext cx="225083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8" name="Google Shape;318;p4"/>
          <p:cNvCxnSpPr/>
          <p:nvPr/>
        </p:nvCxnSpPr>
        <p:spPr>
          <a:xfrm rot="-5400000">
            <a:off x="8568874" y="3754971"/>
            <a:ext cx="225083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9" name="Google Shape;319;p4"/>
          <p:cNvSpPr txBox="1"/>
          <p:nvPr/>
        </p:nvSpPr>
        <p:spPr>
          <a:xfrm>
            <a:off x="3891217" y="5750660"/>
            <a:ext cx="4388489" cy="48437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Light-weight MOE: </a:t>
            </a:r>
            <a:r>
              <a:rPr b="1" i="0" lang="en-US" sz="20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3.39 x (10^6) psf</a:t>
            </a:r>
            <a:endParaRPr b="1" i="0" sz="20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20" name="Google Shape;320;p4"/>
          <p:cNvSpPr/>
          <p:nvPr/>
        </p:nvSpPr>
        <p:spPr>
          <a:xfrm>
            <a:off x="0" y="6373369"/>
            <a:ext cx="12192000" cy="484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21" name="Google Shape;321;p4"/>
          <p:cNvSpPr txBox="1"/>
          <p:nvPr/>
        </p:nvSpPr>
        <p:spPr>
          <a:xfrm>
            <a:off x="10658927" y="6422854"/>
            <a:ext cx="946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b="0" i="0" lang="en-US" sz="2400" u="none" cap="none" strike="noStrike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b="0" i="0" sz="2400" u="none" cap="none" strike="noStrike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graphicFrame>
        <p:nvGraphicFramePr>
          <p:cNvPr id="322" name="Google Shape;322;p4"/>
          <p:cNvGraphicFramePr/>
          <p:nvPr/>
        </p:nvGraphicFramePr>
        <p:xfrm>
          <a:off x="-10510" y="1792795"/>
          <a:ext cx="6102350" cy="3819526"/>
        </p:xfrm>
        <a:graphic>
          <a:graphicData uri="http://schemas.openxmlformats.org/drawingml/2006/chart">
            <c:chart r:id="rId5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7"/>
          <p:cNvSpPr/>
          <p:nvPr/>
        </p:nvSpPr>
        <p:spPr>
          <a:xfrm>
            <a:off x="3048" y="176109"/>
            <a:ext cx="12188952" cy="164591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7"/>
          <p:cNvSpPr/>
          <p:nvPr/>
        </p:nvSpPr>
        <p:spPr>
          <a:xfrm>
            <a:off x="0" y="0"/>
            <a:ext cx="4616338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29" name="Google Shape;329;p7"/>
          <p:cNvPicPr preferRelativeResize="0"/>
          <p:nvPr/>
        </p:nvPicPr>
        <p:blipFill rotWithShape="1">
          <a:blip r:embed="rId3">
            <a:alphaModFix/>
          </a:blip>
          <a:srcRect b="0" l="0" r="0" t="15730"/>
          <a:stretch/>
        </p:blipFill>
        <p:spPr>
          <a:xfrm>
            <a:off x="0" y="0"/>
            <a:ext cx="12188952" cy="6858000"/>
          </a:xfrm>
          <a:prstGeom prst="rect">
            <a:avLst/>
          </a:prstGeom>
          <a:solidFill>
            <a:srgbClr val="666666"/>
          </a:solidFill>
          <a:ln>
            <a:noFill/>
          </a:ln>
        </p:spPr>
      </p:pic>
      <p:sp>
        <p:nvSpPr>
          <p:cNvPr id="330" name="Google Shape;330;p7"/>
          <p:cNvSpPr/>
          <p:nvPr/>
        </p:nvSpPr>
        <p:spPr>
          <a:xfrm>
            <a:off x="0" y="176981"/>
            <a:ext cx="4686300" cy="16395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31" name="Google Shape;331;p7"/>
          <p:cNvSpPr/>
          <p:nvPr/>
        </p:nvSpPr>
        <p:spPr>
          <a:xfrm>
            <a:off x="4625190" y="0"/>
            <a:ext cx="756681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32" name="Google Shape;332;p7"/>
          <p:cNvSpPr txBox="1"/>
          <p:nvPr>
            <p:ph type="title"/>
          </p:nvPr>
        </p:nvSpPr>
        <p:spPr>
          <a:xfrm>
            <a:off x="0" y="171531"/>
            <a:ext cx="12192000" cy="162900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rbel"/>
              <a:buNone/>
            </a:pPr>
            <a:r>
              <a:rPr lang="en-US">
                <a:solidFill>
                  <a:schemeClr val="lt1"/>
                </a:solidFill>
              </a:rPr>
              <a:t>SUMMARY OF TEST RESULTS</a:t>
            </a:r>
            <a:endParaRPr/>
          </a:p>
        </p:txBody>
      </p:sp>
      <p:graphicFrame>
        <p:nvGraphicFramePr>
          <p:cNvPr id="333" name="Google Shape;333;p7"/>
          <p:cNvGraphicFramePr/>
          <p:nvPr/>
        </p:nvGraphicFramePr>
        <p:xfrm>
          <a:off x="4858415" y="2426115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{CEE9E2E9-25C3-4E9B-9B04-D520BF49CF05}</a:tableStyleId>
              </a:tblPr>
              <a:tblGrid>
                <a:gridCol w="3002700"/>
                <a:gridCol w="2037200"/>
                <a:gridCol w="2037200"/>
              </a:tblGrid>
              <a:tr h="608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t/>
                      </a:r>
                      <a:endParaRPr b="0" sz="18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-US" sz="1800" u="none" cap="none" strike="noStrike">
                          <a:solidFill>
                            <a:schemeClr val="dk1"/>
                          </a:solidFill>
                        </a:rPr>
                        <a:t>Light-weight Concrete</a:t>
                      </a:r>
                      <a:endParaRPr b="0" sz="18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-US" sz="1800" u="none" cap="none" strike="noStrike">
                          <a:solidFill>
                            <a:schemeClr val="dk1"/>
                          </a:solidFill>
                        </a:rPr>
                        <a:t>Normal-weight Concrete</a:t>
                      </a:r>
                      <a:endParaRPr b="0" sz="18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</a:tr>
              <a:tr h="4051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-US" sz="1800" u="none" cap="none" strike="noStrike">
                          <a:solidFill>
                            <a:schemeClr val="dk1"/>
                          </a:solidFill>
                        </a:rPr>
                        <a:t>Average Compressive Stress</a:t>
                      </a:r>
                      <a:endParaRPr b="0" sz="18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-US" sz="1800" u="none" cap="none" strike="noStrike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</a:rPr>
                        <a:t>9.61 ksi</a:t>
                      </a:r>
                      <a:endParaRPr b="0" sz="1800" u="none" cap="none" strike="noStrike">
                        <a:solidFill>
                          <a:schemeClr val="dk1"/>
                        </a:solidFill>
                        <a:highlight>
                          <a:srgbClr val="FFFF00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-US" sz="1800" u="none" cap="none" strike="noStrike">
                          <a:solidFill>
                            <a:schemeClr val="dk1"/>
                          </a:solidFill>
                        </a:rPr>
                        <a:t>9.54 ksi</a:t>
                      </a:r>
                      <a:endParaRPr b="0" sz="18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6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-US" sz="1800" u="none" cap="none" strike="noStrike">
                          <a:solidFill>
                            <a:schemeClr val="dk1"/>
                          </a:solidFill>
                        </a:rPr>
                        <a:t>Average Tensile Stress</a:t>
                      </a:r>
                      <a:endParaRPr/>
                    </a:p>
                  </a:txBody>
                  <a:tcPr marT="0" marB="0" marR="68575" marL="68575" anchor="ctr"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-US" sz="1800" u="none" cap="none" strike="noStrike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</a:rPr>
                        <a:t>2.65 ksi</a:t>
                      </a:r>
                      <a:endParaRPr b="0" sz="1800" u="none" cap="none" strike="noStrike">
                        <a:solidFill>
                          <a:schemeClr val="dk1"/>
                        </a:solidFill>
                        <a:highlight>
                          <a:srgbClr val="FFFF00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-US" sz="1800" u="none" cap="none" strike="noStrike">
                          <a:solidFill>
                            <a:schemeClr val="dk1"/>
                          </a:solidFill>
                        </a:rPr>
                        <a:t>2.49 ksi</a:t>
                      </a:r>
                      <a:endParaRPr b="0" sz="18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6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-US" sz="1800" u="none" cap="none" strike="noStrike">
                          <a:solidFill>
                            <a:schemeClr val="dk1"/>
                          </a:solidFill>
                        </a:rPr>
                        <a:t>Average Modulus of Elasticity</a:t>
                      </a:r>
                      <a:endParaRPr/>
                    </a:p>
                  </a:txBody>
                  <a:tcPr marT="0" marB="0" marR="68575" marL="68575" anchor="ctr"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-US" sz="1800" u="none" cap="none" strike="noStrike">
                          <a:solidFill>
                            <a:schemeClr val="dk1"/>
                          </a:solidFill>
                          <a:latin typeface="Corbel"/>
                          <a:ea typeface="Corbel"/>
                          <a:cs typeface="Corbel"/>
                          <a:sym typeface="Corbel"/>
                        </a:rPr>
                        <a:t>23.53 ksi</a:t>
                      </a:r>
                      <a:endParaRPr b="0" sz="1800" u="none" cap="none" strike="noStrike">
                        <a:solidFill>
                          <a:schemeClr val="dk1"/>
                        </a:solidFill>
                        <a:highlight>
                          <a:srgbClr val="FFFF00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-US" sz="1800" u="none" cap="none" strike="noStrike">
                          <a:solidFill>
                            <a:schemeClr val="dk1"/>
                          </a:solidFill>
                          <a:highlight>
                            <a:srgbClr val="FFFF00"/>
                          </a:highlight>
                        </a:rPr>
                        <a:t>31.47 ksi</a:t>
                      </a:r>
                      <a:endParaRPr b="0" sz="1800" u="none" cap="none" strike="noStrike">
                        <a:solidFill>
                          <a:schemeClr val="dk1"/>
                        </a:solidFill>
                        <a:highlight>
                          <a:srgbClr val="FFFF00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34" name="Google Shape;334;p7"/>
          <p:cNvSpPr txBox="1"/>
          <p:nvPr>
            <p:ph idx="12" type="sldNum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en-US" sz="2400"/>
              <a:t>‹#›</a:t>
            </a:fld>
            <a:endParaRPr sz="2400"/>
          </a:p>
        </p:txBody>
      </p:sp>
      <p:sp>
        <p:nvSpPr>
          <p:cNvPr id="335" name="Google Shape;335;p7"/>
          <p:cNvSpPr txBox="1"/>
          <p:nvPr/>
        </p:nvSpPr>
        <p:spPr>
          <a:xfrm>
            <a:off x="4858414" y="2052059"/>
            <a:ext cx="7077077" cy="3077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Table 1: Complete Test Results for Light-weight and Normal-weight Concrete</a:t>
            </a:r>
            <a:endParaRPr b="0" i="1" sz="18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36" name="Google Shape;336;p7"/>
          <p:cNvPicPr preferRelativeResize="0"/>
          <p:nvPr/>
        </p:nvPicPr>
        <p:blipFill rotWithShape="1">
          <a:blip r:embed="rId4">
            <a:alphaModFix/>
          </a:blip>
          <a:srcRect b="5513" l="8902" r="0" t="10631"/>
          <a:stretch/>
        </p:blipFill>
        <p:spPr>
          <a:xfrm rot="5400000">
            <a:off x="-579524" y="2692889"/>
            <a:ext cx="4718620" cy="3257640"/>
          </a:xfrm>
          <a:prstGeom prst="rect">
            <a:avLst/>
          </a:prstGeom>
          <a:noFill/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</p:pic>
      <p:sp>
        <p:nvSpPr>
          <p:cNvPr id="337" name="Google Shape;337;p7"/>
          <p:cNvSpPr txBox="1"/>
          <p:nvPr/>
        </p:nvSpPr>
        <p:spPr>
          <a:xfrm>
            <a:off x="3408607" y="5942396"/>
            <a:ext cx="1447874" cy="7386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Figure 8: Conducting Tension Test</a:t>
            </a:r>
            <a:endParaRPr b="0" i="1" sz="18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38" name="Google Shape;338;p7"/>
          <p:cNvSpPr txBox="1"/>
          <p:nvPr>
            <p:ph idx="1" type="body"/>
          </p:nvPr>
        </p:nvSpPr>
        <p:spPr>
          <a:xfrm>
            <a:off x="4856481" y="4698572"/>
            <a:ext cx="7077076" cy="1002353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44450" algn="ctr" dir="5400000" dist="27940">
              <a:srgbClr val="000000">
                <a:alpha val="31372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</a:rPr>
              <a:t>Light-weight Concrete Mix Unit Weight = 124 pcf</a:t>
            </a:r>
            <a:endParaRPr/>
          </a:p>
          <a:p>
            <a:pPr indent="-228600" lvl="0" marL="457200" rtl="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</a:rPr>
              <a:t>Normal-weight Concrete Mix Unit Weight = 145 pcf</a:t>
            </a:r>
            <a:endParaRPr sz="2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d0e073d7fb_0_73"/>
          <p:cNvSpPr/>
          <p:nvPr/>
        </p:nvSpPr>
        <p:spPr>
          <a:xfrm>
            <a:off x="3048" y="2059012"/>
            <a:ext cx="12189001" cy="182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gd0e073d7fb_0_7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45" name="Google Shape;345;gd0e073d7fb_0_73"/>
          <p:cNvPicPr preferRelativeResize="0"/>
          <p:nvPr/>
        </p:nvPicPr>
        <p:blipFill rotWithShape="1">
          <a:blip r:embed="rId3">
            <a:alphaModFix/>
          </a:blip>
          <a:srcRect b="3257" l="0" r="0" t="12323"/>
          <a:stretch/>
        </p:blipFill>
        <p:spPr>
          <a:xfrm>
            <a:off x="-7118" y="-5191"/>
            <a:ext cx="12188950" cy="6868382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gd0e073d7fb_0_73"/>
          <p:cNvSpPr/>
          <p:nvPr/>
        </p:nvSpPr>
        <p:spPr>
          <a:xfrm>
            <a:off x="-7170" y="180647"/>
            <a:ext cx="12199169" cy="1225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rbe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47" name="Google Shape;347;gd0e073d7fb_0_73"/>
          <p:cNvSpPr txBox="1"/>
          <p:nvPr/>
        </p:nvSpPr>
        <p:spPr>
          <a:xfrm>
            <a:off x="-17337" y="180650"/>
            <a:ext cx="12188949" cy="124829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en-US" sz="4000" u="none" cap="none" strike="noStrike">
                <a:solidFill>
                  <a:srgbClr val="F8F8F8"/>
                </a:solidFill>
                <a:latin typeface="Corbel"/>
                <a:ea typeface="Corbel"/>
                <a:cs typeface="Corbel"/>
                <a:sym typeface="Corbel"/>
              </a:rPr>
              <a:t>PRECAST/PRESTRESSED BEAM DESIGN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gd0e073d7fb_0_73"/>
          <p:cNvSpPr/>
          <p:nvPr/>
        </p:nvSpPr>
        <p:spPr>
          <a:xfrm>
            <a:off x="-17337" y="1616425"/>
            <a:ext cx="6884400" cy="4607336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gd0e073d7fb_0_73"/>
          <p:cNvSpPr txBox="1"/>
          <p:nvPr>
            <p:ph idx="12" type="sldNum"/>
          </p:nvPr>
        </p:nvSpPr>
        <p:spPr>
          <a:xfrm>
            <a:off x="10658927" y="6422854"/>
            <a:ext cx="946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fld id="{00000000-1234-1234-1234-123412341234}" type="slidenum">
              <a:rPr lang="en-US" sz="2400">
                <a:solidFill>
                  <a:schemeClr val="dk1"/>
                </a:solidFill>
              </a:rPr>
              <a:t>‹#›</a:t>
            </a:fld>
            <a:endParaRPr sz="2400">
              <a:solidFill>
                <a:schemeClr val="dk1"/>
              </a:solidFill>
            </a:endParaRPr>
          </a:p>
        </p:txBody>
      </p:sp>
      <p:pic>
        <p:nvPicPr>
          <p:cNvPr id="350" name="Google Shape;350;gd0e073d7fb_0_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175" y="4625279"/>
            <a:ext cx="6884400" cy="1598482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gd0e073d7fb_0_73"/>
          <p:cNvSpPr txBox="1"/>
          <p:nvPr/>
        </p:nvSpPr>
        <p:spPr>
          <a:xfrm>
            <a:off x="-17337" y="6263404"/>
            <a:ext cx="6894562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Figure 9: Prestressing Concrete Through Pretensioning Technique [4]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1" sz="11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52" name="Google Shape;352;gd0e073d7fb_0_73"/>
          <p:cNvSpPr txBox="1"/>
          <p:nvPr>
            <p:ph idx="4294967295" type="body"/>
          </p:nvPr>
        </p:nvSpPr>
        <p:spPr>
          <a:xfrm>
            <a:off x="7151427" y="2469349"/>
            <a:ext cx="4751815" cy="2906973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" dir="54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000">
                <a:solidFill>
                  <a:schemeClr val="dk1"/>
                </a:solidFill>
              </a:rPr>
              <a:t>Design Goals for Competition:</a:t>
            </a:r>
            <a:endParaRPr b="1" sz="2000">
              <a:solidFill>
                <a:schemeClr val="dk1"/>
              </a:solidFill>
            </a:endParaRPr>
          </a:p>
          <a:p>
            <a:pPr indent="-342900" lvl="2" marL="342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</a:rPr>
              <a:t>Low Weight</a:t>
            </a:r>
            <a:endParaRPr sz="2000">
              <a:solidFill>
                <a:schemeClr val="dk1"/>
              </a:solidFill>
            </a:endParaRPr>
          </a:p>
          <a:p>
            <a:pPr indent="-342900" lvl="2" marL="342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</a:rPr>
              <a:t>High Deflection</a:t>
            </a:r>
            <a:endParaRPr sz="2000">
              <a:solidFill>
                <a:schemeClr val="dk1"/>
              </a:solidFill>
            </a:endParaRPr>
          </a:p>
          <a:p>
            <a:pPr indent="-342900" lvl="2" marL="342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</a:rPr>
              <a:t>Applied cracking load &gt; 20 kips</a:t>
            </a:r>
            <a:endParaRPr sz="2000">
              <a:solidFill>
                <a:schemeClr val="dk1"/>
              </a:solidFill>
            </a:endParaRPr>
          </a:p>
          <a:p>
            <a:pPr indent="-342900" lvl="2" marL="3429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</a:rPr>
              <a:t>32 kips &lt; Ultimate applied load &lt; 40 kips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353" name="Google Shape;353;gd0e073d7fb_0_7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7175" y="1616425"/>
            <a:ext cx="6884400" cy="1412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gd0e073d7fb_0_7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7175" y="3255691"/>
            <a:ext cx="6884400" cy="114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Banded">
  <a:themeElements>
    <a:clrScheme name="Grayscale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Banded">
  <a:themeElements>
    <a:clrScheme name="Grayscale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2_Banded">
  <a:themeElements>
    <a:clrScheme name="Grayscale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Banded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2021-02-08T19:26:55Z</dcterms:created>
  <dc:creator>Nicole Neilson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